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anose="020B06040202020202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2a4dd12f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2a4dd12f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2a4dd12f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2a4dd12f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a4dd12f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a4dd12f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2a4dd12f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2a4dd12f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m9teHgfpSjFBkoVPFyXwf-T4iXslLg8g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s_HVZrMB5eE3VpVnivsqnFCkGSMQPzQk/view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w5L72Rrq39vhf8nC_lqcfuLia9PzKrjC/view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Qhlajxq6rUPku-YO7UPjdltZhFAqDu-Z/view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Bof8n6aLJv_zIi8BnL90Q6k5gho2mQgF/view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Weather Underground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Strategies, Targets, and Methods of Operation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HSEP 301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:Iain Hill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12/5/2023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998" y="2427750"/>
            <a:ext cx="3961250" cy="18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title="Record (online-voice-recorder.com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2600" y="32149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7650" y="1330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of Operation 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7650" y="2033150"/>
            <a:ext cx="5376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Protesting and public rallies 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“Unruly” or “rebellious” at first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Secretive meetings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Appeal to youth 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Peaceful protest deemed ineffective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Moved to violence</a:t>
            </a:r>
            <a:r>
              <a:rPr lang="en" sz="1800" b="1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238" y="2371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125" y="2078875"/>
            <a:ext cx="2619375" cy="26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527625" y="581275"/>
            <a:ext cx="1086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Vietnam War Protest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71525" y="3810750"/>
            <a:ext cx="12003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Anti war graffiti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0" name="Google Shape;100;p14" title="Record (online-voice-recorder.com) (1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450" y="2371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29450" y="1307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r>
              <a:rPr lang="en">
                <a:solidFill>
                  <a:srgbClr val="274E13"/>
                </a:solidFill>
              </a:rPr>
              <a:t> 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Violent in nature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Radical left wing ideologies 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“Oppressive establishment” vs “The people” 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 Vietnam War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Bombings, Robberies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fear within American Society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825" y="3"/>
            <a:ext cx="3060850" cy="23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950" y="2400301"/>
            <a:ext cx="2363725" cy="23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6453675" y="553075"/>
            <a:ext cx="17832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Wanted Weathermen after protest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506650" y="4473725"/>
            <a:ext cx="99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 Soldier in Vietnam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5" title="Record (online-voice-recorder.com) (2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250" y="3124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Targets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75225" y="1853850"/>
            <a:ext cx="48183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Symbols of US Imperialism 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Buildings of Authority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Symbols of Vietnam Effort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High-profile officials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of Democracy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civilians targeted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37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●"/>
            </a:pPr>
            <a:r>
              <a:rPr lang="en" sz="7482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Precautions taken to ensure specific targeting</a:t>
            </a:r>
            <a:endParaRPr sz="7482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15340" r="-15340"/>
          <a:stretch/>
        </p:blipFill>
        <p:spPr>
          <a:xfrm>
            <a:off x="4079500" y="50226"/>
            <a:ext cx="2789925" cy="20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200" y="1402575"/>
            <a:ext cx="2384799" cy="368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6745975" y="438900"/>
            <a:ext cx="34200" cy="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524875" y="633150"/>
            <a:ext cx="17718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Diagram representing early US imperialism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166700" y="484500"/>
            <a:ext cx="1977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Newspaper headline after Weathermen bombing on Capital Building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6" title="Record (online-voice-recorder.com) (3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025" y="43890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8338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Methods/Strategies representative of Ideology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Gained large media coverage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Societal shifts in thinking weakened movement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law enforcement pressure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 died out after Vietnam War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Char char="●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 Unreached-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Revolutionary change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government overthrow 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13" y="11076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4757250" y="461775"/>
            <a:ext cx="18060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Weatherman Katherine Boudin being arrested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250" y="1834422"/>
            <a:ext cx="2484100" cy="3174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5945875" y="3673600"/>
            <a:ext cx="16116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FBI investigation summary on the Underground</a:t>
            </a:r>
            <a:endParaRPr sz="13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17" title="Record (online-voice-recorder.com) (4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Lato</vt:lpstr>
      <vt:lpstr>Raleway</vt:lpstr>
      <vt:lpstr>Arial</vt:lpstr>
      <vt:lpstr>Times New Roman</vt:lpstr>
      <vt:lpstr>Streamline</vt:lpstr>
      <vt:lpstr>The Weather Underground Strategies, Targets, and Methods of Operation HSEP 301</vt:lpstr>
      <vt:lpstr>Methods of Operation </vt:lpstr>
      <vt:lpstr>Strategy </vt:lpstr>
      <vt:lpstr>Targets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 Underground Strategies, Targets, and Methods of Operation HSEP 301</dc:title>
  <dc:creator>William Newmann</dc:creator>
  <cp:lastModifiedBy>William Newmann</cp:lastModifiedBy>
  <cp:revision>1</cp:revision>
  <dcterms:modified xsi:type="dcterms:W3CDTF">2023-12-07T15:01:00Z</dcterms:modified>
</cp:coreProperties>
</file>