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FE66A5-E490-C648-9AF0-D0DF8307EDF2}" v="24" dt="2023-12-07T01:52:06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A3D85E-63A9-408C-8E61-25F5E904BDFE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66DE94F-A712-4512-8171-492FD8ACB190}">
      <dgm:prSet/>
      <dgm:spPr/>
      <dgm:t>
        <a:bodyPr/>
        <a:lstStyle/>
        <a:p>
          <a:r>
            <a:rPr lang="en-US"/>
            <a:t>Tehreek-e-Taliban (TTP) </a:t>
          </a:r>
        </a:p>
      </dgm:t>
    </dgm:pt>
    <dgm:pt modelId="{31BF13C1-6C4E-41F7-9CD7-0DEE9E1F155A}" type="parTrans" cxnId="{1870ECA1-2C8B-47DF-8407-8B11B0C52122}">
      <dgm:prSet/>
      <dgm:spPr/>
      <dgm:t>
        <a:bodyPr/>
        <a:lstStyle/>
        <a:p>
          <a:endParaRPr lang="en-US"/>
        </a:p>
      </dgm:t>
    </dgm:pt>
    <dgm:pt modelId="{4CE6B4B1-E5B4-4E99-A497-68643E779426}" type="sibTrans" cxnId="{1870ECA1-2C8B-47DF-8407-8B11B0C52122}">
      <dgm:prSet/>
      <dgm:spPr/>
      <dgm:t>
        <a:bodyPr/>
        <a:lstStyle/>
        <a:p>
          <a:endParaRPr lang="en-US"/>
        </a:p>
      </dgm:t>
    </dgm:pt>
    <dgm:pt modelId="{5CECB093-7C2E-43A9-85DF-91CFDB32A46E}">
      <dgm:prSet/>
      <dgm:spPr/>
      <dgm:t>
        <a:bodyPr/>
        <a:lstStyle/>
        <a:p>
          <a:r>
            <a:rPr lang="en-US" dirty="0"/>
            <a:t>The organization is resilient </a:t>
          </a:r>
        </a:p>
      </dgm:t>
    </dgm:pt>
    <dgm:pt modelId="{E513250E-7288-4490-954A-7C8DDC71DB9E}" type="parTrans" cxnId="{73DCB140-CCD5-4D7A-8152-07AAD8BAEBEF}">
      <dgm:prSet/>
      <dgm:spPr/>
      <dgm:t>
        <a:bodyPr/>
        <a:lstStyle/>
        <a:p>
          <a:endParaRPr lang="en-US"/>
        </a:p>
      </dgm:t>
    </dgm:pt>
    <dgm:pt modelId="{C492F2BD-E63F-4ABD-8AEB-E2A188BCB03E}" type="sibTrans" cxnId="{73DCB140-CCD5-4D7A-8152-07AAD8BAEBEF}">
      <dgm:prSet/>
      <dgm:spPr/>
      <dgm:t>
        <a:bodyPr/>
        <a:lstStyle/>
        <a:p>
          <a:endParaRPr lang="en-US"/>
        </a:p>
      </dgm:t>
    </dgm:pt>
    <dgm:pt modelId="{3B2E5A9A-B1E7-4E61-B51B-AD09781D8837}">
      <dgm:prSet/>
      <dgm:spPr/>
      <dgm:t>
        <a:bodyPr/>
        <a:lstStyle/>
        <a:p>
          <a:r>
            <a:rPr lang="en-US"/>
            <a:t>Lawlessness in tribal regions of Afghanistan and Pakistan </a:t>
          </a:r>
        </a:p>
      </dgm:t>
    </dgm:pt>
    <dgm:pt modelId="{70B071A2-5B12-423E-8F0C-AF7FB4577840}" type="parTrans" cxnId="{F550F59F-ECFE-4F61-9248-D7CBE56D6D53}">
      <dgm:prSet/>
      <dgm:spPr/>
      <dgm:t>
        <a:bodyPr/>
        <a:lstStyle/>
        <a:p>
          <a:endParaRPr lang="en-US"/>
        </a:p>
      </dgm:t>
    </dgm:pt>
    <dgm:pt modelId="{73E5E6DB-6A92-4A41-A451-F354C03001FF}" type="sibTrans" cxnId="{F550F59F-ECFE-4F61-9248-D7CBE56D6D53}">
      <dgm:prSet/>
      <dgm:spPr/>
      <dgm:t>
        <a:bodyPr/>
        <a:lstStyle/>
        <a:p>
          <a:endParaRPr lang="en-US"/>
        </a:p>
      </dgm:t>
    </dgm:pt>
    <dgm:pt modelId="{B153D9B4-DCA3-4EC3-B5C6-A6527DD2B5DA}">
      <dgm:prSet/>
      <dgm:spPr/>
      <dgm:t>
        <a:bodyPr/>
        <a:lstStyle/>
        <a:p>
          <a:r>
            <a:rPr lang="en-US"/>
            <a:t>Drug trafficking </a:t>
          </a:r>
        </a:p>
      </dgm:t>
    </dgm:pt>
    <dgm:pt modelId="{8E8937FA-BFC4-4D31-9CBD-558C4FE6CC36}" type="parTrans" cxnId="{ACB6EFD6-6771-4BE0-9F5C-47E2ADFF3187}">
      <dgm:prSet/>
      <dgm:spPr/>
      <dgm:t>
        <a:bodyPr/>
        <a:lstStyle/>
        <a:p>
          <a:endParaRPr lang="en-US"/>
        </a:p>
      </dgm:t>
    </dgm:pt>
    <dgm:pt modelId="{D3E74EF0-F601-4989-95C6-4D7CF64E447B}" type="sibTrans" cxnId="{ACB6EFD6-6771-4BE0-9F5C-47E2ADFF3187}">
      <dgm:prSet/>
      <dgm:spPr/>
      <dgm:t>
        <a:bodyPr/>
        <a:lstStyle/>
        <a:p>
          <a:endParaRPr lang="en-US"/>
        </a:p>
      </dgm:t>
    </dgm:pt>
    <dgm:pt modelId="{E4680D12-F096-40C0-93B1-079BA50B5D6F}">
      <dgm:prSet/>
      <dgm:spPr/>
      <dgm:t>
        <a:bodyPr/>
        <a:lstStyle/>
        <a:p>
          <a:r>
            <a:rPr lang="en-US"/>
            <a:t>Source of revenue for Taliban </a:t>
          </a:r>
        </a:p>
      </dgm:t>
    </dgm:pt>
    <dgm:pt modelId="{F1873C1F-28E1-49C1-89F3-A8178DD2D8AB}" type="parTrans" cxnId="{D0EE2A1A-E879-4D27-8A60-D5E4DC7EF0CD}">
      <dgm:prSet/>
      <dgm:spPr/>
      <dgm:t>
        <a:bodyPr/>
        <a:lstStyle/>
        <a:p>
          <a:endParaRPr lang="en-US"/>
        </a:p>
      </dgm:t>
    </dgm:pt>
    <dgm:pt modelId="{FF7A6C21-8861-47C9-BCC0-D51AE04DF376}" type="sibTrans" cxnId="{D0EE2A1A-E879-4D27-8A60-D5E4DC7EF0CD}">
      <dgm:prSet/>
      <dgm:spPr/>
      <dgm:t>
        <a:bodyPr/>
        <a:lstStyle/>
        <a:p>
          <a:endParaRPr lang="en-US"/>
        </a:p>
      </dgm:t>
    </dgm:pt>
    <dgm:pt modelId="{07A9EB74-BF04-4EC9-8438-EA45069A816F}">
      <dgm:prSet/>
      <dgm:spPr/>
      <dgm:t>
        <a:bodyPr/>
        <a:lstStyle/>
        <a:p>
          <a:r>
            <a:rPr lang="en-US"/>
            <a:t>Counterbalance against foreign influence</a:t>
          </a:r>
        </a:p>
      </dgm:t>
    </dgm:pt>
    <dgm:pt modelId="{2958ADAF-4E2F-43AC-B0C1-F0C2135F76D3}" type="parTrans" cxnId="{F98428AD-8F09-4140-8EB3-EE41F34F7CA7}">
      <dgm:prSet/>
      <dgm:spPr/>
      <dgm:t>
        <a:bodyPr/>
        <a:lstStyle/>
        <a:p>
          <a:endParaRPr lang="en-US"/>
        </a:p>
      </dgm:t>
    </dgm:pt>
    <dgm:pt modelId="{A7BC8B4B-BE6A-4A1F-B447-82E65617B8EB}" type="sibTrans" cxnId="{F98428AD-8F09-4140-8EB3-EE41F34F7CA7}">
      <dgm:prSet/>
      <dgm:spPr/>
      <dgm:t>
        <a:bodyPr/>
        <a:lstStyle/>
        <a:p>
          <a:endParaRPr lang="en-US"/>
        </a:p>
      </dgm:t>
    </dgm:pt>
    <dgm:pt modelId="{D443575E-9528-4EF1-9E4C-463DD13675A1}" type="pres">
      <dgm:prSet presAssocID="{10A3D85E-63A9-408C-8E61-25F5E904BDFE}" presName="Name0" presStyleCnt="0">
        <dgm:presLayoutVars>
          <dgm:dir/>
          <dgm:animLvl val="lvl"/>
          <dgm:resizeHandles val="exact"/>
        </dgm:presLayoutVars>
      </dgm:prSet>
      <dgm:spPr/>
    </dgm:pt>
    <dgm:pt modelId="{D742B5D5-9BA5-44FA-8D04-2E07D13753E3}" type="pres">
      <dgm:prSet presAssocID="{A66DE94F-A712-4512-8171-492FD8ACB190}" presName="linNode" presStyleCnt="0"/>
      <dgm:spPr/>
    </dgm:pt>
    <dgm:pt modelId="{9C8A1334-2496-4FD6-9F3E-FD0F989686E7}" type="pres">
      <dgm:prSet presAssocID="{A66DE94F-A712-4512-8171-492FD8ACB190}" presName="parentText" presStyleLbl="node1" presStyleIdx="0" presStyleCnt="6" custLinFactNeighborX="-551" custLinFactNeighborY="8373">
        <dgm:presLayoutVars>
          <dgm:chMax val="1"/>
          <dgm:bulletEnabled val="1"/>
        </dgm:presLayoutVars>
      </dgm:prSet>
      <dgm:spPr/>
    </dgm:pt>
    <dgm:pt modelId="{83FAB92E-1B7B-4B6D-B3D7-48D919456321}" type="pres">
      <dgm:prSet presAssocID="{4CE6B4B1-E5B4-4E99-A497-68643E779426}" presName="sp" presStyleCnt="0"/>
      <dgm:spPr/>
    </dgm:pt>
    <dgm:pt modelId="{27DF4674-7AA3-40A8-9C55-A30E60A6859D}" type="pres">
      <dgm:prSet presAssocID="{5CECB093-7C2E-43A9-85DF-91CFDB32A46E}" presName="linNode" presStyleCnt="0"/>
      <dgm:spPr/>
    </dgm:pt>
    <dgm:pt modelId="{9CB7A10C-025A-4476-B85C-C1A446865FD6}" type="pres">
      <dgm:prSet presAssocID="{5CECB093-7C2E-43A9-85DF-91CFDB32A46E}" presName="parentText" presStyleLbl="node1" presStyleIdx="1" presStyleCnt="6" custLinFactNeighborX="-276" custLinFactNeighborY="0">
        <dgm:presLayoutVars>
          <dgm:chMax val="1"/>
          <dgm:bulletEnabled val="1"/>
        </dgm:presLayoutVars>
      </dgm:prSet>
      <dgm:spPr/>
    </dgm:pt>
    <dgm:pt modelId="{0EB6468D-1F69-4563-88A6-5330B25D5034}" type="pres">
      <dgm:prSet presAssocID="{C492F2BD-E63F-4ABD-8AEB-E2A188BCB03E}" presName="sp" presStyleCnt="0"/>
      <dgm:spPr/>
    </dgm:pt>
    <dgm:pt modelId="{8A50D621-B4D5-45A6-A925-6B8C346D4797}" type="pres">
      <dgm:prSet presAssocID="{3B2E5A9A-B1E7-4E61-B51B-AD09781D8837}" presName="linNode" presStyleCnt="0"/>
      <dgm:spPr/>
    </dgm:pt>
    <dgm:pt modelId="{AD38DAB3-6A49-47D3-A430-35B1BEFB8713}" type="pres">
      <dgm:prSet presAssocID="{3B2E5A9A-B1E7-4E61-B51B-AD09781D8837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53391990-FE82-42C1-855A-BB8F76E1F729}" type="pres">
      <dgm:prSet presAssocID="{73E5E6DB-6A92-4A41-A451-F354C03001FF}" presName="sp" presStyleCnt="0"/>
      <dgm:spPr/>
    </dgm:pt>
    <dgm:pt modelId="{C439E2CF-ABDC-412F-B531-816D59066494}" type="pres">
      <dgm:prSet presAssocID="{B153D9B4-DCA3-4EC3-B5C6-A6527DD2B5DA}" presName="linNode" presStyleCnt="0"/>
      <dgm:spPr/>
    </dgm:pt>
    <dgm:pt modelId="{CDE186EC-B3EC-499B-A327-45B533E7990F}" type="pres">
      <dgm:prSet presAssocID="{B153D9B4-DCA3-4EC3-B5C6-A6527DD2B5DA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175EB9B2-69C2-4CC9-9189-1C14954C4144}" type="pres">
      <dgm:prSet presAssocID="{D3E74EF0-F601-4989-95C6-4D7CF64E447B}" presName="sp" presStyleCnt="0"/>
      <dgm:spPr/>
    </dgm:pt>
    <dgm:pt modelId="{77320511-250B-41BA-A1A1-A72C37384B43}" type="pres">
      <dgm:prSet presAssocID="{E4680D12-F096-40C0-93B1-079BA50B5D6F}" presName="linNode" presStyleCnt="0"/>
      <dgm:spPr/>
    </dgm:pt>
    <dgm:pt modelId="{6E155645-2EE5-4585-9E4D-BD7C8F71F4B4}" type="pres">
      <dgm:prSet presAssocID="{E4680D12-F096-40C0-93B1-079BA50B5D6F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EB6D820A-DB8D-4E72-B758-2FB864A71CD4}" type="pres">
      <dgm:prSet presAssocID="{FF7A6C21-8861-47C9-BCC0-D51AE04DF376}" presName="sp" presStyleCnt="0"/>
      <dgm:spPr/>
    </dgm:pt>
    <dgm:pt modelId="{A59B8E15-0702-4B2F-8BA7-3F5C2413036D}" type="pres">
      <dgm:prSet presAssocID="{07A9EB74-BF04-4EC9-8438-EA45069A816F}" presName="linNode" presStyleCnt="0"/>
      <dgm:spPr/>
    </dgm:pt>
    <dgm:pt modelId="{088A65A3-C582-4515-8CB5-E75E2CECF857}" type="pres">
      <dgm:prSet presAssocID="{07A9EB74-BF04-4EC9-8438-EA45069A816F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D0EE2A1A-E879-4D27-8A60-D5E4DC7EF0CD}" srcId="{10A3D85E-63A9-408C-8E61-25F5E904BDFE}" destId="{E4680D12-F096-40C0-93B1-079BA50B5D6F}" srcOrd="4" destOrd="0" parTransId="{F1873C1F-28E1-49C1-89F3-A8178DD2D8AB}" sibTransId="{FF7A6C21-8861-47C9-BCC0-D51AE04DF376}"/>
    <dgm:cxn modelId="{5F48B336-201D-421C-AC93-C67F4722FCD4}" type="presOf" srcId="{5CECB093-7C2E-43A9-85DF-91CFDB32A46E}" destId="{9CB7A10C-025A-4476-B85C-C1A446865FD6}" srcOrd="0" destOrd="0" presId="urn:microsoft.com/office/officeart/2005/8/layout/vList5"/>
    <dgm:cxn modelId="{73DCB140-CCD5-4D7A-8152-07AAD8BAEBEF}" srcId="{10A3D85E-63A9-408C-8E61-25F5E904BDFE}" destId="{5CECB093-7C2E-43A9-85DF-91CFDB32A46E}" srcOrd="1" destOrd="0" parTransId="{E513250E-7288-4490-954A-7C8DDC71DB9E}" sibTransId="{C492F2BD-E63F-4ABD-8AEB-E2A188BCB03E}"/>
    <dgm:cxn modelId="{4406A148-EEE8-4B8D-AA81-D0DC24AF8E90}" type="presOf" srcId="{3B2E5A9A-B1E7-4E61-B51B-AD09781D8837}" destId="{AD38DAB3-6A49-47D3-A430-35B1BEFB8713}" srcOrd="0" destOrd="0" presId="urn:microsoft.com/office/officeart/2005/8/layout/vList5"/>
    <dgm:cxn modelId="{4CF22369-4CAE-4025-9774-0BB810A4798C}" type="presOf" srcId="{07A9EB74-BF04-4EC9-8438-EA45069A816F}" destId="{088A65A3-C582-4515-8CB5-E75E2CECF857}" srcOrd="0" destOrd="0" presId="urn:microsoft.com/office/officeart/2005/8/layout/vList5"/>
    <dgm:cxn modelId="{5797AD51-C11B-4886-A495-4E7AA2EBBDF5}" type="presOf" srcId="{A66DE94F-A712-4512-8171-492FD8ACB190}" destId="{9C8A1334-2496-4FD6-9F3E-FD0F989686E7}" srcOrd="0" destOrd="0" presId="urn:microsoft.com/office/officeart/2005/8/layout/vList5"/>
    <dgm:cxn modelId="{ECAE8097-067F-4FDA-B754-17F9C0FD94C5}" type="presOf" srcId="{B153D9B4-DCA3-4EC3-B5C6-A6527DD2B5DA}" destId="{CDE186EC-B3EC-499B-A327-45B533E7990F}" srcOrd="0" destOrd="0" presId="urn:microsoft.com/office/officeart/2005/8/layout/vList5"/>
    <dgm:cxn modelId="{F550F59F-ECFE-4F61-9248-D7CBE56D6D53}" srcId="{10A3D85E-63A9-408C-8E61-25F5E904BDFE}" destId="{3B2E5A9A-B1E7-4E61-B51B-AD09781D8837}" srcOrd="2" destOrd="0" parTransId="{70B071A2-5B12-423E-8F0C-AF7FB4577840}" sibTransId="{73E5E6DB-6A92-4A41-A451-F354C03001FF}"/>
    <dgm:cxn modelId="{1870ECA1-2C8B-47DF-8407-8B11B0C52122}" srcId="{10A3D85E-63A9-408C-8E61-25F5E904BDFE}" destId="{A66DE94F-A712-4512-8171-492FD8ACB190}" srcOrd="0" destOrd="0" parTransId="{31BF13C1-6C4E-41F7-9CD7-0DEE9E1F155A}" sibTransId="{4CE6B4B1-E5B4-4E99-A497-68643E779426}"/>
    <dgm:cxn modelId="{F98428AD-8F09-4140-8EB3-EE41F34F7CA7}" srcId="{10A3D85E-63A9-408C-8E61-25F5E904BDFE}" destId="{07A9EB74-BF04-4EC9-8438-EA45069A816F}" srcOrd="5" destOrd="0" parTransId="{2958ADAF-4E2F-43AC-B0C1-F0C2135F76D3}" sibTransId="{A7BC8B4B-BE6A-4A1F-B447-82E65617B8EB}"/>
    <dgm:cxn modelId="{66809CCD-FBD5-4878-A06F-97415657BCED}" type="presOf" srcId="{E4680D12-F096-40C0-93B1-079BA50B5D6F}" destId="{6E155645-2EE5-4585-9E4D-BD7C8F71F4B4}" srcOrd="0" destOrd="0" presId="urn:microsoft.com/office/officeart/2005/8/layout/vList5"/>
    <dgm:cxn modelId="{ACB6EFD6-6771-4BE0-9F5C-47E2ADFF3187}" srcId="{10A3D85E-63A9-408C-8E61-25F5E904BDFE}" destId="{B153D9B4-DCA3-4EC3-B5C6-A6527DD2B5DA}" srcOrd="3" destOrd="0" parTransId="{8E8937FA-BFC4-4D31-9CBD-558C4FE6CC36}" sibTransId="{D3E74EF0-F601-4989-95C6-4D7CF64E447B}"/>
    <dgm:cxn modelId="{925C66FF-F6F4-42B9-A5C2-18F937FBAD88}" type="presOf" srcId="{10A3D85E-63A9-408C-8E61-25F5E904BDFE}" destId="{D443575E-9528-4EF1-9E4C-463DD13675A1}" srcOrd="0" destOrd="0" presId="urn:microsoft.com/office/officeart/2005/8/layout/vList5"/>
    <dgm:cxn modelId="{8EC86A6F-F801-4EBC-8963-9B3950529FC3}" type="presParOf" srcId="{D443575E-9528-4EF1-9E4C-463DD13675A1}" destId="{D742B5D5-9BA5-44FA-8D04-2E07D13753E3}" srcOrd="0" destOrd="0" presId="urn:microsoft.com/office/officeart/2005/8/layout/vList5"/>
    <dgm:cxn modelId="{D8D79B87-3330-4FB4-9263-0B7A7CDB9DC9}" type="presParOf" srcId="{D742B5D5-9BA5-44FA-8D04-2E07D13753E3}" destId="{9C8A1334-2496-4FD6-9F3E-FD0F989686E7}" srcOrd="0" destOrd="0" presId="urn:microsoft.com/office/officeart/2005/8/layout/vList5"/>
    <dgm:cxn modelId="{E6A4E5C0-496E-4F6A-9EA5-89F8D9CB15CE}" type="presParOf" srcId="{D443575E-9528-4EF1-9E4C-463DD13675A1}" destId="{83FAB92E-1B7B-4B6D-B3D7-48D919456321}" srcOrd="1" destOrd="0" presId="urn:microsoft.com/office/officeart/2005/8/layout/vList5"/>
    <dgm:cxn modelId="{136CB2F5-E7C3-44CD-BB46-C76892E0B4B9}" type="presParOf" srcId="{D443575E-9528-4EF1-9E4C-463DD13675A1}" destId="{27DF4674-7AA3-40A8-9C55-A30E60A6859D}" srcOrd="2" destOrd="0" presId="urn:microsoft.com/office/officeart/2005/8/layout/vList5"/>
    <dgm:cxn modelId="{2833C362-B8BF-43D7-BB83-2BD6A29CFE92}" type="presParOf" srcId="{27DF4674-7AA3-40A8-9C55-A30E60A6859D}" destId="{9CB7A10C-025A-4476-B85C-C1A446865FD6}" srcOrd="0" destOrd="0" presId="urn:microsoft.com/office/officeart/2005/8/layout/vList5"/>
    <dgm:cxn modelId="{C7119A42-DC11-48D8-AF7B-B688345967CE}" type="presParOf" srcId="{D443575E-9528-4EF1-9E4C-463DD13675A1}" destId="{0EB6468D-1F69-4563-88A6-5330B25D5034}" srcOrd="3" destOrd="0" presId="urn:microsoft.com/office/officeart/2005/8/layout/vList5"/>
    <dgm:cxn modelId="{C1BC77A3-7CAF-4256-A782-0E5C5CFE695F}" type="presParOf" srcId="{D443575E-9528-4EF1-9E4C-463DD13675A1}" destId="{8A50D621-B4D5-45A6-A925-6B8C346D4797}" srcOrd="4" destOrd="0" presId="urn:microsoft.com/office/officeart/2005/8/layout/vList5"/>
    <dgm:cxn modelId="{D36F422D-B987-46D6-A4BF-6E63696B9691}" type="presParOf" srcId="{8A50D621-B4D5-45A6-A925-6B8C346D4797}" destId="{AD38DAB3-6A49-47D3-A430-35B1BEFB8713}" srcOrd="0" destOrd="0" presId="urn:microsoft.com/office/officeart/2005/8/layout/vList5"/>
    <dgm:cxn modelId="{E67770D1-3F9D-4432-8A2D-BFB4B014A322}" type="presParOf" srcId="{D443575E-9528-4EF1-9E4C-463DD13675A1}" destId="{53391990-FE82-42C1-855A-BB8F76E1F729}" srcOrd="5" destOrd="0" presId="urn:microsoft.com/office/officeart/2005/8/layout/vList5"/>
    <dgm:cxn modelId="{44E4701E-3FF0-4429-9D9A-B27CCEC6A001}" type="presParOf" srcId="{D443575E-9528-4EF1-9E4C-463DD13675A1}" destId="{C439E2CF-ABDC-412F-B531-816D59066494}" srcOrd="6" destOrd="0" presId="urn:microsoft.com/office/officeart/2005/8/layout/vList5"/>
    <dgm:cxn modelId="{123C8CB0-5895-42D8-A7D4-45B412DFAD86}" type="presParOf" srcId="{C439E2CF-ABDC-412F-B531-816D59066494}" destId="{CDE186EC-B3EC-499B-A327-45B533E7990F}" srcOrd="0" destOrd="0" presId="urn:microsoft.com/office/officeart/2005/8/layout/vList5"/>
    <dgm:cxn modelId="{2A91365D-02C9-4E77-98DF-D38D0977EEAA}" type="presParOf" srcId="{D443575E-9528-4EF1-9E4C-463DD13675A1}" destId="{175EB9B2-69C2-4CC9-9189-1C14954C4144}" srcOrd="7" destOrd="0" presId="urn:microsoft.com/office/officeart/2005/8/layout/vList5"/>
    <dgm:cxn modelId="{E9D7454F-A01E-4C54-ADA6-8D04D17C902A}" type="presParOf" srcId="{D443575E-9528-4EF1-9E4C-463DD13675A1}" destId="{77320511-250B-41BA-A1A1-A72C37384B43}" srcOrd="8" destOrd="0" presId="urn:microsoft.com/office/officeart/2005/8/layout/vList5"/>
    <dgm:cxn modelId="{3B748BAF-C4FC-476C-81D9-DDB9D5727762}" type="presParOf" srcId="{77320511-250B-41BA-A1A1-A72C37384B43}" destId="{6E155645-2EE5-4585-9E4D-BD7C8F71F4B4}" srcOrd="0" destOrd="0" presId="urn:microsoft.com/office/officeart/2005/8/layout/vList5"/>
    <dgm:cxn modelId="{9891AB23-E82D-4214-8A50-7A39ADBD7F22}" type="presParOf" srcId="{D443575E-9528-4EF1-9E4C-463DD13675A1}" destId="{EB6D820A-DB8D-4E72-B758-2FB864A71CD4}" srcOrd="9" destOrd="0" presId="urn:microsoft.com/office/officeart/2005/8/layout/vList5"/>
    <dgm:cxn modelId="{7D5C3D4D-9E9E-4EA2-8553-51B11BB9DC76}" type="presParOf" srcId="{D443575E-9528-4EF1-9E4C-463DD13675A1}" destId="{A59B8E15-0702-4B2F-8BA7-3F5C2413036D}" srcOrd="10" destOrd="0" presId="urn:microsoft.com/office/officeart/2005/8/layout/vList5"/>
    <dgm:cxn modelId="{7245C21B-DCDF-4C71-BAC2-351B42088910}" type="presParOf" srcId="{A59B8E15-0702-4B2F-8BA7-3F5C2413036D}" destId="{088A65A3-C582-4515-8CB5-E75E2CECF85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35B283-EED4-47F2-944B-DA847D9FA55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BA5E1EF-B4F4-4A2D-8252-217C41F1BB7A}">
      <dgm:prSet/>
      <dgm:spPr/>
      <dgm:t>
        <a:bodyPr/>
        <a:lstStyle/>
        <a:p>
          <a:r>
            <a:rPr lang="en-US"/>
            <a:t>Stabilizing tribal territories</a:t>
          </a:r>
        </a:p>
      </dgm:t>
    </dgm:pt>
    <dgm:pt modelId="{6FE1D387-BCD2-45DD-95F1-67E84AE1B7AE}" type="parTrans" cxnId="{863C406B-5A66-442C-88AC-48302EB849FC}">
      <dgm:prSet/>
      <dgm:spPr/>
      <dgm:t>
        <a:bodyPr/>
        <a:lstStyle/>
        <a:p>
          <a:endParaRPr lang="en-US"/>
        </a:p>
      </dgm:t>
    </dgm:pt>
    <dgm:pt modelId="{99F60030-2CD3-4DDF-B1F3-7AA611B33671}" type="sibTrans" cxnId="{863C406B-5A66-442C-88AC-48302EB849FC}">
      <dgm:prSet/>
      <dgm:spPr/>
      <dgm:t>
        <a:bodyPr/>
        <a:lstStyle/>
        <a:p>
          <a:endParaRPr lang="en-US"/>
        </a:p>
      </dgm:t>
    </dgm:pt>
    <dgm:pt modelId="{ADEAD2FC-BA25-4FE4-92F8-D61F01DC8712}">
      <dgm:prSet/>
      <dgm:spPr/>
      <dgm:t>
        <a:bodyPr/>
        <a:lstStyle/>
        <a:p>
          <a:r>
            <a:rPr lang="en-US"/>
            <a:t>Local support for the TTP</a:t>
          </a:r>
        </a:p>
      </dgm:t>
    </dgm:pt>
    <dgm:pt modelId="{4184002C-A8BC-425E-A6B8-5E7931EC45E5}" type="parTrans" cxnId="{C7EB021E-65A3-4843-BD43-85216F4D5F03}">
      <dgm:prSet/>
      <dgm:spPr/>
      <dgm:t>
        <a:bodyPr/>
        <a:lstStyle/>
        <a:p>
          <a:endParaRPr lang="en-US"/>
        </a:p>
      </dgm:t>
    </dgm:pt>
    <dgm:pt modelId="{3F9EF9B7-6C32-46E9-A74E-3BFDD9788303}" type="sibTrans" cxnId="{C7EB021E-65A3-4843-BD43-85216F4D5F03}">
      <dgm:prSet/>
      <dgm:spPr/>
      <dgm:t>
        <a:bodyPr/>
        <a:lstStyle/>
        <a:p>
          <a:endParaRPr lang="en-US"/>
        </a:p>
      </dgm:t>
    </dgm:pt>
    <dgm:pt modelId="{4C423C5F-5886-4E01-AE61-20BD7C2E2F19}">
      <dgm:prSet/>
      <dgm:spPr/>
      <dgm:t>
        <a:bodyPr/>
        <a:lstStyle/>
        <a:p>
          <a:r>
            <a:rPr lang="en-US"/>
            <a:t>Terrorist groups pay more than blue collar jobs </a:t>
          </a:r>
        </a:p>
      </dgm:t>
    </dgm:pt>
    <dgm:pt modelId="{8020FC10-E946-44F5-94D7-D4458C705182}" type="parTrans" cxnId="{B22D79D7-5FB7-4B30-9B03-8DAC98C3594C}">
      <dgm:prSet/>
      <dgm:spPr/>
      <dgm:t>
        <a:bodyPr/>
        <a:lstStyle/>
        <a:p>
          <a:endParaRPr lang="en-US"/>
        </a:p>
      </dgm:t>
    </dgm:pt>
    <dgm:pt modelId="{8EDA52F9-B25D-4DE3-BBD9-3B999EB2EB6A}" type="sibTrans" cxnId="{B22D79D7-5FB7-4B30-9B03-8DAC98C3594C}">
      <dgm:prSet/>
      <dgm:spPr/>
      <dgm:t>
        <a:bodyPr/>
        <a:lstStyle/>
        <a:p>
          <a:endParaRPr lang="en-US"/>
        </a:p>
      </dgm:t>
    </dgm:pt>
    <dgm:pt modelId="{A18AF922-D255-4BCE-9A07-17C7771DE00A}">
      <dgm:prSet/>
      <dgm:spPr/>
      <dgm:t>
        <a:bodyPr/>
        <a:lstStyle/>
        <a:p>
          <a:r>
            <a:rPr lang="en-US"/>
            <a:t>The Taliban benefits from having local affiliates </a:t>
          </a:r>
        </a:p>
      </dgm:t>
    </dgm:pt>
    <dgm:pt modelId="{06AF5B00-E1F0-449D-BD2D-2BD906AA6EA1}" type="parTrans" cxnId="{EA08F148-E405-46FB-B883-87146A36698D}">
      <dgm:prSet/>
      <dgm:spPr/>
      <dgm:t>
        <a:bodyPr/>
        <a:lstStyle/>
        <a:p>
          <a:endParaRPr lang="en-US"/>
        </a:p>
      </dgm:t>
    </dgm:pt>
    <dgm:pt modelId="{AF44D188-B405-43D9-884D-F84C2A907C6B}" type="sibTrans" cxnId="{EA08F148-E405-46FB-B883-87146A36698D}">
      <dgm:prSet/>
      <dgm:spPr/>
      <dgm:t>
        <a:bodyPr/>
        <a:lstStyle/>
        <a:p>
          <a:endParaRPr lang="en-US"/>
        </a:p>
      </dgm:t>
    </dgm:pt>
    <dgm:pt modelId="{690BC893-BAFA-46E1-B136-BD5CBEC9D947}" type="pres">
      <dgm:prSet presAssocID="{5F35B283-EED4-47F2-944B-DA847D9FA55B}" presName="vert0" presStyleCnt="0">
        <dgm:presLayoutVars>
          <dgm:dir/>
          <dgm:animOne val="branch"/>
          <dgm:animLvl val="lvl"/>
        </dgm:presLayoutVars>
      </dgm:prSet>
      <dgm:spPr/>
    </dgm:pt>
    <dgm:pt modelId="{AC906E8D-812F-487D-8EB4-01A927CD4E30}" type="pres">
      <dgm:prSet presAssocID="{7BA5E1EF-B4F4-4A2D-8252-217C41F1BB7A}" presName="thickLine" presStyleLbl="alignNode1" presStyleIdx="0" presStyleCnt="4"/>
      <dgm:spPr/>
    </dgm:pt>
    <dgm:pt modelId="{892A1073-21F3-4366-B8DD-2CBBC9780D4E}" type="pres">
      <dgm:prSet presAssocID="{7BA5E1EF-B4F4-4A2D-8252-217C41F1BB7A}" presName="horz1" presStyleCnt="0"/>
      <dgm:spPr/>
    </dgm:pt>
    <dgm:pt modelId="{EEB90908-D071-498D-861A-1234385A6FF3}" type="pres">
      <dgm:prSet presAssocID="{7BA5E1EF-B4F4-4A2D-8252-217C41F1BB7A}" presName="tx1" presStyleLbl="revTx" presStyleIdx="0" presStyleCnt="4"/>
      <dgm:spPr/>
    </dgm:pt>
    <dgm:pt modelId="{88E03682-1FD3-41C9-B820-E254B657343E}" type="pres">
      <dgm:prSet presAssocID="{7BA5E1EF-B4F4-4A2D-8252-217C41F1BB7A}" presName="vert1" presStyleCnt="0"/>
      <dgm:spPr/>
    </dgm:pt>
    <dgm:pt modelId="{2CC5625D-39EF-49D5-A15D-3E88FF93BBAA}" type="pres">
      <dgm:prSet presAssocID="{ADEAD2FC-BA25-4FE4-92F8-D61F01DC8712}" presName="thickLine" presStyleLbl="alignNode1" presStyleIdx="1" presStyleCnt="4"/>
      <dgm:spPr/>
    </dgm:pt>
    <dgm:pt modelId="{FD52A83C-BD7A-4E3E-9EAC-BBB16A559195}" type="pres">
      <dgm:prSet presAssocID="{ADEAD2FC-BA25-4FE4-92F8-D61F01DC8712}" presName="horz1" presStyleCnt="0"/>
      <dgm:spPr/>
    </dgm:pt>
    <dgm:pt modelId="{75ED53CF-2A43-4F13-BE81-446075BAABFC}" type="pres">
      <dgm:prSet presAssocID="{ADEAD2FC-BA25-4FE4-92F8-D61F01DC8712}" presName="tx1" presStyleLbl="revTx" presStyleIdx="1" presStyleCnt="4"/>
      <dgm:spPr/>
    </dgm:pt>
    <dgm:pt modelId="{F4E6BAFB-08E3-42A3-BDBC-5CA9C03A0F68}" type="pres">
      <dgm:prSet presAssocID="{ADEAD2FC-BA25-4FE4-92F8-D61F01DC8712}" presName="vert1" presStyleCnt="0"/>
      <dgm:spPr/>
    </dgm:pt>
    <dgm:pt modelId="{39B9EE48-55E8-4699-A62C-75E857426ECB}" type="pres">
      <dgm:prSet presAssocID="{4C423C5F-5886-4E01-AE61-20BD7C2E2F19}" presName="thickLine" presStyleLbl="alignNode1" presStyleIdx="2" presStyleCnt="4"/>
      <dgm:spPr/>
    </dgm:pt>
    <dgm:pt modelId="{261B40C4-D331-459A-AE41-F145660DD5CE}" type="pres">
      <dgm:prSet presAssocID="{4C423C5F-5886-4E01-AE61-20BD7C2E2F19}" presName="horz1" presStyleCnt="0"/>
      <dgm:spPr/>
    </dgm:pt>
    <dgm:pt modelId="{317D3013-E03C-40C2-B4E3-488932083B8B}" type="pres">
      <dgm:prSet presAssocID="{4C423C5F-5886-4E01-AE61-20BD7C2E2F19}" presName="tx1" presStyleLbl="revTx" presStyleIdx="2" presStyleCnt="4"/>
      <dgm:spPr/>
    </dgm:pt>
    <dgm:pt modelId="{6A90A6B9-7C3E-4405-A8C0-6A2ECC925E50}" type="pres">
      <dgm:prSet presAssocID="{4C423C5F-5886-4E01-AE61-20BD7C2E2F19}" presName="vert1" presStyleCnt="0"/>
      <dgm:spPr/>
    </dgm:pt>
    <dgm:pt modelId="{4CA41A83-4F37-4E9E-A6A3-F08A456A5D9E}" type="pres">
      <dgm:prSet presAssocID="{A18AF922-D255-4BCE-9A07-17C7771DE00A}" presName="thickLine" presStyleLbl="alignNode1" presStyleIdx="3" presStyleCnt="4"/>
      <dgm:spPr/>
    </dgm:pt>
    <dgm:pt modelId="{D8CCD1CD-CFEA-4B05-B7DB-5D6F0495599A}" type="pres">
      <dgm:prSet presAssocID="{A18AF922-D255-4BCE-9A07-17C7771DE00A}" presName="horz1" presStyleCnt="0"/>
      <dgm:spPr/>
    </dgm:pt>
    <dgm:pt modelId="{C4230AE4-CA3C-4085-BE69-524E7AF36093}" type="pres">
      <dgm:prSet presAssocID="{A18AF922-D255-4BCE-9A07-17C7771DE00A}" presName="tx1" presStyleLbl="revTx" presStyleIdx="3" presStyleCnt="4"/>
      <dgm:spPr/>
    </dgm:pt>
    <dgm:pt modelId="{FF53E9C5-955F-4667-A7E8-1FBBCE8EE454}" type="pres">
      <dgm:prSet presAssocID="{A18AF922-D255-4BCE-9A07-17C7771DE00A}" presName="vert1" presStyleCnt="0"/>
      <dgm:spPr/>
    </dgm:pt>
  </dgm:ptLst>
  <dgm:cxnLst>
    <dgm:cxn modelId="{C7EB021E-65A3-4843-BD43-85216F4D5F03}" srcId="{5F35B283-EED4-47F2-944B-DA847D9FA55B}" destId="{ADEAD2FC-BA25-4FE4-92F8-D61F01DC8712}" srcOrd="1" destOrd="0" parTransId="{4184002C-A8BC-425E-A6B8-5E7931EC45E5}" sibTransId="{3F9EF9B7-6C32-46E9-A74E-3BFDD9788303}"/>
    <dgm:cxn modelId="{A3F56563-7DF4-4863-B5B4-2B1F06A97E87}" type="presOf" srcId="{ADEAD2FC-BA25-4FE4-92F8-D61F01DC8712}" destId="{75ED53CF-2A43-4F13-BE81-446075BAABFC}" srcOrd="0" destOrd="0" presId="urn:microsoft.com/office/officeart/2008/layout/LinedList"/>
    <dgm:cxn modelId="{EA08F148-E405-46FB-B883-87146A36698D}" srcId="{5F35B283-EED4-47F2-944B-DA847D9FA55B}" destId="{A18AF922-D255-4BCE-9A07-17C7771DE00A}" srcOrd="3" destOrd="0" parTransId="{06AF5B00-E1F0-449D-BD2D-2BD906AA6EA1}" sibTransId="{AF44D188-B405-43D9-884D-F84C2A907C6B}"/>
    <dgm:cxn modelId="{863C406B-5A66-442C-88AC-48302EB849FC}" srcId="{5F35B283-EED4-47F2-944B-DA847D9FA55B}" destId="{7BA5E1EF-B4F4-4A2D-8252-217C41F1BB7A}" srcOrd="0" destOrd="0" parTransId="{6FE1D387-BCD2-45DD-95F1-67E84AE1B7AE}" sibTransId="{99F60030-2CD3-4DDF-B1F3-7AA611B33671}"/>
    <dgm:cxn modelId="{BA2D907A-EE98-4886-B091-B438AE6E9D0C}" type="presOf" srcId="{5F35B283-EED4-47F2-944B-DA847D9FA55B}" destId="{690BC893-BAFA-46E1-B136-BD5CBEC9D947}" srcOrd="0" destOrd="0" presId="urn:microsoft.com/office/officeart/2008/layout/LinedList"/>
    <dgm:cxn modelId="{68C6C68B-453D-4024-9E84-71C53B8B0562}" type="presOf" srcId="{4C423C5F-5886-4E01-AE61-20BD7C2E2F19}" destId="{317D3013-E03C-40C2-B4E3-488932083B8B}" srcOrd="0" destOrd="0" presId="urn:microsoft.com/office/officeart/2008/layout/LinedList"/>
    <dgm:cxn modelId="{13A287A4-A239-494C-B38C-307B180BCD39}" type="presOf" srcId="{7BA5E1EF-B4F4-4A2D-8252-217C41F1BB7A}" destId="{EEB90908-D071-498D-861A-1234385A6FF3}" srcOrd="0" destOrd="0" presId="urn:microsoft.com/office/officeart/2008/layout/LinedList"/>
    <dgm:cxn modelId="{7F0475B1-998E-45EC-8260-078D96942FDB}" type="presOf" srcId="{A18AF922-D255-4BCE-9A07-17C7771DE00A}" destId="{C4230AE4-CA3C-4085-BE69-524E7AF36093}" srcOrd="0" destOrd="0" presId="urn:microsoft.com/office/officeart/2008/layout/LinedList"/>
    <dgm:cxn modelId="{B22D79D7-5FB7-4B30-9B03-8DAC98C3594C}" srcId="{5F35B283-EED4-47F2-944B-DA847D9FA55B}" destId="{4C423C5F-5886-4E01-AE61-20BD7C2E2F19}" srcOrd="2" destOrd="0" parTransId="{8020FC10-E946-44F5-94D7-D4458C705182}" sibTransId="{8EDA52F9-B25D-4DE3-BBD9-3B999EB2EB6A}"/>
    <dgm:cxn modelId="{E9D7C98B-F121-4779-8BAA-AB243A411D21}" type="presParOf" srcId="{690BC893-BAFA-46E1-B136-BD5CBEC9D947}" destId="{AC906E8D-812F-487D-8EB4-01A927CD4E30}" srcOrd="0" destOrd="0" presId="urn:microsoft.com/office/officeart/2008/layout/LinedList"/>
    <dgm:cxn modelId="{1E4E7A58-4524-4A95-9FB0-C98C9593B627}" type="presParOf" srcId="{690BC893-BAFA-46E1-B136-BD5CBEC9D947}" destId="{892A1073-21F3-4366-B8DD-2CBBC9780D4E}" srcOrd="1" destOrd="0" presId="urn:microsoft.com/office/officeart/2008/layout/LinedList"/>
    <dgm:cxn modelId="{642F1EB8-F73A-4D3C-B5A9-7E57945B2460}" type="presParOf" srcId="{892A1073-21F3-4366-B8DD-2CBBC9780D4E}" destId="{EEB90908-D071-498D-861A-1234385A6FF3}" srcOrd="0" destOrd="0" presId="urn:microsoft.com/office/officeart/2008/layout/LinedList"/>
    <dgm:cxn modelId="{CBCB4C3D-491D-4B1A-94C6-D340C97113F5}" type="presParOf" srcId="{892A1073-21F3-4366-B8DD-2CBBC9780D4E}" destId="{88E03682-1FD3-41C9-B820-E254B657343E}" srcOrd="1" destOrd="0" presId="urn:microsoft.com/office/officeart/2008/layout/LinedList"/>
    <dgm:cxn modelId="{AB8C9916-B0CB-4F0C-89F1-21683878BA11}" type="presParOf" srcId="{690BC893-BAFA-46E1-B136-BD5CBEC9D947}" destId="{2CC5625D-39EF-49D5-A15D-3E88FF93BBAA}" srcOrd="2" destOrd="0" presId="urn:microsoft.com/office/officeart/2008/layout/LinedList"/>
    <dgm:cxn modelId="{4435AD20-EC5D-4A54-A943-ABB430DD557B}" type="presParOf" srcId="{690BC893-BAFA-46E1-B136-BD5CBEC9D947}" destId="{FD52A83C-BD7A-4E3E-9EAC-BBB16A559195}" srcOrd="3" destOrd="0" presId="urn:microsoft.com/office/officeart/2008/layout/LinedList"/>
    <dgm:cxn modelId="{16CC86B9-64D0-4BBE-B7E5-2E4429B2A4F3}" type="presParOf" srcId="{FD52A83C-BD7A-4E3E-9EAC-BBB16A559195}" destId="{75ED53CF-2A43-4F13-BE81-446075BAABFC}" srcOrd="0" destOrd="0" presId="urn:microsoft.com/office/officeart/2008/layout/LinedList"/>
    <dgm:cxn modelId="{B0D99330-9D8E-4FBA-BA50-8BFA04A80EF1}" type="presParOf" srcId="{FD52A83C-BD7A-4E3E-9EAC-BBB16A559195}" destId="{F4E6BAFB-08E3-42A3-BDBC-5CA9C03A0F68}" srcOrd="1" destOrd="0" presId="urn:microsoft.com/office/officeart/2008/layout/LinedList"/>
    <dgm:cxn modelId="{CC4D35F4-FC7E-4700-88F0-71DBEB085373}" type="presParOf" srcId="{690BC893-BAFA-46E1-B136-BD5CBEC9D947}" destId="{39B9EE48-55E8-4699-A62C-75E857426ECB}" srcOrd="4" destOrd="0" presId="urn:microsoft.com/office/officeart/2008/layout/LinedList"/>
    <dgm:cxn modelId="{01DF53A4-9B91-4ABF-8515-5731B63D4E0F}" type="presParOf" srcId="{690BC893-BAFA-46E1-B136-BD5CBEC9D947}" destId="{261B40C4-D331-459A-AE41-F145660DD5CE}" srcOrd="5" destOrd="0" presId="urn:microsoft.com/office/officeart/2008/layout/LinedList"/>
    <dgm:cxn modelId="{4B702AD7-F0CF-4FAD-8DC1-28565F3ED865}" type="presParOf" srcId="{261B40C4-D331-459A-AE41-F145660DD5CE}" destId="{317D3013-E03C-40C2-B4E3-488932083B8B}" srcOrd="0" destOrd="0" presId="urn:microsoft.com/office/officeart/2008/layout/LinedList"/>
    <dgm:cxn modelId="{A899BC76-1FE0-4298-BA97-AEFCD175B287}" type="presParOf" srcId="{261B40C4-D331-459A-AE41-F145660DD5CE}" destId="{6A90A6B9-7C3E-4405-A8C0-6A2ECC925E50}" srcOrd="1" destOrd="0" presId="urn:microsoft.com/office/officeart/2008/layout/LinedList"/>
    <dgm:cxn modelId="{BE5A88FD-9017-41B6-8ECC-1D467D69468F}" type="presParOf" srcId="{690BC893-BAFA-46E1-B136-BD5CBEC9D947}" destId="{4CA41A83-4F37-4E9E-A6A3-F08A456A5D9E}" srcOrd="6" destOrd="0" presId="urn:microsoft.com/office/officeart/2008/layout/LinedList"/>
    <dgm:cxn modelId="{EAE0263B-13DC-42D2-BF2A-A8CDDC1677CA}" type="presParOf" srcId="{690BC893-BAFA-46E1-B136-BD5CBEC9D947}" destId="{D8CCD1CD-CFEA-4B05-B7DB-5D6F0495599A}" srcOrd="7" destOrd="0" presId="urn:microsoft.com/office/officeart/2008/layout/LinedList"/>
    <dgm:cxn modelId="{2A75C7DA-82D8-42CB-96A5-11D8BDAADC7C}" type="presParOf" srcId="{D8CCD1CD-CFEA-4B05-B7DB-5D6F0495599A}" destId="{C4230AE4-CA3C-4085-BE69-524E7AF36093}" srcOrd="0" destOrd="0" presId="urn:microsoft.com/office/officeart/2008/layout/LinedList"/>
    <dgm:cxn modelId="{4DEC5499-FE24-4E4B-A54C-A96C01FD4E10}" type="presParOf" srcId="{D8CCD1CD-CFEA-4B05-B7DB-5D6F0495599A}" destId="{FF53E9C5-955F-4667-A7E8-1FBBCE8EE45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8B050-8575-4203-B4D0-B0753081941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D55246C-18AB-4305-B6F1-235D493D7B4F}">
      <dgm:prSet/>
      <dgm:spPr/>
      <dgm:t>
        <a:bodyPr/>
        <a:lstStyle/>
        <a:p>
          <a:r>
            <a:rPr lang="en-US"/>
            <a:t>The US invasion of Afghanistan did not stabilize the country </a:t>
          </a:r>
        </a:p>
      </dgm:t>
    </dgm:pt>
    <dgm:pt modelId="{59C0C3DA-D3A6-4DB5-AAC2-384F0C1DC1F6}" type="parTrans" cxnId="{09BA5742-6F49-4656-B869-112CAA7C0E09}">
      <dgm:prSet/>
      <dgm:spPr/>
      <dgm:t>
        <a:bodyPr/>
        <a:lstStyle/>
        <a:p>
          <a:endParaRPr lang="en-US"/>
        </a:p>
      </dgm:t>
    </dgm:pt>
    <dgm:pt modelId="{C14A509F-FD22-403F-BABA-8930E32DBC5C}" type="sibTrans" cxnId="{09BA5742-6F49-4656-B869-112CAA7C0E09}">
      <dgm:prSet/>
      <dgm:spPr/>
      <dgm:t>
        <a:bodyPr/>
        <a:lstStyle/>
        <a:p>
          <a:endParaRPr lang="en-US"/>
        </a:p>
      </dgm:t>
    </dgm:pt>
    <dgm:pt modelId="{CBA0CFCA-474E-4E67-AE54-2146F3466097}">
      <dgm:prSet/>
      <dgm:spPr/>
      <dgm:t>
        <a:bodyPr/>
        <a:lstStyle/>
        <a:p>
          <a:r>
            <a:rPr lang="en-US"/>
            <a:t>The Taliban exploited America’s presence in the country</a:t>
          </a:r>
        </a:p>
      </dgm:t>
    </dgm:pt>
    <dgm:pt modelId="{EF84FCA4-67AB-45B6-9BFC-1307A5E3B807}" type="parTrans" cxnId="{D6B7F72B-2536-4A98-BAC4-FA04246CC822}">
      <dgm:prSet/>
      <dgm:spPr/>
      <dgm:t>
        <a:bodyPr/>
        <a:lstStyle/>
        <a:p>
          <a:endParaRPr lang="en-US"/>
        </a:p>
      </dgm:t>
    </dgm:pt>
    <dgm:pt modelId="{1A288E7D-E83E-4664-B3C9-0F9ADE4555CD}" type="sibTrans" cxnId="{D6B7F72B-2536-4A98-BAC4-FA04246CC822}">
      <dgm:prSet/>
      <dgm:spPr/>
      <dgm:t>
        <a:bodyPr/>
        <a:lstStyle/>
        <a:p>
          <a:endParaRPr lang="en-US"/>
        </a:p>
      </dgm:t>
    </dgm:pt>
    <dgm:pt modelId="{7B2436ED-E660-4521-A688-2ED6D7E57E55}">
      <dgm:prSet/>
      <dgm:spPr/>
      <dgm:t>
        <a:bodyPr/>
        <a:lstStyle/>
        <a:p>
          <a:r>
            <a:rPr lang="en-US"/>
            <a:t>Drone strikes and targeted killings will not help </a:t>
          </a:r>
        </a:p>
      </dgm:t>
    </dgm:pt>
    <dgm:pt modelId="{F4EF326A-0F00-4990-919F-79A856A2637A}" type="parTrans" cxnId="{ABA52018-9804-4678-8169-6115BB63C0BE}">
      <dgm:prSet/>
      <dgm:spPr/>
      <dgm:t>
        <a:bodyPr/>
        <a:lstStyle/>
        <a:p>
          <a:endParaRPr lang="en-US"/>
        </a:p>
      </dgm:t>
    </dgm:pt>
    <dgm:pt modelId="{55D3A77B-5F16-4895-8D4C-B4BB34AAB9AC}" type="sibTrans" cxnId="{ABA52018-9804-4678-8169-6115BB63C0BE}">
      <dgm:prSet/>
      <dgm:spPr/>
      <dgm:t>
        <a:bodyPr/>
        <a:lstStyle/>
        <a:p>
          <a:endParaRPr lang="en-US"/>
        </a:p>
      </dgm:t>
    </dgm:pt>
    <dgm:pt modelId="{E5FB49C8-9C21-467D-947A-4D30F6E7750A}">
      <dgm:prSet/>
      <dgm:spPr/>
      <dgm:t>
        <a:bodyPr/>
        <a:lstStyle/>
        <a:p>
          <a:r>
            <a:rPr lang="en-US"/>
            <a:t>Afghans generally reject American influence</a:t>
          </a:r>
        </a:p>
      </dgm:t>
    </dgm:pt>
    <dgm:pt modelId="{A891F4A2-602B-409A-9F37-15333A740389}" type="parTrans" cxnId="{AA34A873-A7AB-4F89-82A8-C13E8C8C6FB8}">
      <dgm:prSet/>
      <dgm:spPr/>
      <dgm:t>
        <a:bodyPr/>
        <a:lstStyle/>
        <a:p>
          <a:endParaRPr lang="en-US"/>
        </a:p>
      </dgm:t>
    </dgm:pt>
    <dgm:pt modelId="{41CEAE3A-5D5D-4D54-BECA-AF90327DDB57}" type="sibTrans" cxnId="{AA34A873-A7AB-4F89-82A8-C13E8C8C6FB8}">
      <dgm:prSet/>
      <dgm:spPr/>
      <dgm:t>
        <a:bodyPr/>
        <a:lstStyle/>
        <a:p>
          <a:endParaRPr lang="en-US"/>
        </a:p>
      </dgm:t>
    </dgm:pt>
    <dgm:pt modelId="{6CF488E5-8C32-47CA-9BFC-56EE4D262497}" type="pres">
      <dgm:prSet presAssocID="{89A8B050-8575-4203-B4D0-B07530819419}" presName="vert0" presStyleCnt="0">
        <dgm:presLayoutVars>
          <dgm:dir/>
          <dgm:animOne val="branch"/>
          <dgm:animLvl val="lvl"/>
        </dgm:presLayoutVars>
      </dgm:prSet>
      <dgm:spPr/>
    </dgm:pt>
    <dgm:pt modelId="{D016389D-90DF-4A1C-B743-78EAD5720084}" type="pres">
      <dgm:prSet presAssocID="{1D55246C-18AB-4305-B6F1-235D493D7B4F}" presName="thickLine" presStyleLbl="alignNode1" presStyleIdx="0" presStyleCnt="4"/>
      <dgm:spPr/>
    </dgm:pt>
    <dgm:pt modelId="{A6CB3B65-7BEB-410C-BB5B-394AD0758D9B}" type="pres">
      <dgm:prSet presAssocID="{1D55246C-18AB-4305-B6F1-235D493D7B4F}" presName="horz1" presStyleCnt="0"/>
      <dgm:spPr/>
    </dgm:pt>
    <dgm:pt modelId="{F9E4C484-B4A1-465E-941E-E8CF7E628BE4}" type="pres">
      <dgm:prSet presAssocID="{1D55246C-18AB-4305-B6F1-235D493D7B4F}" presName="tx1" presStyleLbl="revTx" presStyleIdx="0" presStyleCnt="4"/>
      <dgm:spPr/>
    </dgm:pt>
    <dgm:pt modelId="{6FAAF634-D4D8-40D2-975B-36343A68589D}" type="pres">
      <dgm:prSet presAssocID="{1D55246C-18AB-4305-B6F1-235D493D7B4F}" presName="vert1" presStyleCnt="0"/>
      <dgm:spPr/>
    </dgm:pt>
    <dgm:pt modelId="{4D77D76A-2A19-4D7C-BDD2-EE84DF200E4F}" type="pres">
      <dgm:prSet presAssocID="{CBA0CFCA-474E-4E67-AE54-2146F3466097}" presName="thickLine" presStyleLbl="alignNode1" presStyleIdx="1" presStyleCnt="4"/>
      <dgm:spPr/>
    </dgm:pt>
    <dgm:pt modelId="{DCA678AF-01AF-4AAB-8C37-6AF09ED88F00}" type="pres">
      <dgm:prSet presAssocID="{CBA0CFCA-474E-4E67-AE54-2146F3466097}" presName="horz1" presStyleCnt="0"/>
      <dgm:spPr/>
    </dgm:pt>
    <dgm:pt modelId="{4621A9A1-618A-4DF5-ABBD-D892CB92764B}" type="pres">
      <dgm:prSet presAssocID="{CBA0CFCA-474E-4E67-AE54-2146F3466097}" presName="tx1" presStyleLbl="revTx" presStyleIdx="1" presStyleCnt="4"/>
      <dgm:spPr/>
    </dgm:pt>
    <dgm:pt modelId="{96F049DC-6EF8-4851-900D-484B21D66B3F}" type="pres">
      <dgm:prSet presAssocID="{CBA0CFCA-474E-4E67-AE54-2146F3466097}" presName="vert1" presStyleCnt="0"/>
      <dgm:spPr/>
    </dgm:pt>
    <dgm:pt modelId="{BF0F9E10-E42A-48F0-B3FF-DE6F61557C8A}" type="pres">
      <dgm:prSet presAssocID="{7B2436ED-E660-4521-A688-2ED6D7E57E55}" presName="thickLine" presStyleLbl="alignNode1" presStyleIdx="2" presStyleCnt="4"/>
      <dgm:spPr/>
    </dgm:pt>
    <dgm:pt modelId="{F92A46AF-97C3-4168-9ADA-C9D3AF32AFED}" type="pres">
      <dgm:prSet presAssocID="{7B2436ED-E660-4521-A688-2ED6D7E57E55}" presName="horz1" presStyleCnt="0"/>
      <dgm:spPr/>
    </dgm:pt>
    <dgm:pt modelId="{CCCACA51-3A18-4EA6-9F70-985F30BC13A7}" type="pres">
      <dgm:prSet presAssocID="{7B2436ED-E660-4521-A688-2ED6D7E57E55}" presName="tx1" presStyleLbl="revTx" presStyleIdx="2" presStyleCnt="4"/>
      <dgm:spPr/>
    </dgm:pt>
    <dgm:pt modelId="{6C010C16-004A-45FD-9E29-495289C04DA8}" type="pres">
      <dgm:prSet presAssocID="{7B2436ED-E660-4521-A688-2ED6D7E57E55}" presName="vert1" presStyleCnt="0"/>
      <dgm:spPr/>
    </dgm:pt>
    <dgm:pt modelId="{C3DF5550-D0B5-465B-A0E1-E652425B7FAB}" type="pres">
      <dgm:prSet presAssocID="{E5FB49C8-9C21-467D-947A-4D30F6E7750A}" presName="thickLine" presStyleLbl="alignNode1" presStyleIdx="3" presStyleCnt="4"/>
      <dgm:spPr/>
    </dgm:pt>
    <dgm:pt modelId="{CF2A6B3E-3036-4D46-81E1-63DF0D005024}" type="pres">
      <dgm:prSet presAssocID="{E5FB49C8-9C21-467D-947A-4D30F6E7750A}" presName="horz1" presStyleCnt="0"/>
      <dgm:spPr/>
    </dgm:pt>
    <dgm:pt modelId="{81C860C0-10F6-47A8-B766-5481A922D862}" type="pres">
      <dgm:prSet presAssocID="{E5FB49C8-9C21-467D-947A-4D30F6E7750A}" presName="tx1" presStyleLbl="revTx" presStyleIdx="3" presStyleCnt="4"/>
      <dgm:spPr/>
    </dgm:pt>
    <dgm:pt modelId="{2E7E6BBD-9513-4949-89DA-16775998BB8C}" type="pres">
      <dgm:prSet presAssocID="{E5FB49C8-9C21-467D-947A-4D30F6E7750A}" presName="vert1" presStyleCnt="0"/>
      <dgm:spPr/>
    </dgm:pt>
  </dgm:ptLst>
  <dgm:cxnLst>
    <dgm:cxn modelId="{ABA52018-9804-4678-8169-6115BB63C0BE}" srcId="{89A8B050-8575-4203-B4D0-B07530819419}" destId="{7B2436ED-E660-4521-A688-2ED6D7E57E55}" srcOrd="2" destOrd="0" parTransId="{F4EF326A-0F00-4990-919F-79A856A2637A}" sibTransId="{55D3A77B-5F16-4895-8D4C-B4BB34AAB9AC}"/>
    <dgm:cxn modelId="{D6B7F72B-2536-4A98-BAC4-FA04246CC822}" srcId="{89A8B050-8575-4203-B4D0-B07530819419}" destId="{CBA0CFCA-474E-4E67-AE54-2146F3466097}" srcOrd="1" destOrd="0" parTransId="{EF84FCA4-67AB-45B6-9BFC-1307A5E3B807}" sibTransId="{1A288E7D-E83E-4664-B3C9-0F9ADE4555CD}"/>
    <dgm:cxn modelId="{09BA5742-6F49-4656-B869-112CAA7C0E09}" srcId="{89A8B050-8575-4203-B4D0-B07530819419}" destId="{1D55246C-18AB-4305-B6F1-235D493D7B4F}" srcOrd="0" destOrd="0" parTransId="{59C0C3DA-D3A6-4DB5-AAC2-384F0C1DC1F6}" sibTransId="{C14A509F-FD22-403F-BABA-8930E32DBC5C}"/>
    <dgm:cxn modelId="{A8662269-56F0-4872-B7C1-89F8389E6039}" type="presOf" srcId="{CBA0CFCA-474E-4E67-AE54-2146F3466097}" destId="{4621A9A1-618A-4DF5-ABBD-D892CB92764B}" srcOrd="0" destOrd="0" presId="urn:microsoft.com/office/officeart/2008/layout/LinedList"/>
    <dgm:cxn modelId="{AA34A873-A7AB-4F89-82A8-C13E8C8C6FB8}" srcId="{89A8B050-8575-4203-B4D0-B07530819419}" destId="{E5FB49C8-9C21-467D-947A-4D30F6E7750A}" srcOrd="3" destOrd="0" parTransId="{A891F4A2-602B-409A-9F37-15333A740389}" sibTransId="{41CEAE3A-5D5D-4D54-BECA-AF90327DDB57}"/>
    <dgm:cxn modelId="{E3C8999C-2AC2-4B47-AC4E-86A027D5F049}" type="presOf" srcId="{E5FB49C8-9C21-467D-947A-4D30F6E7750A}" destId="{81C860C0-10F6-47A8-B766-5481A922D862}" srcOrd="0" destOrd="0" presId="urn:microsoft.com/office/officeart/2008/layout/LinedList"/>
    <dgm:cxn modelId="{10D79CBB-BA91-4BFB-BA72-E86B2A883205}" type="presOf" srcId="{7B2436ED-E660-4521-A688-2ED6D7E57E55}" destId="{CCCACA51-3A18-4EA6-9F70-985F30BC13A7}" srcOrd="0" destOrd="0" presId="urn:microsoft.com/office/officeart/2008/layout/LinedList"/>
    <dgm:cxn modelId="{D9AF3ECF-BDFF-4CF9-90CF-2DAB54D8F0E1}" type="presOf" srcId="{89A8B050-8575-4203-B4D0-B07530819419}" destId="{6CF488E5-8C32-47CA-9BFC-56EE4D262497}" srcOrd="0" destOrd="0" presId="urn:microsoft.com/office/officeart/2008/layout/LinedList"/>
    <dgm:cxn modelId="{E76D0CF4-D62B-4CD9-9AED-4606EDE35243}" type="presOf" srcId="{1D55246C-18AB-4305-B6F1-235D493D7B4F}" destId="{F9E4C484-B4A1-465E-941E-E8CF7E628BE4}" srcOrd="0" destOrd="0" presId="urn:microsoft.com/office/officeart/2008/layout/LinedList"/>
    <dgm:cxn modelId="{957A5918-5E06-46AB-8B55-43AB9F2A7A64}" type="presParOf" srcId="{6CF488E5-8C32-47CA-9BFC-56EE4D262497}" destId="{D016389D-90DF-4A1C-B743-78EAD5720084}" srcOrd="0" destOrd="0" presId="urn:microsoft.com/office/officeart/2008/layout/LinedList"/>
    <dgm:cxn modelId="{ED48021A-BF29-4AEA-B3A4-A3D0C88F9CB8}" type="presParOf" srcId="{6CF488E5-8C32-47CA-9BFC-56EE4D262497}" destId="{A6CB3B65-7BEB-410C-BB5B-394AD0758D9B}" srcOrd="1" destOrd="0" presId="urn:microsoft.com/office/officeart/2008/layout/LinedList"/>
    <dgm:cxn modelId="{4C87B9C9-85DB-433D-81EB-953AF9331DE1}" type="presParOf" srcId="{A6CB3B65-7BEB-410C-BB5B-394AD0758D9B}" destId="{F9E4C484-B4A1-465E-941E-E8CF7E628BE4}" srcOrd="0" destOrd="0" presId="urn:microsoft.com/office/officeart/2008/layout/LinedList"/>
    <dgm:cxn modelId="{7C267D99-BE03-49E8-8ECC-9B2B1E14E8FE}" type="presParOf" srcId="{A6CB3B65-7BEB-410C-BB5B-394AD0758D9B}" destId="{6FAAF634-D4D8-40D2-975B-36343A68589D}" srcOrd="1" destOrd="0" presId="urn:microsoft.com/office/officeart/2008/layout/LinedList"/>
    <dgm:cxn modelId="{30905E0C-59FB-413B-B590-A16A1249DEAA}" type="presParOf" srcId="{6CF488E5-8C32-47CA-9BFC-56EE4D262497}" destId="{4D77D76A-2A19-4D7C-BDD2-EE84DF200E4F}" srcOrd="2" destOrd="0" presId="urn:microsoft.com/office/officeart/2008/layout/LinedList"/>
    <dgm:cxn modelId="{8A7958AB-DF93-4CD7-A7B8-691862FF80E2}" type="presParOf" srcId="{6CF488E5-8C32-47CA-9BFC-56EE4D262497}" destId="{DCA678AF-01AF-4AAB-8C37-6AF09ED88F00}" srcOrd="3" destOrd="0" presId="urn:microsoft.com/office/officeart/2008/layout/LinedList"/>
    <dgm:cxn modelId="{D12342EA-D394-46A5-9A87-BB1907AE57E0}" type="presParOf" srcId="{DCA678AF-01AF-4AAB-8C37-6AF09ED88F00}" destId="{4621A9A1-618A-4DF5-ABBD-D892CB92764B}" srcOrd="0" destOrd="0" presId="urn:microsoft.com/office/officeart/2008/layout/LinedList"/>
    <dgm:cxn modelId="{F1DB0385-C3AF-4CCA-B9AC-2C4CEFDE5CCA}" type="presParOf" srcId="{DCA678AF-01AF-4AAB-8C37-6AF09ED88F00}" destId="{96F049DC-6EF8-4851-900D-484B21D66B3F}" srcOrd="1" destOrd="0" presId="urn:microsoft.com/office/officeart/2008/layout/LinedList"/>
    <dgm:cxn modelId="{2AC44D2C-4FEC-4A02-A474-302C63D126CE}" type="presParOf" srcId="{6CF488E5-8C32-47CA-9BFC-56EE4D262497}" destId="{BF0F9E10-E42A-48F0-B3FF-DE6F61557C8A}" srcOrd="4" destOrd="0" presId="urn:microsoft.com/office/officeart/2008/layout/LinedList"/>
    <dgm:cxn modelId="{465508F4-3BDB-4297-8C86-F79CF32FE015}" type="presParOf" srcId="{6CF488E5-8C32-47CA-9BFC-56EE4D262497}" destId="{F92A46AF-97C3-4168-9ADA-C9D3AF32AFED}" srcOrd="5" destOrd="0" presId="urn:microsoft.com/office/officeart/2008/layout/LinedList"/>
    <dgm:cxn modelId="{087F63A8-7EDF-4942-BB58-B8A6D8358F8D}" type="presParOf" srcId="{F92A46AF-97C3-4168-9ADA-C9D3AF32AFED}" destId="{CCCACA51-3A18-4EA6-9F70-985F30BC13A7}" srcOrd="0" destOrd="0" presId="urn:microsoft.com/office/officeart/2008/layout/LinedList"/>
    <dgm:cxn modelId="{6161A457-7D58-4200-AA1D-E89323D68932}" type="presParOf" srcId="{F92A46AF-97C3-4168-9ADA-C9D3AF32AFED}" destId="{6C010C16-004A-45FD-9E29-495289C04DA8}" srcOrd="1" destOrd="0" presId="urn:microsoft.com/office/officeart/2008/layout/LinedList"/>
    <dgm:cxn modelId="{839D2418-5B69-4F90-B1B2-F9A01370BDAE}" type="presParOf" srcId="{6CF488E5-8C32-47CA-9BFC-56EE4D262497}" destId="{C3DF5550-D0B5-465B-A0E1-E652425B7FAB}" srcOrd="6" destOrd="0" presId="urn:microsoft.com/office/officeart/2008/layout/LinedList"/>
    <dgm:cxn modelId="{FC10DD83-D4BF-4CF2-AB56-B3A67DAEC2D6}" type="presParOf" srcId="{6CF488E5-8C32-47CA-9BFC-56EE4D262497}" destId="{CF2A6B3E-3036-4D46-81E1-63DF0D005024}" srcOrd="7" destOrd="0" presId="urn:microsoft.com/office/officeart/2008/layout/LinedList"/>
    <dgm:cxn modelId="{D162D797-581B-478E-AB2B-D6FF627E0BFD}" type="presParOf" srcId="{CF2A6B3E-3036-4D46-81E1-63DF0D005024}" destId="{81C860C0-10F6-47A8-B766-5481A922D862}" srcOrd="0" destOrd="0" presId="urn:microsoft.com/office/officeart/2008/layout/LinedList"/>
    <dgm:cxn modelId="{AFC8C9E7-99CE-4E5C-B556-C02422C8DEA0}" type="presParOf" srcId="{CF2A6B3E-3036-4D46-81E1-63DF0D005024}" destId="{2E7E6BBD-9513-4949-89DA-16775998BB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198060-A736-4BC2-AE39-72EA47A6FEB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2BFA1F1-8EF5-41EE-90BF-6D8B957877CC}">
      <dgm:prSet/>
      <dgm:spPr/>
      <dgm:t>
        <a:bodyPr/>
        <a:lstStyle/>
        <a:p>
          <a:r>
            <a:rPr lang="en-US"/>
            <a:t>The Taliban can live with rival or allied terrorists, not the US</a:t>
          </a:r>
        </a:p>
      </dgm:t>
    </dgm:pt>
    <dgm:pt modelId="{8537001E-1F12-4EF2-A399-23C38DE1EA99}" type="parTrans" cxnId="{48CA771E-2387-4473-A13B-50D1CFE005C7}">
      <dgm:prSet/>
      <dgm:spPr/>
      <dgm:t>
        <a:bodyPr/>
        <a:lstStyle/>
        <a:p>
          <a:endParaRPr lang="en-US"/>
        </a:p>
      </dgm:t>
    </dgm:pt>
    <dgm:pt modelId="{2A2E4963-785B-44BE-BA86-780D4CD0921D}" type="sibTrans" cxnId="{48CA771E-2387-4473-A13B-50D1CFE005C7}">
      <dgm:prSet/>
      <dgm:spPr/>
      <dgm:t>
        <a:bodyPr/>
        <a:lstStyle/>
        <a:p>
          <a:endParaRPr lang="en-US"/>
        </a:p>
      </dgm:t>
    </dgm:pt>
    <dgm:pt modelId="{59449772-37A5-48CE-8820-71FE85787146}">
      <dgm:prSet/>
      <dgm:spPr/>
      <dgm:t>
        <a:bodyPr/>
        <a:lstStyle/>
        <a:p>
          <a:r>
            <a:rPr lang="en-US"/>
            <a:t>Taliban claims that it is fighting groups like al-Qaeda and ISIS</a:t>
          </a:r>
        </a:p>
      </dgm:t>
    </dgm:pt>
    <dgm:pt modelId="{BD8E5FC4-6C83-4539-A830-BEB5255DC73B}" type="parTrans" cxnId="{1EF6CC48-9387-4F6A-8E86-43E4380703A3}">
      <dgm:prSet/>
      <dgm:spPr/>
      <dgm:t>
        <a:bodyPr/>
        <a:lstStyle/>
        <a:p>
          <a:endParaRPr lang="en-US"/>
        </a:p>
      </dgm:t>
    </dgm:pt>
    <dgm:pt modelId="{331EAED9-89B5-466C-8682-3F21584FF90D}" type="sibTrans" cxnId="{1EF6CC48-9387-4F6A-8E86-43E4380703A3}">
      <dgm:prSet/>
      <dgm:spPr/>
      <dgm:t>
        <a:bodyPr/>
        <a:lstStyle/>
        <a:p>
          <a:endParaRPr lang="en-US"/>
        </a:p>
      </dgm:t>
    </dgm:pt>
    <dgm:pt modelId="{4921D7A0-62F7-41B0-9353-8AC05DEBE955}">
      <dgm:prSet/>
      <dgm:spPr/>
      <dgm:t>
        <a:bodyPr/>
        <a:lstStyle/>
        <a:p>
          <a:r>
            <a:rPr lang="en-US"/>
            <a:t>TTP is a grassroots movement with local support </a:t>
          </a:r>
        </a:p>
      </dgm:t>
    </dgm:pt>
    <dgm:pt modelId="{5672C0F7-8230-4E32-8F7D-18786A80557B}" type="parTrans" cxnId="{9D299EBC-4EC8-47E7-AF6C-314C723204C1}">
      <dgm:prSet/>
      <dgm:spPr/>
      <dgm:t>
        <a:bodyPr/>
        <a:lstStyle/>
        <a:p>
          <a:endParaRPr lang="en-US"/>
        </a:p>
      </dgm:t>
    </dgm:pt>
    <dgm:pt modelId="{768751FE-32C8-45F1-A020-84D75326384D}" type="sibTrans" cxnId="{9D299EBC-4EC8-47E7-AF6C-314C723204C1}">
      <dgm:prSet/>
      <dgm:spPr/>
      <dgm:t>
        <a:bodyPr/>
        <a:lstStyle/>
        <a:p>
          <a:endParaRPr lang="en-US"/>
        </a:p>
      </dgm:t>
    </dgm:pt>
    <dgm:pt modelId="{8773506B-EEF0-48D7-B366-1D4AA1A32188}">
      <dgm:prSet/>
      <dgm:spPr/>
      <dgm:t>
        <a:bodyPr/>
        <a:lstStyle/>
        <a:p>
          <a:r>
            <a:rPr lang="en-US"/>
            <a:t>The Taliban will not try to create more ethnic discord </a:t>
          </a:r>
        </a:p>
      </dgm:t>
    </dgm:pt>
    <dgm:pt modelId="{5A9DA651-3782-4DEC-973A-1C4AE7E47588}" type="parTrans" cxnId="{1D88CAB9-B9BB-4804-8C9B-5B0C64AF1A62}">
      <dgm:prSet/>
      <dgm:spPr/>
      <dgm:t>
        <a:bodyPr/>
        <a:lstStyle/>
        <a:p>
          <a:endParaRPr lang="en-US"/>
        </a:p>
      </dgm:t>
    </dgm:pt>
    <dgm:pt modelId="{92EC14D9-5D06-4B15-9518-021FD2F3724F}" type="sibTrans" cxnId="{1D88CAB9-B9BB-4804-8C9B-5B0C64AF1A62}">
      <dgm:prSet/>
      <dgm:spPr/>
      <dgm:t>
        <a:bodyPr/>
        <a:lstStyle/>
        <a:p>
          <a:endParaRPr lang="en-US"/>
        </a:p>
      </dgm:t>
    </dgm:pt>
    <dgm:pt modelId="{493A2CFE-F1FA-4746-AB63-B1823D4ED881}">
      <dgm:prSet/>
      <dgm:spPr/>
      <dgm:t>
        <a:bodyPr/>
        <a:lstStyle/>
        <a:p>
          <a:r>
            <a:rPr lang="en-US"/>
            <a:t>The Taliban knows that it cannot police the entire country</a:t>
          </a:r>
        </a:p>
      </dgm:t>
    </dgm:pt>
    <dgm:pt modelId="{0A47C520-2A50-4A5B-BCD9-E815421B21EC}" type="parTrans" cxnId="{978F2A92-A42C-4EB6-9F55-3769D6CCA1CE}">
      <dgm:prSet/>
      <dgm:spPr/>
      <dgm:t>
        <a:bodyPr/>
        <a:lstStyle/>
        <a:p>
          <a:endParaRPr lang="en-US"/>
        </a:p>
      </dgm:t>
    </dgm:pt>
    <dgm:pt modelId="{BA161D01-D02D-4FEA-8927-6C0522D134DD}" type="sibTrans" cxnId="{978F2A92-A42C-4EB6-9F55-3769D6CCA1CE}">
      <dgm:prSet/>
      <dgm:spPr/>
      <dgm:t>
        <a:bodyPr/>
        <a:lstStyle/>
        <a:p>
          <a:endParaRPr lang="en-US"/>
        </a:p>
      </dgm:t>
    </dgm:pt>
    <dgm:pt modelId="{05AD70EF-6262-4497-ADBA-18A14C0600F2}" type="pres">
      <dgm:prSet presAssocID="{00198060-A736-4BC2-AE39-72EA47A6FEB1}" presName="linear" presStyleCnt="0">
        <dgm:presLayoutVars>
          <dgm:animLvl val="lvl"/>
          <dgm:resizeHandles val="exact"/>
        </dgm:presLayoutVars>
      </dgm:prSet>
      <dgm:spPr/>
    </dgm:pt>
    <dgm:pt modelId="{251FC6E9-4DC3-4870-85FB-B5CFB6305078}" type="pres">
      <dgm:prSet presAssocID="{32BFA1F1-8EF5-41EE-90BF-6D8B957877C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C8B9F4F-D872-4EBE-9925-AD107899456E}" type="pres">
      <dgm:prSet presAssocID="{2A2E4963-785B-44BE-BA86-780D4CD0921D}" presName="spacer" presStyleCnt="0"/>
      <dgm:spPr/>
    </dgm:pt>
    <dgm:pt modelId="{CC5836F2-8347-4995-9397-32AF44D60F19}" type="pres">
      <dgm:prSet presAssocID="{59449772-37A5-48CE-8820-71FE8578714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DAA0A26-B0F6-4BF7-A37D-CA822BBA850B}" type="pres">
      <dgm:prSet presAssocID="{331EAED9-89B5-466C-8682-3F21584FF90D}" presName="spacer" presStyleCnt="0"/>
      <dgm:spPr/>
    </dgm:pt>
    <dgm:pt modelId="{B65CFBA6-7AC9-4733-A560-70831A848CD9}" type="pres">
      <dgm:prSet presAssocID="{4921D7A0-62F7-41B0-9353-8AC05DEBE95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EB1E163-E292-4FC6-9E2F-E83BEB9D23C2}" type="pres">
      <dgm:prSet presAssocID="{768751FE-32C8-45F1-A020-84D75326384D}" presName="spacer" presStyleCnt="0"/>
      <dgm:spPr/>
    </dgm:pt>
    <dgm:pt modelId="{74C25879-D346-4C88-B981-4A1FA91D2F86}" type="pres">
      <dgm:prSet presAssocID="{8773506B-EEF0-48D7-B366-1D4AA1A3218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80E36D4-2661-4667-A03B-4813D8D00759}" type="pres">
      <dgm:prSet presAssocID="{92EC14D9-5D06-4B15-9518-021FD2F3724F}" presName="spacer" presStyleCnt="0"/>
      <dgm:spPr/>
    </dgm:pt>
    <dgm:pt modelId="{8BF7A701-83E7-4531-BD72-63C9312A6246}" type="pres">
      <dgm:prSet presAssocID="{493A2CFE-F1FA-4746-AB63-B1823D4ED88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8CA771E-2387-4473-A13B-50D1CFE005C7}" srcId="{00198060-A736-4BC2-AE39-72EA47A6FEB1}" destId="{32BFA1F1-8EF5-41EE-90BF-6D8B957877CC}" srcOrd="0" destOrd="0" parTransId="{8537001E-1F12-4EF2-A399-23C38DE1EA99}" sibTransId="{2A2E4963-785B-44BE-BA86-780D4CD0921D}"/>
    <dgm:cxn modelId="{F29DDC34-5ECC-4855-A51B-2ABD5A5BDA65}" type="presOf" srcId="{59449772-37A5-48CE-8820-71FE85787146}" destId="{CC5836F2-8347-4995-9397-32AF44D60F19}" srcOrd="0" destOrd="0" presId="urn:microsoft.com/office/officeart/2005/8/layout/vList2"/>
    <dgm:cxn modelId="{1EF6CC48-9387-4F6A-8E86-43E4380703A3}" srcId="{00198060-A736-4BC2-AE39-72EA47A6FEB1}" destId="{59449772-37A5-48CE-8820-71FE85787146}" srcOrd="1" destOrd="0" parTransId="{BD8E5FC4-6C83-4539-A830-BEB5255DC73B}" sibTransId="{331EAED9-89B5-466C-8682-3F21584FF90D}"/>
    <dgm:cxn modelId="{2D0D044D-EBA3-404B-A450-D1D1B30622FF}" type="presOf" srcId="{32BFA1F1-8EF5-41EE-90BF-6D8B957877CC}" destId="{251FC6E9-4DC3-4870-85FB-B5CFB6305078}" srcOrd="0" destOrd="0" presId="urn:microsoft.com/office/officeart/2005/8/layout/vList2"/>
    <dgm:cxn modelId="{978F2A92-A42C-4EB6-9F55-3769D6CCA1CE}" srcId="{00198060-A736-4BC2-AE39-72EA47A6FEB1}" destId="{493A2CFE-F1FA-4746-AB63-B1823D4ED881}" srcOrd="4" destOrd="0" parTransId="{0A47C520-2A50-4A5B-BCD9-E815421B21EC}" sibTransId="{BA161D01-D02D-4FEA-8927-6C0522D134DD}"/>
    <dgm:cxn modelId="{C52CE09A-0AED-452F-A09C-220B701271E6}" type="presOf" srcId="{4921D7A0-62F7-41B0-9353-8AC05DEBE955}" destId="{B65CFBA6-7AC9-4733-A560-70831A848CD9}" srcOrd="0" destOrd="0" presId="urn:microsoft.com/office/officeart/2005/8/layout/vList2"/>
    <dgm:cxn modelId="{9EB7A8A7-A20C-4126-9BD5-17119395754D}" type="presOf" srcId="{8773506B-EEF0-48D7-B366-1D4AA1A32188}" destId="{74C25879-D346-4C88-B981-4A1FA91D2F86}" srcOrd="0" destOrd="0" presId="urn:microsoft.com/office/officeart/2005/8/layout/vList2"/>
    <dgm:cxn modelId="{1D88CAB9-B9BB-4804-8C9B-5B0C64AF1A62}" srcId="{00198060-A736-4BC2-AE39-72EA47A6FEB1}" destId="{8773506B-EEF0-48D7-B366-1D4AA1A32188}" srcOrd="3" destOrd="0" parTransId="{5A9DA651-3782-4DEC-973A-1C4AE7E47588}" sibTransId="{92EC14D9-5D06-4B15-9518-021FD2F3724F}"/>
    <dgm:cxn modelId="{9D299EBC-4EC8-47E7-AF6C-314C723204C1}" srcId="{00198060-A736-4BC2-AE39-72EA47A6FEB1}" destId="{4921D7A0-62F7-41B0-9353-8AC05DEBE955}" srcOrd="2" destOrd="0" parTransId="{5672C0F7-8230-4E32-8F7D-18786A80557B}" sibTransId="{768751FE-32C8-45F1-A020-84D75326384D}"/>
    <dgm:cxn modelId="{D0022ED1-E29B-4D0B-8C65-2485BD2F6A94}" type="presOf" srcId="{493A2CFE-F1FA-4746-AB63-B1823D4ED881}" destId="{8BF7A701-83E7-4531-BD72-63C9312A6246}" srcOrd="0" destOrd="0" presId="urn:microsoft.com/office/officeart/2005/8/layout/vList2"/>
    <dgm:cxn modelId="{625C2AE1-0B48-450D-A235-120B54008E44}" type="presOf" srcId="{00198060-A736-4BC2-AE39-72EA47A6FEB1}" destId="{05AD70EF-6262-4497-ADBA-18A14C0600F2}" srcOrd="0" destOrd="0" presId="urn:microsoft.com/office/officeart/2005/8/layout/vList2"/>
    <dgm:cxn modelId="{540CEE4B-4BDC-4563-9C54-38837AE24B4A}" type="presParOf" srcId="{05AD70EF-6262-4497-ADBA-18A14C0600F2}" destId="{251FC6E9-4DC3-4870-85FB-B5CFB6305078}" srcOrd="0" destOrd="0" presId="urn:microsoft.com/office/officeart/2005/8/layout/vList2"/>
    <dgm:cxn modelId="{C35A1F0D-E552-4EB1-98AD-C3584DD01452}" type="presParOf" srcId="{05AD70EF-6262-4497-ADBA-18A14C0600F2}" destId="{2C8B9F4F-D872-4EBE-9925-AD107899456E}" srcOrd="1" destOrd="0" presId="urn:microsoft.com/office/officeart/2005/8/layout/vList2"/>
    <dgm:cxn modelId="{E0B9DA23-C55E-4B30-B482-D47A91EA642D}" type="presParOf" srcId="{05AD70EF-6262-4497-ADBA-18A14C0600F2}" destId="{CC5836F2-8347-4995-9397-32AF44D60F19}" srcOrd="2" destOrd="0" presId="urn:microsoft.com/office/officeart/2005/8/layout/vList2"/>
    <dgm:cxn modelId="{F36D8C57-1BB9-4BB1-992F-5054C12A6577}" type="presParOf" srcId="{05AD70EF-6262-4497-ADBA-18A14C0600F2}" destId="{3DAA0A26-B0F6-4BF7-A37D-CA822BBA850B}" srcOrd="3" destOrd="0" presId="urn:microsoft.com/office/officeart/2005/8/layout/vList2"/>
    <dgm:cxn modelId="{AEE26D2F-A574-491A-A469-E605811B6B4D}" type="presParOf" srcId="{05AD70EF-6262-4497-ADBA-18A14C0600F2}" destId="{B65CFBA6-7AC9-4733-A560-70831A848CD9}" srcOrd="4" destOrd="0" presId="urn:microsoft.com/office/officeart/2005/8/layout/vList2"/>
    <dgm:cxn modelId="{898E4F15-AB73-46AA-B85D-589569FAFD0B}" type="presParOf" srcId="{05AD70EF-6262-4497-ADBA-18A14C0600F2}" destId="{CEB1E163-E292-4FC6-9E2F-E83BEB9D23C2}" srcOrd="5" destOrd="0" presId="urn:microsoft.com/office/officeart/2005/8/layout/vList2"/>
    <dgm:cxn modelId="{DD3E113F-210E-425F-9E3C-380A487FA527}" type="presParOf" srcId="{05AD70EF-6262-4497-ADBA-18A14C0600F2}" destId="{74C25879-D346-4C88-B981-4A1FA91D2F86}" srcOrd="6" destOrd="0" presId="urn:microsoft.com/office/officeart/2005/8/layout/vList2"/>
    <dgm:cxn modelId="{F002256F-C0EE-438F-9CCD-C14ABD27A6F2}" type="presParOf" srcId="{05AD70EF-6262-4497-ADBA-18A14C0600F2}" destId="{B80E36D4-2661-4667-A03B-4813D8D00759}" srcOrd="7" destOrd="0" presId="urn:microsoft.com/office/officeart/2005/8/layout/vList2"/>
    <dgm:cxn modelId="{36F6063F-3990-401B-9CD1-AEA64703A100}" type="presParOf" srcId="{05AD70EF-6262-4497-ADBA-18A14C0600F2}" destId="{8BF7A701-83E7-4531-BD72-63C9312A624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A1334-2496-4FD6-9F3E-FD0F989686E7}">
      <dsp:nvSpPr>
        <dsp:cNvPr id="0" name=""/>
        <dsp:cNvSpPr/>
      </dsp:nvSpPr>
      <dsp:spPr>
        <a:xfrm>
          <a:off x="1788851" y="58839"/>
          <a:ext cx="2025010" cy="688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Tehreek-e-Taliban (TTP) </a:t>
          </a:r>
        </a:p>
      </dsp:txBody>
      <dsp:txXfrm>
        <a:off x="1822466" y="92454"/>
        <a:ext cx="1957780" cy="621371"/>
      </dsp:txXfrm>
    </dsp:sp>
    <dsp:sp modelId="{9CB7A10C-025A-4476-B85C-C1A446865FD6}">
      <dsp:nvSpPr>
        <dsp:cNvPr id="0" name=""/>
        <dsp:cNvSpPr/>
      </dsp:nvSpPr>
      <dsp:spPr>
        <a:xfrm>
          <a:off x="1794419" y="724213"/>
          <a:ext cx="2025010" cy="688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organization is resilient </a:t>
          </a:r>
        </a:p>
      </dsp:txBody>
      <dsp:txXfrm>
        <a:off x="1828034" y="757828"/>
        <a:ext cx="1957780" cy="621371"/>
      </dsp:txXfrm>
    </dsp:sp>
    <dsp:sp modelId="{AD38DAB3-6A49-47D3-A430-35B1BEFB8713}">
      <dsp:nvSpPr>
        <dsp:cNvPr id="0" name=""/>
        <dsp:cNvSpPr/>
      </dsp:nvSpPr>
      <dsp:spPr>
        <a:xfrm>
          <a:off x="1800008" y="1447244"/>
          <a:ext cx="2025010" cy="688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Lawlessness in tribal regions of Afghanistan and Pakistan </a:t>
          </a:r>
        </a:p>
      </dsp:txBody>
      <dsp:txXfrm>
        <a:off x="1833623" y="1480859"/>
        <a:ext cx="1957780" cy="621371"/>
      </dsp:txXfrm>
    </dsp:sp>
    <dsp:sp modelId="{CDE186EC-B3EC-499B-A327-45B533E7990F}">
      <dsp:nvSpPr>
        <dsp:cNvPr id="0" name=""/>
        <dsp:cNvSpPr/>
      </dsp:nvSpPr>
      <dsp:spPr>
        <a:xfrm>
          <a:off x="1800008" y="2170276"/>
          <a:ext cx="2025010" cy="688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Drug trafficking </a:t>
          </a:r>
        </a:p>
      </dsp:txBody>
      <dsp:txXfrm>
        <a:off x="1833623" y="2203891"/>
        <a:ext cx="1957780" cy="621371"/>
      </dsp:txXfrm>
    </dsp:sp>
    <dsp:sp modelId="{6E155645-2EE5-4585-9E4D-BD7C8F71F4B4}">
      <dsp:nvSpPr>
        <dsp:cNvPr id="0" name=""/>
        <dsp:cNvSpPr/>
      </dsp:nvSpPr>
      <dsp:spPr>
        <a:xfrm>
          <a:off x="1800008" y="2893307"/>
          <a:ext cx="2025010" cy="688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Source of revenue for Taliban </a:t>
          </a:r>
        </a:p>
      </dsp:txBody>
      <dsp:txXfrm>
        <a:off x="1833623" y="2926922"/>
        <a:ext cx="1957780" cy="621371"/>
      </dsp:txXfrm>
    </dsp:sp>
    <dsp:sp modelId="{088A65A3-C582-4515-8CB5-E75E2CECF857}">
      <dsp:nvSpPr>
        <dsp:cNvPr id="0" name=""/>
        <dsp:cNvSpPr/>
      </dsp:nvSpPr>
      <dsp:spPr>
        <a:xfrm>
          <a:off x="1800008" y="3616338"/>
          <a:ext cx="2025010" cy="688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Counterbalance against foreign influence</a:t>
          </a:r>
        </a:p>
      </dsp:txBody>
      <dsp:txXfrm>
        <a:off x="1833623" y="3649953"/>
        <a:ext cx="1957780" cy="621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06E8D-812F-487D-8EB4-01A927CD4E30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90908-D071-498D-861A-1234385A6FF3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Stabilizing tribal territories</a:t>
          </a:r>
        </a:p>
      </dsp:txBody>
      <dsp:txXfrm>
        <a:off x="0" y="0"/>
        <a:ext cx="10515600" cy="1087834"/>
      </dsp:txXfrm>
    </dsp:sp>
    <dsp:sp modelId="{2CC5625D-39EF-49D5-A15D-3E88FF93BBAA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D53CF-2A43-4F13-BE81-446075BAABFC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Local support for the TTP</a:t>
          </a:r>
        </a:p>
      </dsp:txBody>
      <dsp:txXfrm>
        <a:off x="0" y="1087834"/>
        <a:ext cx="10515600" cy="1087834"/>
      </dsp:txXfrm>
    </dsp:sp>
    <dsp:sp modelId="{39B9EE48-55E8-4699-A62C-75E857426ECB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D3013-E03C-40C2-B4E3-488932083B8B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Terrorist groups pay more than blue collar jobs </a:t>
          </a:r>
        </a:p>
      </dsp:txBody>
      <dsp:txXfrm>
        <a:off x="0" y="2175669"/>
        <a:ext cx="10515600" cy="1087834"/>
      </dsp:txXfrm>
    </dsp:sp>
    <dsp:sp modelId="{4CA41A83-4F37-4E9E-A6A3-F08A456A5D9E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30AE4-CA3C-4085-BE69-524E7AF36093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The Taliban benefits from having local affiliates </a:t>
          </a:r>
        </a:p>
      </dsp:txBody>
      <dsp:txXfrm>
        <a:off x="0" y="3263503"/>
        <a:ext cx="10515600" cy="1087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6389D-90DF-4A1C-B743-78EAD5720084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4C484-B4A1-465E-941E-E8CF7E628BE4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The US invasion of Afghanistan did not stabilize the country </a:t>
          </a:r>
        </a:p>
      </dsp:txBody>
      <dsp:txXfrm>
        <a:off x="0" y="0"/>
        <a:ext cx="6291714" cy="1382683"/>
      </dsp:txXfrm>
    </dsp:sp>
    <dsp:sp modelId="{4D77D76A-2A19-4D7C-BDD2-EE84DF200E4F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1A9A1-618A-4DF5-ABBD-D892CB92764B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The Taliban exploited America’s presence in the country</a:t>
          </a:r>
        </a:p>
      </dsp:txBody>
      <dsp:txXfrm>
        <a:off x="0" y="1382683"/>
        <a:ext cx="6291714" cy="1382683"/>
      </dsp:txXfrm>
    </dsp:sp>
    <dsp:sp modelId="{BF0F9E10-E42A-48F0-B3FF-DE6F61557C8A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ACA51-3A18-4EA6-9F70-985F30BC13A7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Drone strikes and targeted killings will not help </a:t>
          </a:r>
        </a:p>
      </dsp:txBody>
      <dsp:txXfrm>
        <a:off x="0" y="2765367"/>
        <a:ext cx="6291714" cy="1382683"/>
      </dsp:txXfrm>
    </dsp:sp>
    <dsp:sp modelId="{C3DF5550-D0B5-465B-A0E1-E652425B7FAB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860C0-10F6-47A8-B766-5481A922D862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Afghans generally reject American influence</a:t>
          </a:r>
        </a:p>
      </dsp:txBody>
      <dsp:txXfrm>
        <a:off x="0" y="4148051"/>
        <a:ext cx="6291714" cy="1382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FC6E9-4DC3-4870-85FB-B5CFB6305078}">
      <dsp:nvSpPr>
        <dsp:cNvPr id="0" name=""/>
        <dsp:cNvSpPr/>
      </dsp:nvSpPr>
      <dsp:spPr>
        <a:xfrm>
          <a:off x="0" y="96956"/>
          <a:ext cx="6589260" cy="954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Taliban can live with rival or allied terrorists, not the US</a:t>
          </a:r>
        </a:p>
      </dsp:txBody>
      <dsp:txXfrm>
        <a:off x="46606" y="143562"/>
        <a:ext cx="6496048" cy="861507"/>
      </dsp:txXfrm>
    </dsp:sp>
    <dsp:sp modelId="{CC5836F2-8347-4995-9397-32AF44D60F19}">
      <dsp:nvSpPr>
        <dsp:cNvPr id="0" name=""/>
        <dsp:cNvSpPr/>
      </dsp:nvSpPr>
      <dsp:spPr>
        <a:xfrm>
          <a:off x="0" y="1120796"/>
          <a:ext cx="6589260" cy="954719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Taliban claims that it is fighting groups like al-Qaeda and ISIS</a:t>
          </a:r>
        </a:p>
      </dsp:txBody>
      <dsp:txXfrm>
        <a:off x="46606" y="1167402"/>
        <a:ext cx="6496048" cy="861507"/>
      </dsp:txXfrm>
    </dsp:sp>
    <dsp:sp modelId="{B65CFBA6-7AC9-4733-A560-70831A848CD9}">
      <dsp:nvSpPr>
        <dsp:cNvPr id="0" name=""/>
        <dsp:cNvSpPr/>
      </dsp:nvSpPr>
      <dsp:spPr>
        <a:xfrm>
          <a:off x="0" y="2144636"/>
          <a:ext cx="6589260" cy="95471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TTP is a grassroots movement with local support </a:t>
          </a:r>
        </a:p>
      </dsp:txBody>
      <dsp:txXfrm>
        <a:off x="46606" y="2191242"/>
        <a:ext cx="6496048" cy="861507"/>
      </dsp:txXfrm>
    </dsp:sp>
    <dsp:sp modelId="{74C25879-D346-4C88-B981-4A1FA91D2F86}">
      <dsp:nvSpPr>
        <dsp:cNvPr id="0" name=""/>
        <dsp:cNvSpPr/>
      </dsp:nvSpPr>
      <dsp:spPr>
        <a:xfrm>
          <a:off x="0" y="3168476"/>
          <a:ext cx="6589260" cy="954719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Taliban will not try to create more ethnic discord </a:t>
          </a:r>
        </a:p>
      </dsp:txBody>
      <dsp:txXfrm>
        <a:off x="46606" y="3215082"/>
        <a:ext cx="6496048" cy="861507"/>
      </dsp:txXfrm>
    </dsp:sp>
    <dsp:sp modelId="{8BF7A701-83E7-4531-BD72-63C9312A6246}">
      <dsp:nvSpPr>
        <dsp:cNvPr id="0" name=""/>
        <dsp:cNvSpPr/>
      </dsp:nvSpPr>
      <dsp:spPr>
        <a:xfrm>
          <a:off x="0" y="4192316"/>
          <a:ext cx="6589260" cy="9547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Taliban knows that it cannot police the entire country</a:t>
          </a:r>
        </a:p>
      </dsp:txBody>
      <dsp:txXfrm>
        <a:off x="46606" y="4238922"/>
        <a:ext cx="6496048" cy="861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6365-A1ED-2B18-DF1E-B79C770AD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F7BD5-4990-EDC9-3192-453661970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20E08-1344-DA9C-BAA3-4056D10D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5E8A-3C96-47EE-80EE-171A47C48DE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5A494-121F-3E3C-E9B4-44DDA6374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FE8B6-425F-5470-F91D-C63BB15A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DE2E-B408-41F3-88D8-8D596BEA5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4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96FF6-9CC6-769A-39AE-0B3A799C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0CE8FD-45C8-D732-3A64-1D4F55AC0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AA4F8-CA69-A7EE-0A6F-0A1049DA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5E8A-3C96-47EE-80EE-171A47C48DE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90683-8642-4D46-0E4F-9C04F74B3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E349C-160A-F377-0E50-D866AE4D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DE2E-B408-41F3-88D8-8D596BEA5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4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456A74-5095-10F6-4872-5C11A2A41A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5ECA8-D7F1-E2A5-E812-2E2B8F358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377B2-F1D2-1075-0667-055ED850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5E8A-3C96-47EE-80EE-171A47C48DE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C02A7-7C1F-6DF6-FBD6-9A988E45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6000E-643B-787A-49A6-3FEAF1D9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DE2E-B408-41F3-88D8-8D596BEA5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4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4A2C-F930-9ED1-B4D8-AAD604B0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E47F5-C615-D35D-43AB-2C30B8244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78A58-249A-A6EA-DF91-CC7E9CFA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5E8A-3C96-47EE-80EE-171A47C48DE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FC71-F36D-67B0-1CC1-F90447561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B0122-A200-229B-0D62-DB96517E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DE2E-B408-41F3-88D8-8D596BEA5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3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BA968-DE30-15CC-80DE-70456F13B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B7FB2-0591-FB09-CF02-37EB0E0C3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0CEAA-BCCC-D17E-8CA5-4351AC3F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5E8A-3C96-47EE-80EE-171A47C48DE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868C1-7183-1868-8AAD-57773BB90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90901-443B-FF7B-AAB5-496FA4A7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DE2E-B408-41F3-88D8-8D596BEA5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8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609C-940B-BB5F-586C-5BDE43B8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8ADF1-854B-4DFA-FDC6-10AF713A1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1DF46-499A-1FB4-DE24-0642A5073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35510-2E37-4AA4-C714-B189CE4F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5E8A-3C96-47EE-80EE-171A47C48DE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B75E4-1D4A-675F-503F-DF273774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50A92-3602-D638-F6BA-449DE039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DE2E-B408-41F3-88D8-8D596BEA5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0DC45-E0DA-DCA0-4638-A878F6A8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4CB62-B501-C40E-3346-9D2D1CEDA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B06C2-DD62-3D0C-5CDF-487732E95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E76D9B-3E96-EEDB-AE1F-6DC2FD30C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8F200-C23D-4EFD-D3F8-245F1061F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8F905-4AE7-5DBE-319C-D25248D3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5E8A-3C96-47EE-80EE-171A47C48DE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3676E-B600-1368-EF0B-46B176FC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8B091-3729-585B-B5F5-4C2A581D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DE2E-B408-41F3-88D8-8D596BEA5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2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BE948-836B-755B-67C9-DDC6A2B2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5FAD02-EB66-74B9-44D1-20DFE99A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5E8A-3C96-47EE-80EE-171A47C48DE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03209-6B79-8915-968E-0889DD64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079C3-EFCF-9817-0613-4B143466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DE2E-B408-41F3-88D8-8D596BEA5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5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C9F82-272C-D94B-CB69-FF6C514E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5E8A-3C96-47EE-80EE-171A47C48DE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19899-3AC5-E04D-77CC-97858443F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2B008-9646-6004-ABA2-3B92F843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DE2E-B408-41F3-88D8-8D596BEA5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6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F1A6-8AEB-D5F6-6E88-30D8F564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86279-F365-4D8B-6224-B310A9ED3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BDD57-A515-34A5-A648-0395302D1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D91B-4D45-DFDA-DB01-3A5E5D8E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5E8A-3C96-47EE-80EE-171A47C48DE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8D19B-2ED9-3056-D5EB-40BE5FD33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69DA1-1529-E53F-80AC-F5E2DDEFE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DE2E-B408-41F3-88D8-8D596BEA5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6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9997-8AA3-FBBD-B1CB-722680E5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D6FBE2-F676-BA37-BE1A-3488F62EAA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115DE-9BB7-099D-C32D-140DC9201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8526B-D4F7-28FA-83B7-345EB1C5C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5E8A-3C96-47EE-80EE-171A47C48DE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2096A-4B04-AA5D-9149-B33BEFFE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E8B24-51CE-395D-DB84-DE4C9BA7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DE2E-B408-41F3-88D8-8D596BEA5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9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05F010-320D-D69C-ADB1-5A4797B31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DA977-C487-1EDF-9A62-99AC6250A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9C836-B486-3221-6871-5F3AFD7A7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E5E8A-3C96-47EE-80EE-171A47C48DE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7A740-1C93-B48A-5F51-F726912FD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6B963-3788-081C-29ED-06A699DF2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BDE2E-B408-41F3-88D8-8D596BEA5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4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Layout" Target="../diagrams/layout1.xml"/><Relationship Id="rId11" Type="http://schemas.openxmlformats.org/officeDocument/2006/relationships/image" Target="../media/image3.jpeg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.png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584FB9-91E3-B7AA-7D1A-EFF4B5E402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/>
        </p:blipFill>
        <p:spPr>
          <a:xfrm>
            <a:off x="-4629728" y="-2242034"/>
            <a:ext cx="17111839" cy="101744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C341A-05F8-296A-1821-A8B33EDB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Overview of the Presentation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AF503E-B766-CA46-78DD-781C8BF434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245833"/>
              </p:ext>
            </p:extLst>
          </p:nvPr>
        </p:nvGraphicFramePr>
        <p:xfrm>
          <a:off x="5728771" y="1870841"/>
          <a:ext cx="5625028" cy="4306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Audio Recording 5 Dec 2023, 5:43:50 PM">
            <a:hlinkClick r:id="" action="ppaction://media"/>
            <a:extLst>
              <a:ext uri="{FF2B5EF4-FFF2-40B4-BE49-F238E27FC236}">
                <a16:creationId xmlns:a16="http://schemas.microsoft.com/office/drawing/2014/main" id="{41A9AED3-E599-361E-B13C-2916712E11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742" y="6176963"/>
            <a:ext cx="812800" cy="812800"/>
          </a:xfrm>
          <a:prstGeom prst="rect">
            <a:avLst/>
          </a:prstGeom>
        </p:spPr>
      </p:pic>
      <p:pic>
        <p:nvPicPr>
          <p:cNvPr id="2050" name="Picture 2" descr="Tehreek-e-Taliban Pakistan Declares Unilateral Ceasefire – The Diplomat">
            <a:extLst>
              <a:ext uri="{FF2B5EF4-FFF2-40B4-BE49-F238E27FC236}">
                <a16:creationId xmlns:a16="http://schemas.microsoft.com/office/drawing/2014/main" id="{0C7DED71-AE73-D1D0-ABD9-509837026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23" y="2278724"/>
            <a:ext cx="4533548" cy="316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6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85915F-153E-4CB5-B988-60AC3C1C73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325" r="1234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90F79-47D4-8BCC-A8D0-06D2F7611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TTP is Here to Stay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ABDF4C-3881-1C04-E966-F1A04B8176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0720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Audio Recording 5 Dec 2023, 5:59:47 PM">
            <a:hlinkClick r:id="" action="ppaction://media"/>
            <a:extLst>
              <a:ext uri="{FF2B5EF4-FFF2-40B4-BE49-F238E27FC236}">
                <a16:creationId xmlns:a16="http://schemas.microsoft.com/office/drawing/2014/main" id="{2F28158C-EFEA-C39F-284C-D23EA0EC96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5066" y="60864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6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45F74-E939-74C2-30B0-B009C9A5F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TTP and Taliban Benefit from Drug Trafficking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D6D-1881-0421-4CAF-25DB76627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8190" cy="4351338"/>
          </a:xfrm>
        </p:spPr>
        <p:txBody>
          <a:bodyPr>
            <a:normAutofit/>
          </a:bodyPr>
          <a:lstStyle/>
          <a:p>
            <a:r>
              <a:rPr lang="en-US" dirty="0"/>
              <a:t>The Afghan economy has collapsed </a:t>
            </a:r>
          </a:p>
          <a:p>
            <a:r>
              <a:rPr lang="en-US" dirty="0"/>
              <a:t>Drug trafficking props up the Taliban </a:t>
            </a:r>
          </a:p>
          <a:p>
            <a:r>
              <a:rPr lang="en-US" dirty="0"/>
              <a:t>There is great demand for drugs in the Middle East and Asia </a:t>
            </a:r>
          </a:p>
          <a:p>
            <a:r>
              <a:rPr lang="en-US" dirty="0"/>
              <a:t>The US will not lift sanctions anytime soon </a:t>
            </a:r>
          </a:p>
        </p:txBody>
      </p:sp>
      <p:pic>
        <p:nvPicPr>
          <p:cNvPr id="5" name="Audio Recording 5 Dec 2023, 6:16:08 PM">
            <a:hlinkClick r:id="" action="ppaction://media"/>
            <a:extLst>
              <a:ext uri="{FF2B5EF4-FFF2-40B4-BE49-F238E27FC236}">
                <a16:creationId xmlns:a16="http://schemas.microsoft.com/office/drawing/2014/main" id="{0B9AA112-E40B-4C53-E256-EEA5D04D90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0555" y="5946390"/>
            <a:ext cx="812800" cy="812800"/>
          </a:xfrm>
          <a:prstGeom prst="rect">
            <a:avLst/>
          </a:prstGeom>
        </p:spPr>
      </p:pic>
      <p:pic>
        <p:nvPicPr>
          <p:cNvPr id="1026" name="Picture 2" descr="The Taliban's Successful Opium Ban is Bad for Afghans and the World |  United States Institute of Peace">
            <a:extLst>
              <a:ext uri="{FF2B5EF4-FFF2-40B4-BE49-F238E27FC236}">
                <a16:creationId xmlns:a16="http://schemas.microsoft.com/office/drawing/2014/main" id="{C55EBF74-DB88-5015-00D2-DB1F3ED98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028" y="1938969"/>
            <a:ext cx="3366334" cy="36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8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D41B7-4B8A-962A-E265-D994587D6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Counterterrorism Operations Failed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E21BE0-BDBE-CE39-9B4E-78DB9F9A8B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093433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Recording 6 Dec 2023, 8:23:47 PM">
            <a:hlinkClick r:id="" action="ppaction://media"/>
            <a:extLst>
              <a:ext uri="{FF2B5EF4-FFF2-40B4-BE49-F238E27FC236}">
                <a16:creationId xmlns:a16="http://schemas.microsoft.com/office/drawing/2014/main" id="{F3B13BBE-3E5B-111A-8AB8-D38A791FFB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6246" y="60451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8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C2F8A-BFD5-50BD-9952-CEA8BA21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en-US" dirty="0"/>
              <a:t>Taliban Prefers TTP Over American Influence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4BCB3D-D9EA-CB6D-966F-DAFFE81B81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036047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Recording 6 Dec 2023, 8:39:16 PM">
            <a:hlinkClick r:id="" action="ppaction://media"/>
            <a:extLst>
              <a:ext uri="{FF2B5EF4-FFF2-40B4-BE49-F238E27FC236}">
                <a16:creationId xmlns:a16="http://schemas.microsoft.com/office/drawing/2014/main" id="{4EAA8BCC-F607-9A82-9D64-779810ED76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209" y="6118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0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Widescreen</PresentationFormat>
  <Paragraphs>28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Overview of the Presentation</vt:lpstr>
      <vt:lpstr>TTP is Here to Stay</vt:lpstr>
      <vt:lpstr>TTP and Taliban Benefit from Drug Trafficking</vt:lpstr>
      <vt:lpstr>Counterterrorism Operations Failed</vt:lpstr>
      <vt:lpstr>Taliban Prefers TTP Over American Influence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2023-12-04T02:42:43Z</dcterms:created>
  <dcterms:modified xsi:type="dcterms:W3CDTF">2023-12-07T20:45:46Z</dcterms:modified>
</cp:coreProperties>
</file>