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2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CEBF92-1962-426C-85F7-068A8DDBD25C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A324A-0625-4388-9F7C-D4A356034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33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b="0" i="0" dirty="0">
                <a:solidFill>
                  <a:srgbClr val="5F6368"/>
                </a:solidFill>
                <a:effectLst/>
                <a:latin typeface="Google Sans"/>
              </a:rPr>
              <a:t>There is no god but Muhammad, His Messenger</a:t>
            </a:r>
          </a:p>
          <a:p>
            <a:pPr algn="l" rtl="0"/>
            <a:r>
              <a:rPr lang="en-US" b="0" i="0" dirty="0">
                <a:solidFill>
                  <a:srgbClr val="5F6368"/>
                </a:solidFill>
                <a:effectLst/>
                <a:latin typeface="Google Sans"/>
              </a:rPr>
              <a:t>Taliban movement in Pakistan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A324A-0625-4388-9F7C-D4A3560345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86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2AB3-E9F5-4628-A074-ECB1685F8E09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DB8A-2947-4739-A28C-390F4E96F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31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2AB3-E9F5-4628-A074-ECB1685F8E09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DB8A-2947-4739-A28C-390F4E96F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98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2AB3-E9F5-4628-A074-ECB1685F8E09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DB8A-2947-4739-A28C-390F4E96F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65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2AB3-E9F5-4628-A074-ECB1685F8E09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DB8A-2947-4739-A28C-390F4E96F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75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2AB3-E9F5-4628-A074-ECB1685F8E09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DB8A-2947-4739-A28C-390F4E96F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58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2AB3-E9F5-4628-A074-ECB1685F8E09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DB8A-2947-4739-A28C-390F4E96F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68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2AB3-E9F5-4628-A074-ECB1685F8E09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DB8A-2947-4739-A28C-390F4E96FF0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560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2AB3-E9F5-4628-A074-ECB1685F8E09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DB8A-2947-4739-A28C-390F4E96F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42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2AB3-E9F5-4628-A074-ECB1685F8E09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DB8A-2947-4739-A28C-390F4E96F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54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2AB3-E9F5-4628-A074-ECB1685F8E09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DB8A-2947-4739-A28C-390F4E96F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24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C732AB3-E9F5-4628-A074-ECB1685F8E09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DB8A-2947-4739-A28C-390F4E96F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34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C732AB3-E9F5-4628-A074-ECB1685F8E09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E3CDDB8A-2947-4739-A28C-390F4E96F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4BB627-B6C1-2FFB-3517-2881B853A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The Strategy of Tehrik-e-Taliban (TTP)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F351296-3A49-00F4-28C4-038D9F0345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460" y="2519515"/>
            <a:ext cx="4551339" cy="275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2A28C7B-1B26-A080-89FE-947B6A363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614" y="2591921"/>
            <a:ext cx="3539797" cy="283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4FEF3C-7B34-214D-5830-64938E1494CF}"/>
              </a:ext>
            </a:extLst>
          </p:cNvPr>
          <p:cNvSpPr txBox="1"/>
          <p:nvPr/>
        </p:nvSpPr>
        <p:spPr>
          <a:xfrm>
            <a:off x="972288" y="5384179"/>
            <a:ext cx="4551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“There is no god but Muhammad, His Messenger Taliban movement in Pakistan”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304134-CACF-3600-9ADA-634F6FEEEAC2}"/>
              </a:ext>
            </a:extLst>
          </p:cNvPr>
          <p:cNvSpPr txBox="1"/>
          <p:nvPr/>
        </p:nvSpPr>
        <p:spPr>
          <a:xfrm>
            <a:off x="6769614" y="5638800"/>
            <a:ext cx="3539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Map of the Afghan/Pakistani Border and FATA</a:t>
            </a:r>
          </a:p>
        </p:txBody>
      </p:sp>
      <p:pic>
        <p:nvPicPr>
          <p:cNvPr id="14" name="INTRO">
            <a:hlinkClick r:id="" action="ppaction://media"/>
            <a:extLst>
              <a:ext uri="{FF2B5EF4-FFF2-40B4-BE49-F238E27FC236}">
                <a16:creationId xmlns:a16="http://schemas.microsoft.com/office/drawing/2014/main" id="{56FF0DAF-5BDF-CF0A-075C-BA7D9B6D81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451" y="97605"/>
            <a:ext cx="487363" cy="4873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0B01364-77BC-CA9B-22DE-928095298834}"/>
              </a:ext>
            </a:extLst>
          </p:cNvPr>
          <p:cNvSpPr txBox="1"/>
          <p:nvPr/>
        </p:nvSpPr>
        <p:spPr>
          <a:xfrm>
            <a:off x="9743768" y="6420465"/>
            <a:ext cx="237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By Lauren Prattis</a:t>
            </a:r>
          </a:p>
        </p:txBody>
      </p:sp>
    </p:spTree>
    <p:extLst>
      <p:ext uri="{BB962C8B-B14F-4D97-AF65-F5344CB8AC3E}">
        <p14:creationId xmlns:p14="http://schemas.microsoft.com/office/powerpoint/2010/main" val="61175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87"/>
    </mc:Choice>
    <mc:Fallback xmlns="">
      <p:transition advTm="2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647B0-AAD7-6D1F-3BBF-E434D8D05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TTP Strategy includes…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4D53114-3192-FEDA-6287-1C5F4F49C1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5763" y="2074367"/>
            <a:ext cx="4816475" cy="270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FE310-AAE1-B37A-BE9A-12BDFFBE0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800" y="3567848"/>
            <a:ext cx="4605528" cy="2194036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US" sz="2400" dirty="0"/>
              <a:t>1. Violence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300" dirty="0">
                <a:solidFill>
                  <a:schemeClr val="bg1"/>
                </a:solidFill>
              </a:rPr>
              <a:t>- TTPs relationship to the Pakistani government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/>
              <a:t>2. Bombings and Suicide Attacks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/>
              <a:t>3. Victory </a:t>
            </a:r>
          </a:p>
        </p:txBody>
      </p:sp>
      <p:sp>
        <p:nvSpPr>
          <p:cNvPr id="7" name="&quot;Not Allowed&quot; Symbol 6">
            <a:extLst>
              <a:ext uri="{FF2B5EF4-FFF2-40B4-BE49-F238E27FC236}">
                <a16:creationId xmlns:a16="http://schemas.microsoft.com/office/drawing/2014/main" id="{E076EE43-2E5E-E7F4-AF7E-E92958AC099A}"/>
              </a:ext>
            </a:extLst>
          </p:cNvPr>
          <p:cNvSpPr/>
          <p:nvPr/>
        </p:nvSpPr>
        <p:spPr>
          <a:xfrm>
            <a:off x="7422776" y="2393576"/>
            <a:ext cx="3558989" cy="2079812"/>
          </a:xfrm>
          <a:prstGeom prst="noSmoking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SLIDE 2">
            <a:hlinkClick r:id="" action="ppaction://media"/>
            <a:extLst>
              <a:ext uri="{FF2B5EF4-FFF2-40B4-BE49-F238E27FC236}">
                <a16:creationId xmlns:a16="http://schemas.microsoft.com/office/drawing/2014/main" id="{B1E7D09E-3A70-8CD6-B76B-ED89086DC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157675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6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3C5C3-2EA1-6054-394D-3092EB6A2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Training and tactics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42EC4-A3F7-AA31-0EFC-7CEA26760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609080" y="3597390"/>
            <a:ext cx="5503886" cy="2194036"/>
          </a:xfrm>
        </p:spPr>
        <p:txBody>
          <a:bodyPr>
            <a:normAutofit/>
          </a:bodyPr>
          <a:lstStyle/>
          <a:p>
            <a:pPr marL="457200" indent="-457200" algn="l">
              <a:buAutoNum type="arabicPeriod"/>
            </a:pPr>
            <a:r>
              <a:rPr lang="en-US" sz="2800" dirty="0"/>
              <a:t>1. Training Facility </a:t>
            </a:r>
          </a:p>
          <a:p>
            <a:pPr marL="457200" indent="-457200" algn="l">
              <a:buAutoNum type="arabicPeriod"/>
            </a:pPr>
            <a:r>
              <a:rPr lang="en-US" sz="2800" dirty="0"/>
              <a:t>2. Training in Combat</a:t>
            </a:r>
          </a:p>
          <a:p>
            <a:pPr marL="457200" indent="-457200" algn="l">
              <a:buAutoNum type="arabicPeriod"/>
            </a:pPr>
            <a:r>
              <a:rPr lang="en-US" sz="2800" dirty="0"/>
              <a:t>3. Training in Bomb-making </a:t>
            </a:r>
          </a:p>
          <a:p>
            <a:pPr marL="457200" indent="-457200" algn="l">
              <a:buAutoNum type="arabicPeriod"/>
            </a:pPr>
            <a:endParaRPr lang="en-US" sz="2200" dirty="0"/>
          </a:p>
          <a:p>
            <a:pPr marL="457200" indent="-457200" algn="l">
              <a:buAutoNum type="arabicPeriod"/>
            </a:pPr>
            <a:endParaRPr lang="en-US" sz="22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446B71F-6577-A896-B1E8-8052DBD529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63" y="1845068"/>
            <a:ext cx="4816475" cy="316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INING">
            <a:hlinkClick r:id="" action="ppaction://media"/>
            <a:extLst>
              <a:ext uri="{FF2B5EF4-FFF2-40B4-BE49-F238E27FC236}">
                <a16:creationId xmlns:a16="http://schemas.microsoft.com/office/drawing/2014/main" id="{28E6916B-0481-45C4-95BF-EACCBE2409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309" y="1865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1F939-EADA-02B1-852F-56997BDC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Targets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E6F4C9-C403-E965-95C2-A98DA81B97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1406" y="3472676"/>
            <a:ext cx="3794760" cy="2194036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200" dirty="0"/>
              <a:t>1. National Security Threat </a:t>
            </a:r>
          </a:p>
          <a:p>
            <a:pPr marL="457200" indent="-457200">
              <a:buAutoNum type="arabicPeriod"/>
            </a:pPr>
            <a:r>
              <a:rPr lang="en-US" sz="2200" dirty="0"/>
              <a:t>2. Classification of Targets: </a:t>
            </a:r>
            <a:endParaRPr lang="en-US" sz="2100" dirty="0"/>
          </a:p>
          <a:p>
            <a:pPr marL="457200" indent="-457200" algn="l">
              <a:buAutoNum type="arabicPeriod"/>
            </a:pPr>
            <a:r>
              <a:rPr lang="en-US" sz="2100" dirty="0"/>
              <a:t>- Soft Targets </a:t>
            </a:r>
          </a:p>
          <a:p>
            <a:pPr marL="457200" indent="-457200" algn="l">
              <a:buAutoNum type="arabicPeriod"/>
            </a:pPr>
            <a:r>
              <a:rPr lang="en-US" sz="2100" dirty="0"/>
              <a:t>- Hard Targets </a:t>
            </a:r>
            <a:endParaRPr lang="en-US" sz="2200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D0AB02BA-7A92-2299-A6E9-CA12D33F7E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63" y="1822725"/>
            <a:ext cx="4816475" cy="321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four">
            <a:hlinkClick r:id="" action="ppaction://media"/>
            <a:extLst>
              <a:ext uri="{FF2B5EF4-FFF2-40B4-BE49-F238E27FC236}">
                <a16:creationId xmlns:a16="http://schemas.microsoft.com/office/drawing/2014/main" id="{DA17D437-8516-5E08-4FD2-C1196C4F6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990" y="1473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152DD-8B47-1EB1-21E0-20EBB5201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Notable attacks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725A7C-60FC-0F2F-948C-EC765BE45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559921" y="3474565"/>
            <a:ext cx="3794760" cy="2831871"/>
          </a:xfrm>
        </p:spPr>
        <p:txBody>
          <a:bodyPr>
            <a:normAutofit fontScale="92500" lnSpcReduction="10000"/>
          </a:bodyPr>
          <a:lstStyle/>
          <a:p>
            <a:pPr marL="1371600" lvl="2" indent="-457200">
              <a:buAutoNum type="arabicPeriod"/>
            </a:pPr>
            <a:r>
              <a:rPr lang="en-US" sz="2200" dirty="0">
                <a:solidFill>
                  <a:schemeClr val="bg1"/>
                </a:solidFill>
              </a:rPr>
              <a:t>1. Personal Targets</a:t>
            </a:r>
          </a:p>
          <a:p>
            <a:pPr marL="1371600" lvl="2" indent="-457200">
              <a:buAutoNum type="arabicPeriod"/>
            </a:pPr>
            <a:r>
              <a:rPr lang="en-US" sz="2200" dirty="0">
                <a:solidFill>
                  <a:schemeClr val="bg1"/>
                </a:solidFill>
              </a:rPr>
              <a:t>- Prime Minister Benazir Bhutto  </a:t>
            </a:r>
          </a:p>
          <a:p>
            <a:pPr marL="1371600" lvl="2" indent="-457200">
              <a:buAutoNum type="arabicPeriod"/>
            </a:pPr>
            <a:r>
              <a:rPr lang="en-US" sz="2200" dirty="0">
                <a:solidFill>
                  <a:schemeClr val="bg1"/>
                </a:solidFill>
              </a:rPr>
              <a:t>2. Physical Targets</a:t>
            </a:r>
          </a:p>
          <a:p>
            <a:pPr marL="1371600" lvl="2" indent="-457200">
              <a:buAutoNum type="arabicPeriod"/>
            </a:pPr>
            <a:r>
              <a:rPr lang="en-US" sz="2200" dirty="0">
                <a:solidFill>
                  <a:schemeClr val="bg1"/>
                </a:solidFill>
              </a:rPr>
              <a:t>- Peshawar School (2014)</a:t>
            </a:r>
          </a:p>
          <a:p>
            <a:pPr marL="1371600" lvl="2" indent="-457200">
              <a:buAutoNum type="arabicPeriod"/>
            </a:pPr>
            <a:r>
              <a:rPr lang="en-US" sz="2200" dirty="0">
                <a:solidFill>
                  <a:schemeClr val="bg1"/>
                </a:solidFill>
              </a:rPr>
              <a:t>- Peshawar Mosque Attack (2023)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42B4192-A909-1146-A58D-09CB5FF68F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63" y="1822829"/>
            <a:ext cx="4816475" cy="32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clusion">
            <a:hlinkClick r:id="" action="ppaction://media"/>
            <a:extLst>
              <a:ext uri="{FF2B5EF4-FFF2-40B4-BE49-F238E27FC236}">
                <a16:creationId xmlns:a16="http://schemas.microsoft.com/office/drawing/2014/main" id="{432AA4E2-2C2A-8138-E4B7-7C71B63267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991" y="309772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4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2375</TotalTime>
  <Words>134</Words>
  <Application>Microsoft Office PowerPoint</Application>
  <PresentationFormat>Widescreen</PresentationFormat>
  <Paragraphs>27</Paragraphs>
  <Slides>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Gill Sans MT</vt:lpstr>
      <vt:lpstr>Google Sans</vt:lpstr>
      <vt:lpstr>Parcel</vt:lpstr>
      <vt:lpstr>The Strategy of Tehrik-e-Taliban (TTP)</vt:lpstr>
      <vt:lpstr>TTP Strategy includes…</vt:lpstr>
      <vt:lpstr>Training and tactics</vt:lpstr>
      <vt:lpstr>Targets</vt:lpstr>
      <vt:lpstr>Notable attacks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Strategy of Tehrik-e-Taliban (TTP)</dc:title>
  <dc:creator>Lauren Prattis</dc:creator>
  <cp:lastModifiedBy>William Newmann</cp:lastModifiedBy>
  <cp:revision>12</cp:revision>
  <dcterms:created xsi:type="dcterms:W3CDTF">2023-12-05T04:11:59Z</dcterms:created>
  <dcterms:modified xsi:type="dcterms:W3CDTF">2023-12-07T20:45:06Z</dcterms:modified>
</cp:coreProperties>
</file>