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A8FF2-6ABB-49CA-9715-55697585BA58}" v="28" dt="2023-12-07T20:49:4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8368-DE93-A7BD-DCD3-8C7A3BCA6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AAFB-09CD-023E-78FF-FE6F59B34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181E9-C16D-7826-EA46-CBE5DCF8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3317-1947-521D-23A8-C49BE888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B1CD4-84EB-DD20-F40B-783AF09B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7610-197D-BD70-D28A-FF47AB86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F5589-65EC-DFB0-2110-A9C305E1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1309-D81F-14A7-A2C0-B3419382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6AD49-E019-D9FB-DA22-22CFC9BB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6F90-F30C-1206-1CC2-1990EA7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61616B-1140-2EB7-57BD-28EA86BA3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4E47C-1F2D-1835-749F-A4D2AAE2F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1513C-34E4-B6DC-90D6-5284704D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FB6FC-F123-741E-014F-FFFE5649F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ED8A8-6FBE-75AD-F048-EDFBDDC7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1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B857-874B-3FED-8FA0-54447BAC2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8F7B-DAD6-3F1E-668A-6DC947BCE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820B6-35AF-3C04-1178-149D5D42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E3E2D-1F0B-757D-CDC0-7A3ACAB5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0865D-948E-0AF7-274E-4DC8FA88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C024-AC81-A557-BD4B-368DD88E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1D35C-8843-6094-E4A3-5BB3BAA01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4927C-1C95-613D-CCCE-13577A14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AB6D-C620-03D4-FDB5-80FE45A3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6C0E2-402D-5441-8516-C2AE66E4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5246-268D-0289-9431-0DE183A1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0B9A-011E-3281-0D7F-494DE4658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5FF2F-4F87-C634-6095-E2626432B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4321C-3F9E-C038-0F01-FC3BAE47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22D75-C13A-E18D-7140-899C0305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BD241-7C83-D85F-2033-9F5D7415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31C2-B509-2392-24AB-14C55D7C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7A5A1-10A6-03DD-9390-39F22F26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7DF73-6A5F-306C-0E03-80EBD3D24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91F53-8051-A95F-A162-865A0E167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21DB3-D7C8-0C0C-20A1-2323A5267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CED08-5A8B-FE43-39AD-37A440C8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510D7-0245-AE83-6D91-CCC7B564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392C93-B214-A37D-3745-DC99346F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C0E3-F7E4-AFAA-C676-67145414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DCB93-2153-4396-3266-3C3E61C5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30C28-BCD1-ED59-0C49-C1F6892D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98E42-D576-2943-FCD2-497E8225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0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A2F3E-81E7-236D-2BA4-6BF3E01D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C7E3F-0DE2-B385-39DB-43FA2D2A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28D3E-F61D-7748-2AE4-117D88BC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6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1FC12-2854-3086-9A9A-91721FD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BB8D-5076-3C21-9010-7A1AF574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130B-C954-7367-D8D5-588095451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4B14D-E4E7-D94F-CC7A-6A8AA7E1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AD223-5997-BAEF-F38D-C90E23EF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15F67-CFE5-24C2-68AB-CB975048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5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CEBD-A423-8EA0-99F3-7E86EE35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B9BE5-EEB1-FF1D-712F-041024B39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9051D-BCEA-F6F3-740F-60DA6C927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18706-BC9B-85B7-A003-A0F338FB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578F2-C4ED-AFB6-A9CA-69AEB785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B0973-3106-0B68-791A-7F6C32B7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2BB797-2509-6B70-F913-C2122558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3185B-F124-14C3-AFBB-E35CCCA90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DDAD2-1A94-130D-C8F6-CAFCD0107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3F833-4A5B-48D1-83A7-2B86401CC07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679C-E2D5-E4F9-1458-1FD7CB626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8C7AB-C8C9-A3A0-DC20-1FF238361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FBAE5-AE68-4F96-AA4C-D6F8CDAFF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p of Federally Administered Tribal Areas, Pakistan. | Download ...">
            <a:extLst>
              <a:ext uri="{FF2B5EF4-FFF2-40B4-BE49-F238E27FC236}">
                <a16:creationId xmlns:a16="http://schemas.microsoft.com/office/drawing/2014/main" id="{6DA8B6A2-4844-5A13-1F37-2BCB021EE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r="32852" b="337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5F2EC-6366-378F-DBF2-67FEAFE00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Counter Terrorism Against </a:t>
            </a:r>
            <a:r>
              <a:rPr lang="en-US" sz="4800" dirty="0" err="1"/>
              <a:t>Tehrik</a:t>
            </a:r>
            <a:r>
              <a:rPr lang="en-US" sz="4800" dirty="0"/>
              <a:t>-e-Taliban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63546-9A8D-5854-BAE6-4B77235A0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Dean Putnam</a:t>
            </a:r>
          </a:p>
          <a:p>
            <a:pPr algn="l"/>
            <a:r>
              <a:rPr lang="en-US" sz="2000" dirty="0"/>
              <a:t>Right: </a:t>
            </a:r>
            <a:r>
              <a:rPr lang="en-US" sz="2000" dirty="0" err="1"/>
              <a:t>Baitullah</a:t>
            </a:r>
            <a:endParaRPr lang="en-US" sz="2000" dirty="0"/>
          </a:p>
          <a:p>
            <a:pPr algn="l"/>
            <a:r>
              <a:rPr lang="en-US" sz="2000" dirty="0"/>
              <a:t>Mehsud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Overview image">
            <a:extLst>
              <a:ext uri="{FF2B5EF4-FFF2-40B4-BE49-F238E27FC236}">
                <a16:creationId xmlns:a16="http://schemas.microsoft.com/office/drawing/2014/main" id="{60EBFB1F-9470-6C1E-7891-D52500A1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99" y="4565208"/>
            <a:ext cx="1679956" cy="20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FA4444-8351-DB54-E22A-B91CF67A6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0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02500-1A70-7DEA-6087-EBBC732C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anchor="b">
            <a:normAutofit/>
          </a:bodyPr>
          <a:lstStyle/>
          <a:p>
            <a:r>
              <a:rPr lang="en-US" sz="5200"/>
              <a:t>Offensive Strategy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04AB4-A12C-EFD5-AD3B-9FB022CD2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78" r="1" b="5036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6CBC0-A2FD-AFE3-C948-9D1FA841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r>
              <a:rPr lang="en-US" sz="2200"/>
              <a:t>24 operations from 2002 to 2017</a:t>
            </a:r>
          </a:p>
          <a:p>
            <a:r>
              <a:rPr lang="en-US" sz="2200"/>
              <a:t>Use of air power and artillery</a:t>
            </a:r>
          </a:p>
          <a:p>
            <a:r>
              <a:rPr lang="en-US" sz="2200"/>
              <a:t>Checkpoints</a:t>
            </a:r>
          </a:p>
          <a:p>
            <a:r>
              <a:rPr lang="en-US" sz="2200"/>
              <a:t>Destruction of TTP supply lines and headquarters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1E9AD-170D-0A61-6B4A-3C863544A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0" b="24319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FCBFC-A949-7117-B6AC-6BB34BAC95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65" b="12030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983B4-4BA9-CC0A-DEF0-CE3B6C9DF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E0F8A-6EDA-B73A-518C-52DCC1E07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7" r="18700" b="13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63602-E2E8-FE99-552B-E9FA2F0D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Non-Combat Counter Terror Operations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EC8D20A-A9AA-5500-971B-A10FAAB5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Returnee support projects</a:t>
            </a:r>
          </a:p>
          <a:p>
            <a:r>
              <a:rPr lang="en-US" sz="1700"/>
              <a:t>School reforms and the importance of the madrassas</a:t>
            </a:r>
          </a:p>
          <a:p>
            <a:r>
              <a:rPr lang="en-US" sz="1700"/>
              <a:t>Forming a narrative</a:t>
            </a:r>
          </a:p>
          <a:p>
            <a:r>
              <a:rPr lang="en-US" sz="1700"/>
              <a:t>Lack of infrastructure</a:t>
            </a:r>
          </a:p>
          <a:p>
            <a:endParaRPr lang="en-US" sz="170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3BD6DF-C640-BA2B-8702-E175D542C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3D7D1-30F1-7D80-855F-7BB15C2DA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" t="9091" r="2374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08E12-235B-E41A-C03E-6A0F91F8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Pakistani Foreign Relations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232F1-69CC-1730-E8FE-DC4BA428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Afghani resentment</a:t>
            </a:r>
          </a:p>
          <a:p>
            <a:r>
              <a:rPr lang="en-US" sz="1700" dirty="0"/>
              <a:t>Trying to keep Indian influence at bay</a:t>
            </a:r>
          </a:p>
          <a:p>
            <a:r>
              <a:rPr lang="en-US" sz="1700" dirty="0"/>
              <a:t>Pakistan’s finger pointing at Afghan nationals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1FB0A-8DA7-BCBA-C6E8-84E828A7B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6A212-4002-8CEB-C8EE-CEF683F3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27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782B-88B5-C602-09B6-B6E42A37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81A7-0C21-DF52-5531-1FE72ECE6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Aggressive campaigns but civilian casualties</a:t>
            </a:r>
          </a:p>
          <a:p>
            <a:r>
              <a:rPr lang="en-US" sz="1700" dirty="0">
                <a:solidFill>
                  <a:schemeClr val="bg1"/>
                </a:solidFill>
              </a:rPr>
              <a:t>Necessity of better relations with neighbors</a:t>
            </a:r>
          </a:p>
          <a:p>
            <a:r>
              <a:rPr lang="en-US" sz="1700" dirty="0">
                <a:solidFill>
                  <a:schemeClr val="bg1"/>
                </a:solidFill>
              </a:rPr>
              <a:t>Destruction of enemy supply lines is important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2E8D8D-05F1-5195-08C3-A73E65798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90</Words>
  <Application>Microsoft Office PowerPoint</Application>
  <PresentationFormat>Widescreen</PresentationFormat>
  <Paragraphs>22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Counter Terrorism Against Tehrik-e-Taliban</vt:lpstr>
      <vt:lpstr>Offensive Strategy</vt:lpstr>
      <vt:lpstr>Non-Combat Counter Terror Operations</vt:lpstr>
      <vt:lpstr>Pakistani Foreign Relations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 Terrorism against Tehrik-e-Taliban</dc:title>
  <dc:creator>Dean Putnam</dc:creator>
  <cp:lastModifiedBy>William Newmann</cp:lastModifiedBy>
  <cp:revision>2</cp:revision>
  <dcterms:created xsi:type="dcterms:W3CDTF">2023-12-07T17:53:42Z</dcterms:created>
  <dcterms:modified xsi:type="dcterms:W3CDTF">2023-12-07T22:46:07Z</dcterms:modified>
</cp:coreProperties>
</file>