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49F57-C6A2-E44E-7C3B-7FA43C819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799F7-D44B-DFC3-0602-669ED569F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0793A-4EBD-08AC-88B7-4A4D5DAB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CDD36-EB97-9043-AB9F-364F7133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5A061-4768-B412-7923-A89488214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A0A36-F1BE-730E-0557-A8D899948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C4773-1999-6FA1-C769-65F36494C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71E88-D3EC-B538-15CA-5947AC76E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423BF-44AA-44E4-A601-1AD9E47CC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9A53-6421-D17E-8D47-12DC7A7C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7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D49472-213A-63EA-59E5-A7EC6BF8F6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3EE8D-F604-21DB-B1BC-41900E791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8F3AC-FB9F-C842-3B78-7501CD8BE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F4198-160C-512C-B232-1D46C4FAB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48ED8-B9F4-B63A-FC96-C38389D48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5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DBAB-E9AB-22B1-DA05-774521FA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1F4AB-FC2D-D482-27DF-B9C168305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91AC2-CE16-6E08-EED9-5E6B870D7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25F5F-C94B-88B6-4094-07E486A0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92E80-AB1D-9E44-8BC7-5E0F83573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0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DB8FA-C262-4780-5AD8-6A91E602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3C29D-469D-E2B9-9912-F0AB41F5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DD45C-AEE3-FF85-439E-086E78EC9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4D6B1-460B-916E-36D6-69E6363B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6BD94-482D-CD4C-B85E-324C8F5A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4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A53B0-4CB6-D153-C8D8-267A2DE5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46987-41B9-217F-9DEB-B9E48AC41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78BCA-6589-F670-742C-07762CF35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56073-2B8F-1DB8-C191-9E55A520D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D11C3-7DC2-6A94-8ECF-A97BAB0D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168AF-0907-C141-276E-C4F64A38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9E937-9126-3823-5C9F-79FD9451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89319-2BE0-32FE-0BA3-E8B2AAAC1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17C4B-5601-999F-9E7F-37493F84C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C5682-57D8-0022-88FD-058C8B6C7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D03563-B6F3-B3E5-059D-6F3F3707C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C8EC4F-9771-C138-1E49-670683E2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4B670-1E64-1FF2-2D79-9B592E0BA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6A1E83-545D-670B-6F34-12C00362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81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5433-5518-AA1B-64E9-34CE3877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292FB3-E6B9-FE96-4D18-FF580A47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B5658-071C-D985-C783-A367162C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94798-81FF-3F80-2DDC-CC2CCE28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6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5C0701-5145-D4CD-0B03-F502C43B0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873D6-2E41-9A62-0630-926B6212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3DC7E-67E3-3EE6-D94B-A1ED85E1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1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BAFDF-15C6-D6CD-83DD-82B77891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62117-D8B8-7766-1C30-946292A44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69371-1401-839F-7665-04B3FF238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A8A4D-6A03-0AF4-B34D-53692DD3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5DFB2-8F2A-BC1F-8DED-AD0C9B57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B97E4-DA64-A675-1DE9-6BFBE289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8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76C94-650C-EAC0-1128-11BDD9A6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30C-FB56-5591-3F08-D6E94C548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861F8-53A5-7E2E-C30F-19967130E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9606E-3C12-7AB3-8AC1-750770D1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5A8E6-7B92-F915-FF4A-91CA0505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5AD3A-DA57-F9EE-CB1D-B1CC418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7E4295-1B5E-AE03-41FC-4420395D8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91353-744D-7E9A-F81D-AD7186D27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D61A-6CFE-45D8-E61C-493AA490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EC9D6-D067-4F31-99DB-7363D762D99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ED98A-AA43-CBF5-A23A-B680FABD3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20092-E70C-9E97-5FB7-EDAAADA7E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DDF7A-7304-47BB-8D31-51413903F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8D1D5-1602-555A-EBEB-F95793E2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Counterterrorism:</a:t>
            </a:r>
            <a:br>
              <a:rPr lang="en-US" dirty="0"/>
            </a:br>
            <a:r>
              <a:rPr lang="en-US" dirty="0"/>
              <a:t>Shining Path</a:t>
            </a:r>
          </a:p>
        </p:txBody>
      </p:sp>
      <p:pic>
        <p:nvPicPr>
          <p:cNvPr id="6" name="Content Placeholder 5" descr="A map of peru with different colored areas&#10;&#10;Description automatically generated">
            <a:extLst>
              <a:ext uri="{FF2B5EF4-FFF2-40B4-BE49-F238E27FC236}">
                <a16:creationId xmlns:a16="http://schemas.microsoft.com/office/drawing/2014/main" id="{7CAADB97-6496-B136-FD3F-CD5068769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4" y="1400216"/>
            <a:ext cx="4011780" cy="4898807"/>
          </a:xfrm>
        </p:spPr>
      </p:pic>
      <p:pic>
        <p:nvPicPr>
          <p:cNvPr id="8" name="Picture 7" descr="A poster of a person holding a flag&#10;&#10;Description automatically generated">
            <a:extLst>
              <a:ext uri="{FF2B5EF4-FFF2-40B4-BE49-F238E27FC236}">
                <a16:creationId xmlns:a16="http://schemas.microsoft.com/office/drawing/2014/main" id="{1E2D3ABF-0A11-481D-AE34-6352E5514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24" y="1690688"/>
            <a:ext cx="2736878" cy="389502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6C90D1-DFBE-5593-4423-892AE0084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6451" y="5044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42945-E027-72AE-3093-6A04285D7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Alan Garcia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9F84B-BD8D-A404-04DE-D8BD6F82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41042" cy="2425533"/>
          </a:xfrm>
        </p:spPr>
        <p:txBody>
          <a:bodyPr>
            <a:normAutofit/>
          </a:bodyPr>
          <a:lstStyle/>
          <a:p>
            <a:r>
              <a:rPr lang="en-US" dirty="0"/>
              <a:t>Three component Policy</a:t>
            </a:r>
          </a:p>
          <a:p>
            <a:pPr lvl="1"/>
            <a:r>
              <a:rPr lang="en-US" dirty="0"/>
              <a:t>Military</a:t>
            </a:r>
          </a:p>
          <a:p>
            <a:pPr lvl="1"/>
            <a:r>
              <a:rPr lang="en-US" dirty="0"/>
              <a:t>Economic</a:t>
            </a:r>
          </a:p>
          <a:p>
            <a:pPr lvl="1"/>
            <a:r>
              <a:rPr lang="en-US" dirty="0"/>
              <a:t>Political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F720C0-62F2-4423-4BF4-5EED12D3E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8135" y="741195"/>
            <a:ext cx="487363" cy="487363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486BF8F5-E491-9FE0-4D3A-BC58084CD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827" y="1825625"/>
            <a:ext cx="5828973" cy="39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5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5EAD8-8153-9A85-BBC1-DA857523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Repentance Law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Ley de </a:t>
            </a:r>
            <a:r>
              <a:rPr lang="en-US" i="1" dirty="0" err="1"/>
              <a:t>Arrepntimiento</a:t>
            </a:r>
            <a:r>
              <a:rPr lang="en-US" i="1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5A145-3DE4-6410-AA0A-B8DB751C0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False Accusations</a:t>
            </a:r>
          </a:p>
          <a:p>
            <a:r>
              <a:rPr lang="en-US" dirty="0"/>
              <a:t>Police Ignorance</a:t>
            </a:r>
          </a:p>
          <a:p>
            <a:r>
              <a:rPr lang="en-US" dirty="0"/>
              <a:t>International Outcry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E7B673-F416-CA19-42A9-CB8D8EFA3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9778" y="784224"/>
            <a:ext cx="487363" cy="487363"/>
          </a:xfrm>
          <a:prstGeom prst="rect">
            <a:avLst/>
          </a:prstGeom>
        </p:spPr>
      </p:pic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8EAB7E29-A5ED-57FC-D035-E12E552D3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65" y="1819341"/>
            <a:ext cx="2635167" cy="3219317"/>
          </a:xfrm>
          <a:prstGeom prst="rect">
            <a:avLst/>
          </a:prstGeom>
        </p:spPr>
      </p:pic>
      <p:pic>
        <p:nvPicPr>
          <p:cNvPr id="8" name="Picture 7" descr="A person in a suit and tie waving&#10;&#10;Description automatically generated">
            <a:extLst>
              <a:ext uri="{FF2B5EF4-FFF2-40B4-BE49-F238E27FC236}">
                <a16:creationId xmlns:a16="http://schemas.microsoft.com/office/drawing/2014/main" id="{5630241A-CDE2-862E-2ABD-B920880EE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80" y="1819341"/>
            <a:ext cx="2635167" cy="37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2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11853-827E-8C47-9919-3E5DE6BAD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Military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FD066-65F1-AD94-BE67-AEC83922A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Creation of Death Squads</a:t>
            </a:r>
          </a:p>
          <a:p>
            <a:r>
              <a:rPr lang="en-US" dirty="0"/>
              <a:t>Two Major Massacres</a:t>
            </a:r>
          </a:p>
          <a:p>
            <a:r>
              <a:rPr lang="en-US" dirty="0"/>
              <a:t>Military Involvement</a:t>
            </a:r>
          </a:p>
          <a:p>
            <a:r>
              <a:rPr lang="en-US" dirty="0"/>
              <a:t>Anti-Guerilla Police Unit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A365D1-38FA-A345-976D-500F4B766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1883" y="784224"/>
            <a:ext cx="487363" cy="487363"/>
          </a:xfrm>
          <a:prstGeom prst="rect">
            <a:avLst/>
          </a:prstGeom>
        </p:spPr>
      </p:pic>
      <p:pic>
        <p:nvPicPr>
          <p:cNvPr id="7" name="Picture 6" descr="A group of soldiers marching in a parade&#10;&#10;Description automatically generated">
            <a:extLst>
              <a:ext uri="{FF2B5EF4-FFF2-40B4-BE49-F238E27FC236}">
                <a16:creationId xmlns:a16="http://schemas.microsoft.com/office/drawing/2014/main" id="{BFD92D81-FC3B-6A95-C985-288EEDFE5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28" y="3753853"/>
            <a:ext cx="3410729" cy="2558047"/>
          </a:xfrm>
          <a:prstGeom prst="rect">
            <a:avLst/>
          </a:prstGeom>
        </p:spPr>
      </p:pic>
      <p:pic>
        <p:nvPicPr>
          <p:cNvPr id="9" name="Picture 8" descr="A group of men in green military uniforms&#10;&#10;Description automatically generated">
            <a:extLst>
              <a:ext uri="{FF2B5EF4-FFF2-40B4-BE49-F238E27FC236}">
                <a16:creationId xmlns:a16="http://schemas.microsoft.com/office/drawing/2014/main" id="{3C9A43B0-B981-FBED-EB03-C12F50031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76" y="1476731"/>
            <a:ext cx="3410729" cy="195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1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EA45-23AB-13C9-E18B-063DE2F4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Shining Path in the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27819-9446-6CFD-7FFE-1774A446C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Effectiveness of Policies</a:t>
            </a:r>
          </a:p>
          <a:p>
            <a:r>
              <a:rPr lang="en-US" dirty="0"/>
              <a:t>Less active/Less attacks</a:t>
            </a:r>
          </a:p>
          <a:p>
            <a:r>
              <a:rPr lang="en-US" dirty="0"/>
              <a:t>Underground politics</a:t>
            </a:r>
          </a:p>
          <a:p>
            <a:r>
              <a:rPr lang="en-US" dirty="0"/>
              <a:t>Resurgence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F040F0-913B-4FEB-A07C-0DC11E889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1420" y="784224"/>
            <a:ext cx="487363" cy="487363"/>
          </a:xfrm>
          <a:prstGeom prst="rect">
            <a:avLst/>
          </a:prstGeom>
        </p:spPr>
      </p:pic>
      <p:pic>
        <p:nvPicPr>
          <p:cNvPr id="7" name="Picture 6" descr="A group of people holding up a flag&#10;&#10;Description automatically generated">
            <a:extLst>
              <a:ext uri="{FF2B5EF4-FFF2-40B4-BE49-F238E27FC236}">
                <a16:creationId xmlns:a16="http://schemas.microsoft.com/office/drawing/2014/main" id="{011F9CEC-6368-52DF-627D-EC7A033EA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33" y="2176504"/>
            <a:ext cx="6488140" cy="36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58</Words>
  <Application>Microsoft Office PowerPoint</Application>
  <PresentationFormat>Widescreen</PresentationFormat>
  <Paragraphs>20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Counterterrorism: Shining Path</vt:lpstr>
      <vt:lpstr>Alan Garcia</vt:lpstr>
      <vt:lpstr>Repentance Law (Ley de Arrepntimiento)</vt:lpstr>
      <vt:lpstr>Military Action</vt:lpstr>
      <vt:lpstr>Shining Path in the 21st Century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Counterterrorism: Shining Path</dc:title>
  <dc:creator>Gabriel Andrew</dc:creator>
  <cp:lastModifiedBy>William Newmann</cp:lastModifiedBy>
  <cp:revision>8</cp:revision>
  <dcterms:created xsi:type="dcterms:W3CDTF">2023-12-06T23:48:59Z</dcterms:created>
  <dcterms:modified xsi:type="dcterms:W3CDTF">2023-12-07T14:50:25Z</dcterms:modified>
</cp:coreProperties>
</file>