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embeddedFontLst>
    <p:embeddedFont>
      <p:font typeface="Average" panose="020B0604020202020204" charset="0"/>
      <p:regular r:id="rId8"/>
    </p:embeddedFont>
    <p:embeddedFont>
      <p:font typeface="Oswald" panose="00000500000000000000" pitchFamily="2" charset="0"/>
      <p:regular r:id="rId9"/>
      <p:bold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276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7529689446b4de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7529689446b4de6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7529689446b4de6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7529689446b4de6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7529689446b4de6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7529689446b4de6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7529689446b4de6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7529689446b4de6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at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hyperlink" Target="http://drive.google.com/file/d/15-jr6-8_Rr8WTkLu6hBqzbO6xQxe1Iiw/view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hyperlink" Target="http://drive.google.com/file/d/1mgtuALYhWicHf3XmGQZzbUO5P4zeDCni/view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hyperlink" Target="http://drive.google.com/file/d/1TBBt2hS2NmhAWBMpKHdcBrNOL-qufFD6/view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drive.google.com/file/d/1CbcMdPLASb09_DQHmPHfElGa2gHscTNB/view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hyperlink" Target="http://drive.google.com/file/d/15pYO2nOIMzxkhOcMlWNw51cJ9zLZ1wJ5/view" TargetMode="Externa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title"/>
          </p:nvPr>
        </p:nvSpPr>
        <p:spPr>
          <a:xfrm>
            <a:off x="265500" y="1126225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Red Brigades</a:t>
            </a:r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265500" y="2836526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Support and Recruitment </a:t>
            </a:r>
            <a:endParaRPr/>
          </a:p>
        </p:txBody>
      </p:sp>
      <p:pic>
        <p:nvPicPr>
          <p:cNvPr id="61" name="Google Shape;61;p13" descr="Red Brigades - Wikipedi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7400" y="1383837"/>
            <a:ext cx="3560624" cy="237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 title="Part 12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452960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 </a:t>
            </a:r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/>
              <a:t>Robberies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/>
              <a:t>Kidnappings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/>
              <a:t>Camorra</a:t>
            </a:r>
            <a:endParaRPr/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0997" y="1152463"/>
            <a:ext cx="4126625" cy="317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 title="Part 8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4721275"/>
            <a:ext cx="269825" cy="26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Recruiting </a:t>
            </a:r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/>
              <a:t>Students and Workers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/>
              <a:t>Strong Italian Heritage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/>
              <a:t>Pre Existing Groups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/>
              <a:t>Feminist Movement </a:t>
            </a:r>
            <a:endParaRPr/>
          </a:p>
        </p:txBody>
      </p:sp>
      <p:pic>
        <p:nvPicPr>
          <p:cNvPr id="77" name="Google Shape;77;p15" descr="Video] The Italian Hot Autumn of 1969 | History &amp; Theory | Audio &amp; Vide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2825" y="927438"/>
            <a:ext cx="4928651" cy="328862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5"/>
          <p:cNvSpPr txBox="1"/>
          <p:nvPr/>
        </p:nvSpPr>
        <p:spPr>
          <a:xfrm>
            <a:off x="3842825" y="4257300"/>
            <a:ext cx="4370100" cy="4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“Hot Autumn” of 1968</a:t>
            </a:r>
            <a:endParaRPr sz="13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79" name="Google Shape;79;p15" title="Part 10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4721275"/>
            <a:ext cx="269825" cy="26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Partnerships </a:t>
            </a:r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body" idx="1"/>
          </p:nvPr>
        </p:nvSpPr>
        <p:spPr>
          <a:xfrm>
            <a:off x="556050" y="1395750"/>
            <a:ext cx="2911800" cy="15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Soviet Union 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body" idx="2"/>
          </p:nvPr>
        </p:nvSpPr>
        <p:spPr>
          <a:xfrm>
            <a:off x="5647425" y="3058950"/>
            <a:ext cx="2950200" cy="175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Cuba and Bulgaria</a:t>
            </a:r>
            <a:endParaRPr/>
          </a:p>
        </p:txBody>
      </p:sp>
      <p:sp>
        <p:nvSpPr>
          <p:cNvPr id="87" name="Google Shape;87;p16"/>
          <p:cNvSpPr txBox="1"/>
          <p:nvPr/>
        </p:nvSpPr>
        <p:spPr>
          <a:xfrm>
            <a:off x="5725625" y="1368625"/>
            <a:ext cx="2950200" cy="19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Czechoslovakia</a:t>
            </a:r>
            <a:endParaRPr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88" name="Google Shape;88;p16"/>
          <p:cNvSpPr txBox="1"/>
          <p:nvPr/>
        </p:nvSpPr>
        <p:spPr>
          <a:xfrm>
            <a:off x="556050" y="3014850"/>
            <a:ext cx="3006300" cy="18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Red Rescue(Soccorso Rosso</a:t>
            </a:r>
            <a:r>
              <a:rPr lang="en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)</a:t>
            </a:r>
            <a:endParaRPr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89" name="Google Shape;89;p16" descr="Soviet Union - Wikipedi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1450" y="1805600"/>
            <a:ext cx="1954876" cy="109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6" descr="Brigata Sanitaria Soccorso Rosso | Milan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4950" y="3531725"/>
            <a:ext cx="1427875" cy="142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6" descr="Flag of the Czech Republic - Wikipedia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60550" y="1879426"/>
            <a:ext cx="1777250" cy="109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6" descr="Flag of Cuba | History, Design &amp; Meaning | Britannica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72000" y="3631134"/>
            <a:ext cx="1777250" cy="978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 descr="Flag of Bulgaria - Wikipedia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77055" y="3613613"/>
            <a:ext cx="1688650" cy="1013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6" title="Part 9.mp3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8850" y="450240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Fallout</a:t>
            </a:r>
            <a:endParaRPr/>
          </a:p>
        </p:txBody>
      </p:sp>
      <p:sp>
        <p:nvSpPr>
          <p:cNvPr id="100" name="Google Shape;100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Aldo Moro</a:t>
            </a:r>
            <a:endParaRPr/>
          </a:p>
        </p:txBody>
      </p:sp>
      <p:pic>
        <p:nvPicPr>
          <p:cNvPr id="101" name="Google Shape;101;p17" descr="Red Brigades - Wikipedi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8675" y="1653450"/>
            <a:ext cx="2455300" cy="284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7"/>
          <p:cNvPicPr preferRelativeResize="0"/>
          <p:nvPr/>
        </p:nvPicPr>
        <p:blipFill rotWithShape="1">
          <a:blip r:embed="rId4">
            <a:alphaModFix/>
          </a:blip>
          <a:srcRect l="2225" r="1444"/>
          <a:stretch/>
        </p:blipFill>
        <p:spPr>
          <a:xfrm>
            <a:off x="3733375" y="1297475"/>
            <a:ext cx="4607426" cy="312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7" title="Part 13.mp3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400" y="4721275"/>
            <a:ext cx="269825" cy="26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</Words>
  <Application>Microsoft Office PowerPoint</Application>
  <PresentationFormat>On-screen Show (16:9)</PresentationFormat>
  <Paragraphs>19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Average</vt:lpstr>
      <vt:lpstr>Oswald</vt:lpstr>
      <vt:lpstr>Arial</vt:lpstr>
      <vt:lpstr>Slate</vt:lpstr>
      <vt:lpstr>Red Brigades</vt:lpstr>
      <vt:lpstr>Resources </vt:lpstr>
      <vt:lpstr>Recruiting </vt:lpstr>
      <vt:lpstr>Partnerships </vt:lpstr>
      <vt:lpstr>The Fallout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 Brigades</dc:title>
  <dc:creator>William Newmann</dc:creator>
  <cp:lastModifiedBy>William Newmann</cp:lastModifiedBy>
  <cp:revision>1</cp:revision>
  <dcterms:modified xsi:type="dcterms:W3CDTF">2023-12-07T20:36:18Z</dcterms:modified>
</cp:coreProperties>
</file>