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88" d="100"/>
          <a:sy n="88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CAB1-AC8C-B488-D3A1-D02041277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90743-7394-4B5A-1951-59A689DED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012B9-AA65-FAA1-CF66-FBA52263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6A805-579E-ABE3-846D-98066910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1255F-1E52-476D-8EDD-E84A7648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59FB-ACE8-A106-6457-4FC3B388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4C275-EC5E-1E46-9C24-AE8DBDD5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AD27-D0FF-627B-8C66-215013E3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F7543-8432-A9BC-A262-BE0DE756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CACC5-21E5-2186-E2F8-2213FDD7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0776A1-4939-5AEC-6E03-E533DA43D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3AEE4-8F46-764C-7C41-A62DBA393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A2C63-E798-5858-ACB5-4C44E043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5D9F4-F538-CA75-C64B-E2F30B44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16428-8E6F-9455-08E0-A41A167B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03E8-A4AD-B7DC-53CD-C34B74C7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F5498-E8D4-370F-15F2-BF93AD0D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CF3D9-2E94-BA5B-F2BC-0F0610CC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83B21-360A-2702-558C-37487BC3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E4327-E58D-31D2-2864-CBADB49E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0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F2392-6081-C8EA-C138-C13FC180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BAA6A-FC18-C84B-A67D-F21154045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78EAE-95CF-59C2-A529-9E1CF326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CD827-9808-F468-8F2B-16A06687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C24FA-B303-D12C-DF22-DC708B86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5D3D-B6E9-6149-19F5-ACC58372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E72C1-6FF4-0C4E-C0F5-6D8C70F04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5275-23B4-A8DF-5D67-CA2432D7F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4C9F5-7495-AF45-E6BA-D0A11580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1BFDD-C07A-A537-AF58-62AE0254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D504D-0B48-C462-0FD5-B425F90A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8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0D55-6566-2B62-1CEF-BC5B2BF0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E293C-8905-EEAB-8A2F-13AB2EA6D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95AD4-E4FA-1326-19AB-53D093E6A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347EA-924C-10E8-A953-9EEF40953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560D9-94CC-28D9-0E79-2300E2334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E53F3-933A-62E0-A090-5729CF98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76FFA-9793-1C77-7C6B-99B6FF8B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DD4B8-6EE6-6B30-4FE4-0B4643B7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4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5E61-8248-1A64-63A6-1D9162CD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96423-D45A-6F03-59C7-4533D2FC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07905-30D8-B47B-B881-71A8CCC7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B7872-5657-6A52-5D87-386D4D38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8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DE0C6-AEA2-C468-D72F-B80FC6B5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0A8B-C5D9-8E43-3735-A8D1D6E3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27781-A690-9E90-8338-D2FF7A8A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B06E-22A1-9D4B-CADF-F6435C3B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7C38D-8D81-E76F-E285-D258168C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AE4FD-49B8-224E-C777-1576E040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DF14AE-099D-4D4B-5F30-A6C4F330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4EDEF-A37B-0127-9C47-2ACA3A15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D973D-48C5-4AEA-6F35-58AE01B7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4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572A-5266-E269-8571-8525A551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9ABE1-B456-AF60-6F84-E47AA8950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BD3F5-BC15-89FE-6ABD-21114472C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8BE92-8B5A-C312-7632-6D2FF055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3476A-5BEA-EC53-0660-5490369F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4B24F-C72F-EEF5-1EF2-B2850AE8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FC072-BAB5-D154-5F6E-9894FBD27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34BA3-0B61-6616-BA7F-8CB423F1E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5A2FA-704D-5749-BA5C-1C8A96D53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220A-6C94-194B-9C50-842B32BD88DF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D4AC2-DD0E-A86B-F7B4-8B3EDD2FC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CC3EA-B920-1221-DF1E-776A7AD2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25476-FAC6-8F43-9BD9-9BE9883F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7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A639A-E097-ED16-47BF-17D0630CD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4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Strategy, Tactics, and Targets of The Red Brigades</a:t>
            </a:r>
            <a:endParaRPr lang="en-US" sz="4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A80E0-82A3-2C09-451E-AD752DDEC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Ryan </a:t>
            </a:r>
            <a:r>
              <a:rPr lang="en-US" dirty="0" err="1"/>
              <a:t>Hur</a:t>
            </a:r>
            <a:endParaRPr lang="en-US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litical terrorism and the Italian Red Brigades, forty years later –  ippr.com">
            <a:extLst>
              <a:ext uri="{FF2B5EF4-FFF2-40B4-BE49-F238E27FC236}">
                <a16:creationId xmlns:a16="http://schemas.microsoft.com/office/drawing/2014/main" id="{0E3EB34A-F9BD-9FF3-C2EE-AC3DD40E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574" y="1028381"/>
            <a:ext cx="6661404" cy="480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Dec 7, 2023 at 1:20:05 AM">
            <a:hlinkClick r:id="" action="ppaction://media"/>
            <a:extLst>
              <a:ext uri="{FF2B5EF4-FFF2-40B4-BE49-F238E27FC236}">
                <a16:creationId xmlns:a16="http://schemas.microsoft.com/office/drawing/2014/main" id="{D020FD12-D0EF-5446-EB5D-0F97222BE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1022" y="55812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130B2-8232-319C-137B-8F361D56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Strategy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C0E44-474E-EC6E-06E6-61E5D72B6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“Dictatorship of the proletariat”</a:t>
            </a:r>
          </a:p>
          <a:p>
            <a:pPr lvl="1"/>
            <a:r>
              <a:rPr lang="en-US" sz="2800" dirty="0"/>
              <a:t>“Armed propaganda”</a:t>
            </a:r>
          </a:p>
          <a:p>
            <a:pPr lvl="2"/>
            <a:r>
              <a:rPr lang="en-US" sz="2400" dirty="0"/>
              <a:t>Violent actions to promote their message</a:t>
            </a:r>
          </a:p>
          <a:p>
            <a:pPr lvl="1"/>
            <a:r>
              <a:rPr lang="en-US" sz="2800" dirty="0"/>
              <a:t>Attack on “the heart of the state”</a:t>
            </a:r>
          </a:p>
          <a:p>
            <a:pPr lvl="2"/>
            <a:r>
              <a:rPr lang="en-US" sz="2400" dirty="0"/>
              <a:t>Capitalist institutions</a:t>
            </a:r>
          </a:p>
          <a:p>
            <a:pPr lvl="1"/>
            <a:r>
              <a:rPr lang="en-US" sz="2800" dirty="0"/>
              <a:t>“Generalized Civil War”</a:t>
            </a:r>
          </a:p>
          <a:p>
            <a:pPr lvl="2"/>
            <a:r>
              <a:rPr lang="en-US" dirty="0"/>
              <a:t>End-result: overthrowing the state</a:t>
            </a:r>
          </a:p>
          <a:p>
            <a:r>
              <a:rPr lang="en-US" dirty="0"/>
              <a:t>Aimed to appear as a legitimate organization</a:t>
            </a:r>
          </a:p>
          <a:p>
            <a:pPr lvl="1"/>
            <a:r>
              <a:rPr lang="en-US" dirty="0"/>
              <a:t>Careful language</a:t>
            </a:r>
          </a:p>
          <a:p>
            <a:pPr lvl="1"/>
            <a:r>
              <a:rPr lang="en-US" dirty="0"/>
              <a:t>Long-term goals</a:t>
            </a:r>
          </a:p>
        </p:txBody>
      </p:sp>
      <p:pic>
        <p:nvPicPr>
          <p:cNvPr id="7" name="Audio Recording Dec 7, 2023 at 4:07:45 AM">
            <a:hlinkClick r:id="" action="ppaction://media"/>
            <a:extLst>
              <a:ext uri="{FF2B5EF4-FFF2-40B4-BE49-F238E27FC236}">
                <a16:creationId xmlns:a16="http://schemas.microsoft.com/office/drawing/2014/main" id="{B8DC654E-1849-9410-72AF-13470DB4D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636" y="54943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43480-7FE3-9A6F-9321-18074FAE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Tactics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2853-9F5E-C70E-CBCC-4A5058A2F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Relied on violence</a:t>
            </a:r>
          </a:p>
          <a:p>
            <a:pPr lvl="1"/>
            <a:r>
              <a:rPr lang="en-US" sz="2800" dirty="0"/>
              <a:t>Calculated political terrorism</a:t>
            </a:r>
            <a:endParaRPr lang="en-US" sz="2200" dirty="0"/>
          </a:p>
          <a:p>
            <a:r>
              <a:rPr lang="en-US" dirty="0"/>
              <a:t>Politically motivated kidnappings and murders</a:t>
            </a:r>
          </a:p>
          <a:p>
            <a:r>
              <a:rPr lang="en-US" dirty="0"/>
              <a:t>No mass casualties</a:t>
            </a:r>
          </a:p>
          <a:p>
            <a:endParaRPr lang="en-US" dirty="0"/>
          </a:p>
          <a:p>
            <a:endParaRPr lang="en-US" sz="2200" dirty="0"/>
          </a:p>
        </p:txBody>
      </p:sp>
      <p:pic>
        <p:nvPicPr>
          <p:cNvPr id="2050" name="Picture 2" descr="The Red Brigades: What We Can Learn From Italian History">
            <a:extLst>
              <a:ext uri="{FF2B5EF4-FFF2-40B4-BE49-F238E27FC236}">
                <a16:creationId xmlns:a16="http://schemas.microsoft.com/office/drawing/2014/main" id="{812D8AF4-0DE2-2ADE-7201-87660DB5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18" y="3673922"/>
            <a:ext cx="6636509" cy="27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Dec 7, 2023 at 4:16:07 AM">
            <a:hlinkClick r:id="" action="ppaction://media"/>
            <a:extLst>
              <a:ext uri="{FF2B5EF4-FFF2-40B4-BE49-F238E27FC236}">
                <a16:creationId xmlns:a16="http://schemas.microsoft.com/office/drawing/2014/main" id="{9E52EC26-0ACD-A3C4-CE07-6D018001AC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636" y="57556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7B1A0-0C9B-B1BC-3454-E7E41F90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Targets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00A7-40B5-6E13-3798-FB1FAF1A9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dirty="0"/>
              <a:t>”Anti-worker”</a:t>
            </a:r>
          </a:p>
          <a:p>
            <a:pPr lvl="1"/>
            <a:r>
              <a:rPr lang="en-US" dirty="0"/>
              <a:t>Early years of operation, less violent</a:t>
            </a:r>
          </a:p>
          <a:p>
            <a:r>
              <a:rPr lang="en-US" dirty="0"/>
              <a:t>Christian Democrat Party</a:t>
            </a:r>
          </a:p>
          <a:p>
            <a:r>
              <a:rPr lang="en-US" dirty="0"/>
              <a:t>Aldo Moro</a:t>
            </a:r>
          </a:p>
          <a:p>
            <a:endParaRPr lang="en-US" dirty="0"/>
          </a:p>
        </p:txBody>
      </p:sp>
      <p:pic>
        <p:nvPicPr>
          <p:cNvPr id="3074" name="Picture 2" descr="Kidnapping and murder of Aldo Moro - Wikipedia">
            <a:extLst>
              <a:ext uri="{FF2B5EF4-FFF2-40B4-BE49-F238E27FC236}">
                <a16:creationId xmlns:a16="http://schemas.microsoft.com/office/drawing/2014/main" id="{036DB348-E2BD-ACE5-FA93-727AF9C2E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0" r="1" b="1"/>
          <a:stretch/>
        </p:blipFill>
        <p:spPr bwMode="auto">
          <a:xfrm>
            <a:off x="6604096" y="2044438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Dec 7, 2023 at 11:52:58 AM">
            <a:hlinkClick r:id="" action="ppaction://media"/>
            <a:extLst>
              <a:ext uri="{FF2B5EF4-FFF2-40B4-BE49-F238E27FC236}">
                <a16:creationId xmlns:a16="http://schemas.microsoft.com/office/drawing/2014/main" id="{6D28659A-C6BC-2267-F742-E974E1369D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093" y="56430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B3903-90A6-330F-FEF2-568E6F3A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Strategic failure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0870-C001-7740-10B9-073A6FBC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Moro’s death led to fierce persecution</a:t>
            </a:r>
          </a:p>
          <a:p>
            <a:r>
              <a:rPr lang="en-US" dirty="0"/>
              <a:t>Never legitimized by the government</a:t>
            </a:r>
          </a:p>
        </p:txBody>
      </p:sp>
      <p:pic>
        <p:nvPicPr>
          <p:cNvPr id="4" name="Audio Recording Dec 7, 2023 at 11:55:38 AM">
            <a:hlinkClick r:id="" action="ppaction://media"/>
            <a:extLst>
              <a:ext uri="{FF2B5EF4-FFF2-40B4-BE49-F238E27FC236}">
                <a16:creationId xmlns:a16="http://schemas.microsoft.com/office/drawing/2014/main" id="{7042B1F4-9BD0-7596-9267-9908368B8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636" y="54800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105</Words>
  <Application>Microsoft Office PowerPoint</Application>
  <PresentationFormat>Widescreen</PresentationFormat>
  <Paragraphs>26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Strategy, Tactics, and Targets of The Red Brigades</vt:lpstr>
      <vt:lpstr>Strategy</vt:lpstr>
      <vt:lpstr>Tactics</vt:lpstr>
      <vt:lpstr>Targets</vt:lpstr>
      <vt:lpstr>Strategic failure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Strategy, Tactics, and Targets, of The Red Brigades</dc:title>
  <dc:creator>Ryan Hur</dc:creator>
  <cp:lastModifiedBy>William Newmann</cp:lastModifiedBy>
  <cp:revision>4</cp:revision>
  <dcterms:created xsi:type="dcterms:W3CDTF">2023-12-07T03:11:39Z</dcterms:created>
  <dcterms:modified xsi:type="dcterms:W3CDTF">2023-12-07T22:39:22Z</dcterms:modified>
</cp:coreProperties>
</file>