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5D07AF-BCE8-4A71-ADEA-2F2B1C458720}" v="201" dt="2023-12-07T19:18:31.4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2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E91A4-C63D-3872-988B-B1BC9BC30B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7B3565-AA34-6A44-B63B-0E3CF8F678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D5DE6-1039-62D3-BD09-9B089B789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44571-E2C8-47E7-ACA4-10B03167CCC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EF0D8-C467-BFEC-E527-AB5C7C422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91708-1C54-90A2-6E8C-1DE164153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A394-F429-47A5-9A28-BDF05E7C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25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9C553-8CE6-0E06-C9C8-B4FD550E6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4863CB-8D49-A78D-389A-D691A0EBC9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9A7A9-4A24-45F2-F1F4-7C977A33E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44571-E2C8-47E7-ACA4-10B03167CCC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634B6-333B-85B7-7211-1C681C151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A5FC8-006D-64E3-E0FF-6C65B6F4E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A394-F429-47A5-9A28-BDF05E7C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29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7F83CF-AC4C-F6F5-4CEA-C864D84001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53ED74-A88C-3B85-36AA-E8B8667F1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B8B31-9ADB-7897-DE2D-C35518840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44571-E2C8-47E7-ACA4-10B03167CCC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557DD-7B72-CFC8-4E8D-A3BA50B94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3AD9E0-483E-F0C7-73FC-0933D40FF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A394-F429-47A5-9A28-BDF05E7C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13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6BDD4-F17E-5ED4-F205-09D18B15B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67508-C46C-30F9-5127-B7293D38A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C94EA-C8EC-54D6-1155-7763BBC4C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44571-E2C8-47E7-ACA4-10B03167CCC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52DBF-4ADB-A2B9-237A-B9081B1E7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00A49-51A4-2AD8-0E88-6AE905106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A394-F429-47A5-9A28-BDF05E7C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99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6659A-0291-CB33-34F0-7DD11E1A8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150265-51D6-4C74-6F66-F4E3CB7C9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34628-2B47-8CE7-8BFC-3088A8958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44571-E2C8-47E7-ACA4-10B03167CCC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DCE2A-7BD9-08F7-026E-C91CEDD4C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41222-BED1-A129-2C73-1455996CC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A394-F429-47A5-9A28-BDF05E7C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9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6602C-965D-5C9B-D9F7-9773CEF96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6B395-6EAB-6D1E-278A-F4E500A305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98830F-9921-EE4B-2795-D4213DB03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BA89F5-678E-C694-6039-2D44F5AD6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44571-E2C8-47E7-ACA4-10B03167CCC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015C8-BA01-BACF-9931-F1F13574F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3E1D1-1788-D7D0-EA18-B7E92E0D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A394-F429-47A5-9A28-BDF05E7C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17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B4FFD-C6DB-BD1B-D0B6-E9D55BEFA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FEFB7-1C92-7AB3-7E80-02ACD34EC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FB9CDE-2624-E9D6-4FA9-DA92F6E40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FCEFA0-1BB7-C4D9-2C32-814A5D096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E645B3-64DE-4E16-9039-1C5D25D926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A662C5-C23D-4D32-823D-F79CDD32E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44571-E2C8-47E7-ACA4-10B03167CCC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042B3E-68C0-C9FF-5E06-8F15FD7A5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74768A-1897-169A-0917-1EDDB70CD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A394-F429-47A5-9A28-BDF05E7C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1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8700A-9C78-455F-1F2A-BC176120A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5CE43C-81D2-91EA-0755-6257EB9BB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44571-E2C8-47E7-ACA4-10B03167CCC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697A85-DF91-454C-9E52-44F075F7D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8B77D7-7F42-781C-745E-FF298AAF9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A394-F429-47A5-9A28-BDF05E7C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39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ABE78-6B84-EAF9-5300-EF76DEDA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44571-E2C8-47E7-ACA4-10B03167CCC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C1616D-0AC3-AB32-873A-D8D30F093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CD038-8610-ECF1-BB95-6CBD96382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A394-F429-47A5-9A28-BDF05E7C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80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C75ED-3AFC-E003-5970-7C7FD22B6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5152E-7B7F-5AB2-1BCF-59967D320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FEEF1A-92F4-A146-D7D6-DA1AC3BB57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531A86-BD8F-BCBA-6C22-A23CE62AF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44571-E2C8-47E7-ACA4-10B03167CCC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F9C30-DD1E-E43A-3855-CECA3C5DE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1260CA-10E7-1727-1B68-BA11E2FA4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A394-F429-47A5-9A28-BDF05E7C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71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E9E2-076C-BB37-53A7-691DD3084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EEFD94-19E5-982D-D6B3-04230D80BD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1168E2-2E86-0217-F036-16550E9DE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D09E1-BC39-518F-BE9C-AAAF329DD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44571-E2C8-47E7-ACA4-10B03167CCC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2D9EF-141A-1381-0636-157183253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A1E9C9-C6EA-334B-567B-F3499C915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A394-F429-47A5-9A28-BDF05E7C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82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D176E6-780E-2073-2840-A2D79E19B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A06FF2-5D59-DEF6-7CF4-952B9DEEB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7083C-8AE3-1F1E-3443-50E57C6AF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44571-E2C8-47E7-ACA4-10B03167CCC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83078-A697-EA13-900F-47AA92736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B1FCE-FA96-0215-4658-83CB36540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BA394-F429-47A5-9A28-BDF05E7C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65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03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EE2F51-61FE-73B7-2A00-9D0F07F61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663" y="1422400"/>
            <a:ext cx="4505552" cy="2387600"/>
          </a:xfrm>
        </p:spPr>
        <p:txBody>
          <a:bodyPr>
            <a:normAutofit/>
          </a:bodyPr>
          <a:lstStyle/>
          <a:p>
            <a:pPr algn="l"/>
            <a:r>
              <a:rPr lang="en-US" sz="3900" b="0" i="0" u="none" strike="noStrike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Origins, objectives, Doctrines:</a:t>
            </a:r>
            <a:r>
              <a:rPr lang="en-US" sz="3900" b="0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​</a:t>
            </a:r>
            <a:br>
              <a:rPr lang="en-US" sz="3900" b="0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</a:br>
            <a:r>
              <a:rPr lang="en-US" sz="3900" b="0" i="0" u="none" strike="noStrike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The Red Brigades</a:t>
            </a:r>
            <a:endParaRPr lang="en-US" sz="39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69E8CB-6C2E-4E84-7514-94FDE7D477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663" y="3902075"/>
            <a:ext cx="4505552" cy="1655762"/>
          </a:xfrm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  <a:latin typeface="Bookman Old Style" panose="02050604050505020204" pitchFamily="18" charset="0"/>
              </a:rPr>
              <a:t>By Braelyn Johnson</a:t>
            </a:r>
          </a:p>
        </p:txBody>
      </p:sp>
      <p:sp>
        <p:nvSpPr>
          <p:cNvPr id="1041" name="Freeform: Shape 1040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8" name="Picture 4" descr="The Red Brigade/The kidnappingo of Aldo Moro/ Italy's Years of Lead ...">
            <a:extLst>
              <a:ext uri="{FF2B5EF4-FFF2-40B4-BE49-F238E27FC236}">
                <a16:creationId xmlns:a16="http://schemas.microsoft.com/office/drawing/2014/main" id="{07C6AACB-1E81-835B-9BF3-C773FE9A8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9805" y="3089226"/>
            <a:ext cx="3408121" cy="255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ll images">
            <a:extLst>
              <a:ext uri="{FF2B5EF4-FFF2-40B4-BE49-F238E27FC236}">
                <a16:creationId xmlns:a16="http://schemas.microsoft.com/office/drawing/2014/main" id="{C8C1BCCB-7D9D-257C-6E6B-E4BD2FA6E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6393" y="909130"/>
            <a:ext cx="3105975" cy="217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024F21-01CC-3CA1-7E43-0168D593AB97}"/>
              </a:ext>
            </a:extLst>
          </p:cNvPr>
          <p:cNvSpPr txBox="1"/>
          <p:nvPr/>
        </p:nvSpPr>
        <p:spPr>
          <a:xfrm>
            <a:off x="8289758" y="5645316"/>
            <a:ext cx="3555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Kidnapping of Aldo Moro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7F77BC-5A0B-B7C1-AC22-2E110DC2C0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7544" y="226893"/>
            <a:ext cx="682237" cy="682237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2FCC66-D8ED-31A7-0924-A04498CCA6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4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2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056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B07BA2-ABC3-FD24-7AF7-2ACD27ED9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Origins</a:t>
            </a:r>
          </a:p>
        </p:txBody>
      </p: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D044939-AAAE-9721-89C0-53A72157DEAA}"/>
              </a:ext>
            </a:extLst>
          </p:cNvPr>
          <p:cNvSpPr txBox="1"/>
          <p:nvPr/>
        </p:nvSpPr>
        <p:spPr>
          <a:xfrm>
            <a:off x="1295400" y="2288833"/>
            <a:ext cx="4800600" cy="3711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Milan 1969-1972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Founded by Renato Curcio and Margherita </a:t>
            </a:r>
            <a:r>
              <a:rPr lang="en-US" sz="2000" dirty="0" err="1">
                <a:solidFill>
                  <a:schemeClr val="bg1"/>
                </a:solidFill>
              </a:rPr>
              <a:t>Cagol</a:t>
            </a:r>
            <a:endParaRPr lang="en-US" sz="2000" dirty="0">
              <a:solidFill>
                <a:schemeClr val="bg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Assassination of King Umberto (July 29, 1900)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Included members from </a:t>
            </a:r>
            <a:r>
              <a:rPr lang="en-US" sz="2000" dirty="0" err="1">
                <a:solidFill>
                  <a:schemeClr val="bg1"/>
                </a:solidFill>
              </a:rPr>
              <a:t>Gruppi</a:t>
            </a:r>
            <a:r>
              <a:rPr lang="en-US" sz="2000" dirty="0">
                <a:solidFill>
                  <a:schemeClr val="bg1"/>
                </a:solidFill>
              </a:rPr>
              <a:t> Di Azione </a:t>
            </a:r>
            <a:r>
              <a:rPr lang="en-US" sz="2000" dirty="0" err="1">
                <a:solidFill>
                  <a:schemeClr val="bg1"/>
                </a:solidFill>
              </a:rPr>
              <a:t>Partigiana</a:t>
            </a:r>
            <a:r>
              <a:rPr lang="en-US" sz="2000" dirty="0">
                <a:solidFill>
                  <a:schemeClr val="bg1"/>
                </a:solidFill>
              </a:rPr>
              <a:t> (GAP)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Originally focused on kidnappings and destruction of union property</a:t>
            </a:r>
          </a:p>
        </p:txBody>
      </p:sp>
      <p:pic>
        <p:nvPicPr>
          <p:cNvPr id="2052" name="Picture 4" descr="Historical Facts And Events On 29th July - This Day In History">
            <a:extLst>
              <a:ext uri="{FF2B5EF4-FFF2-40B4-BE49-F238E27FC236}">
                <a16:creationId xmlns:a16="http://schemas.microsoft.com/office/drawing/2014/main" id="{D8C00A30-3739-12BD-0A91-1CE7F7308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0175" y="369913"/>
            <a:ext cx="1858675" cy="278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Rectangle 2060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Milan italy map tourist - Map of milan italy tourist attractions ...">
            <a:extLst>
              <a:ext uri="{FF2B5EF4-FFF2-40B4-BE49-F238E27FC236}">
                <a16:creationId xmlns:a16="http://schemas.microsoft.com/office/drawing/2014/main" id="{15932903-EB93-8291-DE5A-5F8C2AF8A7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1131" y="3730267"/>
            <a:ext cx="2203699" cy="278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3" name="Rectangle 2062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5C0325-1C35-DEC3-2CB5-06C521C6D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2434" y="235667"/>
            <a:ext cx="677940" cy="6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9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03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B291C-C578-CD12-77CC-D05384DE3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Doctrines</a:t>
            </a:r>
          </a:p>
        </p:txBody>
      </p: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CCBD2-B1C8-C90F-D25A-04C2B1967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Marxist-Leninist ideology</a:t>
            </a:r>
          </a:p>
          <a:p>
            <a:r>
              <a:rPr lang="en-US" sz="2000">
                <a:solidFill>
                  <a:schemeClr val="bg1"/>
                </a:solidFill>
              </a:rPr>
              <a:t>Main principles from extreme leftist ideology </a:t>
            </a:r>
          </a:p>
          <a:p>
            <a:r>
              <a:rPr lang="en-US" sz="2000">
                <a:solidFill>
                  <a:schemeClr val="bg1"/>
                </a:solidFill>
              </a:rPr>
              <a:t>Aimed for a “dictatorship of the proletariat”</a:t>
            </a:r>
          </a:p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032" name="Picture 8" descr="Red Brigades">
            <a:extLst>
              <a:ext uri="{FF2B5EF4-FFF2-40B4-BE49-F238E27FC236}">
                <a16:creationId xmlns:a16="http://schemas.microsoft.com/office/drawing/2014/main" id="{975A9B75-FBB9-A03B-1705-6FB44629AA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" r="3878" b="-2"/>
          <a:stretch/>
        </p:blipFill>
        <p:spPr bwMode="auto">
          <a:xfrm>
            <a:off x="5451989" y="801121"/>
            <a:ext cx="4060723" cy="243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2277" y="3386960"/>
            <a:ext cx="56697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Le cannonate di Bava Beccaris, 120 anni fa - Il Post">
            <a:extLst>
              <a:ext uri="{FF2B5EF4-FFF2-40B4-BE49-F238E27FC236}">
                <a16:creationId xmlns:a16="http://schemas.microsoft.com/office/drawing/2014/main" id="{55FE21DA-3352-4215-3F7A-2D2AF3150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6" r="-2" b="5602"/>
          <a:stretch/>
        </p:blipFill>
        <p:spPr bwMode="auto">
          <a:xfrm>
            <a:off x="7482351" y="3482896"/>
            <a:ext cx="4277030" cy="261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03A6CF-2FA0-51E2-EC12-567B96C6F09B}"/>
              </a:ext>
            </a:extLst>
          </p:cNvPr>
          <p:cNvSpPr txBox="1"/>
          <p:nvPr/>
        </p:nvSpPr>
        <p:spPr>
          <a:xfrm>
            <a:off x="8524567" y="6195774"/>
            <a:ext cx="3323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Bava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Beccaris</a:t>
            </a:r>
            <a:r>
              <a:rPr lang="en-US" dirty="0">
                <a:solidFill>
                  <a:schemeClr val="bg1"/>
                </a:solidFill>
              </a:rPr>
              <a:t> Massacre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8F1595-1BE3-2A11-7DAF-0CFB877EFF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324" y="246394"/>
            <a:ext cx="759098" cy="75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6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05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2C3713-18D5-E683-4920-1818F5ACF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Objectives</a:t>
            </a:r>
          </a:p>
        </p:txBody>
      </p: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BD178-C097-7E5F-0E81-576C8553B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Strived to achieve the dictatorship through: Armed propaganda, generalized civil war, and the overthrow of the state.</a:t>
            </a:r>
          </a:p>
          <a:p>
            <a:r>
              <a:rPr lang="en-US" sz="2000">
                <a:solidFill>
                  <a:schemeClr val="bg1"/>
                </a:solidFill>
              </a:rPr>
              <a:t>Creation of revolutionary state</a:t>
            </a:r>
          </a:p>
          <a:p>
            <a:r>
              <a:rPr lang="en-US" sz="2000">
                <a:solidFill>
                  <a:schemeClr val="bg1"/>
                </a:solidFill>
              </a:rPr>
              <a:t>Destruction towards industrial executives, political conservatives, and rightist activists. 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2050" name="Picture 2" descr="Nato Logo Related Keywords &amp; Suggestions - Nato Logo Long Tail Keywords">
            <a:extLst>
              <a:ext uri="{FF2B5EF4-FFF2-40B4-BE49-F238E27FC236}">
                <a16:creationId xmlns:a16="http://schemas.microsoft.com/office/drawing/2014/main" id="{7E49CF71-15AA-5289-C922-C1672A05F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9" r="-3" b="-3"/>
          <a:stretch/>
        </p:blipFill>
        <p:spPr bwMode="auto">
          <a:xfrm>
            <a:off x="6525453" y="1"/>
            <a:ext cx="5666547" cy="339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61" name="Straight Connector 2060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2277" y="3386960"/>
            <a:ext cx="56697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3" name="Straight Connector 206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The Red Brigade. The Official History Of The New South Wales Fire ...">
            <a:extLst>
              <a:ext uri="{FF2B5EF4-FFF2-40B4-BE49-F238E27FC236}">
                <a16:creationId xmlns:a16="http://schemas.microsoft.com/office/drawing/2014/main" id="{6980BA73-7C53-8817-B26F-DF14DFCE1F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0" r="-2" b="6224"/>
          <a:stretch/>
        </p:blipFill>
        <p:spPr bwMode="auto">
          <a:xfrm>
            <a:off x="6522277" y="3398024"/>
            <a:ext cx="5669723" cy="346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0F750D-4EE8-00E8-729F-0F6C93A00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4969" y="231798"/>
            <a:ext cx="829748" cy="82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1B0350-86CA-51FA-3481-19C7E5928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Conclusion</a:t>
            </a:r>
          </a:p>
        </p:txBody>
      </p: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0FDF8-A213-996E-1871-2AFF61D14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Issue with western democracy</a:t>
            </a:r>
          </a:p>
          <a:p>
            <a:r>
              <a:rPr lang="en-US" sz="2000" dirty="0">
                <a:solidFill>
                  <a:schemeClr val="bg1"/>
                </a:solidFill>
              </a:rPr>
              <a:t>Use of knee-</a:t>
            </a:r>
            <a:r>
              <a:rPr lang="en-US" sz="2000" dirty="0" err="1">
                <a:solidFill>
                  <a:schemeClr val="bg1"/>
                </a:solidFill>
              </a:rPr>
              <a:t>cappings</a:t>
            </a:r>
            <a:r>
              <a:rPr lang="en-US" sz="2000" dirty="0">
                <a:solidFill>
                  <a:schemeClr val="bg1"/>
                </a:solidFill>
              </a:rPr>
              <a:t>, bombs, and kidnapping to promote ideas</a:t>
            </a:r>
          </a:p>
          <a:p>
            <a:r>
              <a:rPr lang="en-US" sz="2000" dirty="0">
                <a:solidFill>
                  <a:schemeClr val="bg1"/>
                </a:solidFill>
              </a:rPr>
              <a:t>Arrest of members led to the downfall of the organization through the webbed structure. </a:t>
            </a:r>
          </a:p>
          <a:p>
            <a:r>
              <a:rPr lang="en-US" sz="2000" dirty="0">
                <a:solidFill>
                  <a:schemeClr val="bg1"/>
                </a:solidFill>
              </a:rPr>
              <a:t>Unable to create revolutionary state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Italy in 1810, at the height of Napoleonic power | Historical maps ...">
            <a:extLst>
              <a:ext uri="{FF2B5EF4-FFF2-40B4-BE49-F238E27FC236}">
                <a16:creationId xmlns:a16="http://schemas.microsoft.com/office/drawing/2014/main" id="{175B9DA6-5234-2131-AC9C-B2367E0FF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5453" y="0"/>
            <a:ext cx="54494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EC0447-BD74-D4AA-970E-A7475B98C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094" y="194203"/>
            <a:ext cx="680676" cy="68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4047</TotalTime>
  <Words>152</Words>
  <Application>Microsoft Office PowerPoint</Application>
  <PresentationFormat>Widescreen</PresentationFormat>
  <Paragraphs>23</Paragraphs>
  <Slides>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Bookman Old Style</vt:lpstr>
      <vt:lpstr>Calibri</vt:lpstr>
      <vt:lpstr>Calibri Light</vt:lpstr>
      <vt:lpstr>Office Theme</vt:lpstr>
      <vt:lpstr>Origins, objectives, Doctrines:​ The Red Brigades</vt:lpstr>
      <vt:lpstr>Origins</vt:lpstr>
      <vt:lpstr>Doctrines</vt:lpstr>
      <vt:lpstr>Objectives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braelyn johnson</dc:creator>
  <cp:lastModifiedBy>William Newmann</cp:lastModifiedBy>
  <cp:revision>3</cp:revision>
  <dcterms:created xsi:type="dcterms:W3CDTF">2023-12-04T23:39:35Z</dcterms:created>
  <dcterms:modified xsi:type="dcterms:W3CDTF">2023-12-07T20:43:44Z</dcterms:modified>
</cp:coreProperties>
</file>