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3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56"/>
    <p:restoredTop sz="96327"/>
  </p:normalViewPr>
  <p:slideViewPr>
    <p:cSldViewPr snapToGrid="0">
      <p:cViewPr varScale="1">
        <p:scale>
          <a:sx n="90" d="100"/>
          <a:sy n="90" d="100"/>
        </p:scale>
        <p:origin x="11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B2C4F2-525E-884D-9734-2AF39A8F4445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0D6444-901E-AD40-950C-B1B9C8A23F55}">
      <dgm:prSet/>
      <dgm:spPr/>
      <dgm:t>
        <a:bodyPr/>
        <a:lstStyle/>
        <a:p>
          <a:r>
            <a:rPr lang="en-US" dirty="0"/>
            <a:t>Amending the </a:t>
          </a:r>
          <a:r>
            <a:rPr lang="en-US" b="1" dirty="0"/>
            <a:t>National Criminal Code:</a:t>
          </a:r>
        </a:p>
        <a:p>
          <a:r>
            <a:rPr lang="en-US" dirty="0"/>
            <a:t>Increasing penalties for terrorist crimes</a:t>
          </a:r>
        </a:p>
      </dgm:t>
    </dgm:pt>
    <dgm:pt modelId="{0610DE90-85ED-4B4B-AD41-09F5DF61EF5A}" type="parTrans" cxnId="{47FAF1A0-160E-0D4C-BA4C-82D94143A80E}">
      <dgm:prSet/>
      <dgm:spPr/>
      <dgm:t>
        <a:bodyPr/>
        <a:lstStyle/>
        <a:p>
          <a:endParaRPr lang="en-US"/>
        </a:p>
      </dgm:t>
    </dgm:pt>
    <dgm:pt modelId="{9BA610E4-DE00-164C-9FAD-C986C44CAA55}" type="sibTrans" cxnId="{47FAF1A0-160E-0D4C-BA4C-82D94143A80E}">
      <dgm:prSet/>
      <dgm:spPr/>
      <dgm:t>
        <a:bodyPr/>
        <a:lstStyle/>
        <a:p>
          <a:endParaRPr lang="en-US"/>
        </a:p>
      </dgm:t>
    </dgm:pt>
    <dgm:pt modelId="{23E356D3-4D1C-1B42-AFE2-EA217F344EE8}">
      <dgm:prSet custT="1"/>
      <dgm:spPr/>
      <dgm:t>
        <a:bodyPr/>
        <a:lstStyle/>
        <a:p>
          <a:r>
            <a:rPr lang="en-US" sz="1400" dirty="0"/>
            <a:t>Implementing a </a:t>
          </a:r>
          <a:r>
            <a:rPr lang="en-US" sz="1400" b="1" dirty="0"/>
            <a:t>series of antiterrorist laws</a:t>
          </a:r>
          <a:r>
            <a:rPr lang="en-US" sz="1400" dirty="0"/>
            <a:t>:</a:t>
          </a:r>
        </a:p>
      </dgm:t>
    </dgm:pt>
    <dgm:pt modelId="{0274D319-F02A-2C4B-B795-69C9A758010F}" type="parTrans" cxnId="{07282199-7878-2047-BD00-6769CAFAA4A8}">
      <dgm:prSet/>
      <dgm:spPr/>
      <dgm:t>
        <a:bodyPr/>
        <a:lstStyle/>
        <a:p>
          <a:endParaRPr lang="en-US"/>
        </a:p>
      </dgm:t>
    </dgm:pt>
    <dgm:pt modelId="{694907B5-B3F6-0E44-A40E-44D2A6ADF9D6}" type="sibTrans" cxnId="{07282199-7878-2047-BD00-6769CAFAA4A8}">
      <dgm:prSet/>
      <dgm:spPr/>
      <dgm:t>
        <a:bodyPr/>
        <a:lstStyle/>
        <a:p>
          <a:endParaRPr lang="en-US"/>
        </a:p>
      </dgm:t>
    </dgm:pt>
    <dgm:pt modelId="{E2A33852-A8EB-0246-9262-F48ED7A74E71}">
      <dgm:prSet custT="1"/>
      <dgm:spPr/>
      <dgm:t>
        <a:bodyPr/>
        <a:lstStyle/>
        <a:p>
          <a:r>
            <a:rPr lang="en-US" sz="1400" dirty="0"/>
            <a:t>Relaxation of wiretapping rules</a:t>
          </a:r>
        </a:p>
      </dgm:t>
    </dgm:pt>
    <dgm:pt modelId="{C18E3BD5-215B-0B46-BB0F-2936165F86D1}" type="parTrans" cxnId="{9461096C-419D-9947-9861-0180DA4D19E2}">
      <dgm:prSet/>
      <dgm:spPr/>
      <dgm:t>
        <a:bodyPr/>
        <a:lstStyle/>
        <a:p>
          <a:endParaRPr lang="en-US"/>
        </a:p>
      </dgm:t>
    </dgm:pt>
    <dgm:pt modelId="{E2F032E1-7C79-CC4C-9795-FADA974E073B}" type="sibTrans" cxnId="{9461096C-419D-9947-9861-0180DA4D19E2}">
      <dgm:prSet/>
      <dgm:spPr/>
      <dgm:t>
        <a:bodyPr/>
        <a:lstStyle/>
        <a:p>
          <a:endParaRPr lang="en-US"/>
        </a:p>
      </dgm:t>
    </dgm:pt>
    <dgm:pt modelId="{7F34E671-827F-B947-B282-0DAE848602FD}">
      <dgm:prSet custT="1"/>
      <dgm:spPr/>
      <dgm:t>
        <a:bodyPr/>
        <a:lstStyle/>
        <a:p>
          <a:r>
            <a:rPr lang="en-US" sz="1400" dirty="0"/>
            <a:t>Lower prison sentences or outright freedom for terrorists who inform</a:t>
          </a:r>
        </a:p>
      </dgm:t>
    </dgm:pt>
    <dgm:pt modelId="{8CA17B40-3A59-BE46-97C9-1AF17AEF98E9}" type="parTrans" cxnId="{347A49BC-94DA-CB47-8CDF-563C3C8B8FA3}">
      <dgm:prSet/>
      <dgm:spPr/>
      <dgm:t>
        <a:bodyPr/>
        <a:lstStyle/>
        <a:p>
          <a:endParaRPr lang="en-US"/>
        </a:p>
      </dgm:t>
    </dgm:pt>
    <dgm:pt modelId="{ED2565EB-9041-8445-9EB6-AEFEF5616E25}" type="sibTrans" cxnId="{347A49BC-94DA-CB47-8CDF-563C3C8B8FA3}">
      <dgm:prSet/>
      <dgm:spPr/>
      <dgm:t>
        <a:bodyPr/>
        <a:lstStyle/>
        <a:p>
          <a:endParaRPr lang="en-US"/>
        </a:p>
      </dgm:t>
    </dgm:pt>
    <dgm:pt modelId="{9603B4B6-FB9C-F849-94C5-02EC00277077}">
      <dgm:prSet custT="1"/>
      <dgm:spPr/>
      <dgm:t>
        <a:bodyPr/>
        <a:lstStyle/>
        <a:p>
          <a:r>
            <a:rPr lang="en-US" sz="1400" dirty="0"/>
            <a:t>Waiver of the warrant requirement for likely dwellings where terrorists could be hiding</a:t>
          </a:r>
        </a:p>
      </dgm:t>
    </dgm:pt>
    <dgm:pt modelId="{9A50FC2D-EBE6-6348-A795-26145DC4EDC6}" type="parTrans" cxnId="{D385E387-370D-FD49-A2B5-49D175C24CFC}">
      <dgm:prSet/>
      <dgm:spPr/>
      <dgm:t>
        <a:bodyPr/>
        <a:lstStyle/>
        <a:p>
          <a:endParaRPr lang="en-US"/>
        </a:p>
      </dgm:t>
    </dgm:pt>
    <dgm:pt modelId="{DC421A1E-2FF4-354A-B865-D4038F257905}" type="sibTrans" cxnId="{D385E387-370D-FD49-A2B5-49D175C24CFC}">
      <dgm:prSet/>
      <dgm:spPr/>
      <dgm:t>
        <a:bodyPr/>
        <a:lstStyle/>
        <a:p>
          <a:endParaRPr lang="en-US"/>
        </a:p>
      </dgm:t>
    </dgm:pt>
    <dgm:pt modelId="{B781F4EB-8679-4B4A-B2FC-3E3067325930}">
      <dgm:prSet/>
      <dgm:spPr/>
      <dgm:t>
        <a:bodyPr/>
        <a:lstStyle/>
        <a:p>
          <a:r>
            <a:rPr lang="en-US" b="1" dirty="0"/>
            <a:t>“Penitence Law” – </a:t>
          </a:r>
          <a:r>
            <a:rPr lang="en-US" b="0" dirty="0"/>
            <a:t>Sentence Reduction</a:t>
          </a:r>
        </a:p>
      </dgm:t>
    </dgm:pt>
    <dgm:pt modelId="{571E7610-5330-9949-95EE-CFB72EDA27C5}" type="parTrans" cxnId="{E670FC1F-8E52-324A-90D3-C59F74FC1714}">
      <dgm:prSet/>
      <dgm:spPr/>
      <dgm:t>
        <a:bodyPr/>
        <a:lstStyle/>
        <a:p>
          <a:endParaRPr lang="en-US"/>
        </a:p>
      </dgm:t>
    </dgm:pt>
    <dgm:pt modelId="{2F8CAE70-4E40-0A4E-8FB1-B829964B6ADD}" type="sibTrans" cxnId="{E670FC1F-8E52-324A-90D3-C59F74FC1714}">
      <dgm:prSet/>
      <dgm:spPr/>
      <dgm:t>
        <a:bodyPr/>
        <a:lstStyle/>
        <a:p>
          <a:endParaRPr lang="en-US"/>
        </a:p>
      </dgm:t>
    </dgm:pt>
    <dgm:pt modelId="{747A21A0-13EC-CA4B-90CF-27553CEF86D2}">
      <dgm:prSet/>
      <dgm:spPr/>
      <dgm:t>
        <a:bodyPr/>
        <a:lstStyle/>
        <a:p>
          <a:r>
            <a:rPr lang="en-US" b="1" dirty="0"/>
            <a:t>“</a:t>
          </a:r>
          <a:r>
            <a:rPr lang="en-US" b="1" dirty="0" err="1"/>
            <a:t>Cossiga</a:t>
          </a:r>
          <a:r>
            <a:rPr lang="en-US" b="1" dirty="0"/>
            <a:t> Law” </a:t>
          </a:r>
        </a:p>
      </dgm:t>
    </dgm:pt>
    <dgm:pt modelId="{FC455C54-E1C8-C945-9BF1-C83D58B24409}" type="parTrans" cxnId="{7069130F-B507-9E42-96EB-01A4AE913860}">
      <dgm:prSet/>
      <dgm:spPr/>
      <dgm:t>
        <a:bodyPr/>
        <a:lstStyle/>
        <a:p>
          <a:endParaRPr lang="en-US"/>
        </a:p>
      </dgm:t>
    </dgm:pt>
    <dgm:pt modelId="{4E457AA3-AFDB-B244-B762-B60CA18C58B8}" type="sibTrans" cxnId="{7069130F-B507-9E42-96EB-01A4AE913860}">
      <dgm:prSet/>
      <dgm:spPr/>
      <dgm:t>
        <a:bodyPr/>
        <a:lstStyle/>
        <a:p>
          <a:endParaRPr lang="en-US"/>
        </a:p>
      </dgm:t>
    </dgm:pt>
    <dgm:pt modelId="{F04B52A5-8087-FD4A-8878-6F2FE1FAE095}" type="pres">
      <dgm:prSet presAssocID="{C1B2C4F2-525E-884D-9734-2AF39A8F4445}" presName="Name0" presStyleCnt="0">
        <dgm:presLayoutVars>
          <dgm:dir/>
          <dgm:resizeHandles val="exact"/>
        </dgm:presLayoutVars>
      </dgm:prSet>
      <dgm:spPr/>
    </dgm:pt>
    <dgm:pt modelId="{26C52AB8-59CD-1E4A-A3DA-E08A9C02370A}" type="pres">
      <dgm:prSet presAssocID="{9F0D6444-901E-AD40-950C-B1B9C8A23F55}" presName="node" presStyleLbl="node1" presStyleIdx="0" presStyleCnt="4">
        <dgm:presLayoutVars>
          <dgm:bulletEnabled val="1"/>
        </dgm:presLayoutVars>
      </dgm:prSet>
      <dgm:spPr/>
    </dgm:pt>
    <dgm:pt modelId="{BA040C46-D0D9-294D-ADAA-C796358ACF82}" type="pres">
      <dgm:prSet presAssocID="{9BA610E4-DE00-164C-9FAD-C986C44CAA55}" presName="sibTrans" presStyleCnt="0"/>
      <dgm:spPr/>
    </dgm:pt>
    <dgm:pt modelId="{DE7C2CBE-5AFC-1143-A20D-58A301DBBD8F}" type="pres">
      <dgm:prSet presAssocID="{23E356D3-4D1C-1B42-AFE2-EA217F344EE8}" presName="node" presStyleLbl="node1" presStyleIdx="1" presStyleCnt="4">
        <dgm:presLayoutVars>
          <dgm:bulletEnabled val="1"/>
        </dgm:presLayoutVars>
      </dgm:prSet>
      <dgm:spPr/>
    </dgm:pt>
    <dgm:pt modelId="{86B632D9-292E-B844-A948-CFE0F182E39E}" type="pres">
      <dgm:prSet presAssocID="{694907B5-B3F6-0E44-A40E-44D2A6ADF9D6}" presName="sibTrans" presStyleCnt="0"/>
      <dgm:spPr/>
    </dgm:pt>
    <dgm:pt modelId="{34CC3708-7247-EA4D-960A-124741C7DC58}" type="pres">
      <dgm:prSet presAssocID="{B781F4EB-8679-4B4A-B2FC-3E3067325930}" presName="node" presStyleLbl="node1" presStyleIdx="2" presStyleCnt="4">
        <dgm:presLayoutVars>
          <dgm:bulletEnabled val="1"/>
        </dgm:presLayoutVars>
      </dgm:prSet>
      <dgm:spPr/>
    </dgm:pt>
    <dgm:pt modelId="{D4ADFC4E-B6A3-134C-BE43-B1A298E02528}" type="pres">
      <dgm:prSet presAssocID="{2F8CAE70-4E40-0A4E-8FB1-B829964B6ADD}" presName="sibTrans" presStyleCnt="0"/>
      <dgm:spPr/>
    </dgm:pt>
    <dgm:pt modelId="{6F0E2524-0859-EC4F-B8BD-FCEBB66EDB5A}" type="pres">
      <dgm:prSet presAssocID="{747A21A0-13EC-CA4B-90CF-27553CEF86D2}" presName="node" presStyleLbl="node1" presStyleIdx="3" presStyleCnt="4">
        <dgm:presLayoutVars>
          <dgm:bulletEnabled val="1"/>
        </dgm:presLayoutVars>
      </dgm:prSet>
      <dgm:spPr/>
    </dgm:pt>
  </dgm:ptLst>
  <dgm:cxnLst>
    <dgm:cxn modelId="{7069130F-B507-9E42-96EB-01A4AE913860}" srcId="{C1B2C4F2-525E-884D-9734-2AF39A8F4445}" destId="{747A21A0-13EC-CA4B-90CF-27553CEF86D2}" srcOrd="3" destOrd="0" parTransId="{FC455C54-E1C8-C945-9BF1-C83D58B24409}" sibTransId="{4E457AA3-AFDB-B244-B762-B60CA18C58B8}"/>
    <dgm:cxn modelId="{2646AF1B-CA55-7A4F-93B9-80095ED40326}" type="presOf" srcId="{C1B2C4F2-525E-884D-9734-2AF39A8F4445}" destId="{F04B52A5-8087-FD4A-8878-6F2FE1FAE095}" srcOrd="0" destOrd="0" presId="urn:microsoft.com/office/officeart/2005/8/layout/hList6"/>
    <dgm:cxn modelId="{E670FC1F-8E52-324A-90D3-C59F74FC1714}" srcId="{C1B2C4F2-525E-884D-9734-2AF39A8F4445}" destId="{B781F4EB-8679-4B4A-B2FC-3E3067325930}" srcOrd="2" destOrd="0" parTransId="{571E7610-5330-9949-95EE-CFB72EDA27C5}" sibTransId="{2F8CAE70-4E40-0A4E-8FB1-B829964B6ADD}"/>
    <dgm:cxn modelId="{E1ACE162-BF74-384E-83F1-5E33296C8F64}" type="presOf" srcId="{7F34E671-827F-B947-B282-0DAE848602FD}" destId="{DE7C2CBE-5AFC-1143-A20D-58A301DBBD8F}" srcOrd="0" destOrd="2" presId="urn:microsoft.com/office/officeart/2005/8/layout/hList6"/>
    <dgm:cxn modelId="{9461096C-419D-9947-9861-0180DA4D19E2}" srcId="{23E356D3-4D1C-1B42-AFE2-EA217F344EE8}" destId="{E2A33852-A8EB-0246-9262-F48ED7A74E71}" srcOrd="0" destOrd="0" parTransId="{C18E3BD5-215B-0B46-BB0F-2936165F86D1}" sibTransId="{E2F032E1-7C79-CC4C-9795-FADA974E073B}"/>
    <dgm:cxn modelId="{670B6E59-CD37-1F4E-9AD0-F9DA3F9E2A7B}" type="presOf" srcId="{747A21A0-13EC-CA4B-90CF-27553CEF86D2}" destId="{6F0E2524-0859-EC4F-B8BD-FCEBB66EDB5A}" srcOrd="0" destOrd="0" presId="urn:microsoft.com/office/officeart/2005/8/layout/hList6"/>
    <dgm:cxn modelId="{41FCCA85-02B1-4C49-A87B-E9BA13B19CD8}" type="presOf" srcId="{9F0D6444-901E-AD40-950C-B1B9C8A23F55}" destId="{26C52AB8-59CD-1E4A-A3DA-E08A9C02370A}" srcOrd="0" destOrd="0" presId="urn:microsoft.com/office/officeart/2005/8/layout/hList6"/>
    <dgm:cxn modelId="{D385E387-370D-FD49-A2B5-49D175C24CFC}" srcId="{23E356D3-4D1C-1B42-AFE2-EA217F344EE8}" destId="{9603B4B6-FB9C-F849-94C5-02EC00277077}" srcOrd="2" destOrd="0" parTransId="{9A50FC2D-EBE6-6348-A795-26145DC4EDC6}" sibTransId="{DC421A1E-2FF4-354A-B865-D4038F257905}"/>
    <dgm:cxn modelId="{E2D40C99-3A27-3348-9655-050F22B1D764}" type="presOf" srcId="{B781F4EB-8679-4B4A-B2FC-3E3067325930}" destId="{34CC3708-7247-EA4D-960A-124741C7DC58}" srcOrd="0" destOrd="0" presId="urn:microsoft.com/office/officeart/2005/8/layout/hList6"/>
    <dgm:cxn modelId="{07282199-7878-2047-BD00-6769CAFAA4A8}" srcId="{C1B2C4F2-525E-884D-9734-2AF39A8F4445}" destId="{23E356D3-4D1C-1B42-AFE2-EA217F344EE8}" srcOrd="1" destOrd="0" parTransId="{0274D319-F02A-2C4B-B795-69C9A758010F}" sibTransId="{694907B5-B3F6-0E44-A40E-44D2A6ADF9D6}"/>
    <dgm:cxn modelId="{47FAF1A0-160E-0D4C-BA4C-82D94143A80E}" srcId="{C1B2C4F2-525E-884D-9734-2AF39A8F4445}" destId="{9F0D6444-901E-AD40-950C-B1B9C8A23F55}" srcOrd="0" destOrd="0" parTransId="{0610DE90-85ED-4B4B-AD41-09F5DF61EF5A}" sibTransId="{9BA610E4-DE00-164C-9FAD-C986C44CAA55}"/>
    <dgm:cxn modelId="{347A49BC-94DA-CB47-8CDF-563C3C8B8FA3}" srcId="{23E356D3-4D1C-1B42-AFE2-EA217F344EE8}" destId="{7F34E671-827F-B947-B282-0DAE848602FD}" srcOrd="1" destOrd="0" parTransId="{8CA17B40-3A59-BE46-97C9-1AF17AEF98E9}" sibTransId="{ED2565EB-9041-8445-9EB6-AEFEF5616E25}"/>
    <dgm:cxn modelId="{A06B5EBE-51FB-F546-BCC3-9EA53063AF81}" type="presOf" srcId="{9603B4B6-FB9C-F849-94C5-02EC00277077}" destId="{DE7C2CBE-5AFC-1143-A20D-58A301DBBD8F}" srcOrd="0" destOrd="3" presId="urn:microsoft.com/office/officeart/2005/8/layout/hList6"/>
    <dgm:cxn modelId="{DB2762CC-BBC4-1744-AAF5-55CE1E5613B2}" type="presOf" srcId="{23E356D3-4D1C-1B42-AFE2-EA217F344EE8}" destId="{DE7C2CBE-5AFC-1143-A20D-58A301DBBD8F}" srcOrd="0" destOrd="0" presId="urn:microsoft.com/office/officeart/2005/8/layout/hList6"/>
    <dgm:cxn modelId="{91F45BE3-B7DD-6E42-A067-B21416AC4A8E}" type="presOf" srcId="{E2A33852-A8EB-0246-9262-F48ED7A74E71}" destId="{DE7C2CBE-5AFC-1143-A20D-58A301DBBD8F}" srcOrd="0" destOrd="1" presId="urn:microsoft.com/office/officeart/2005/8/layout/hList6"/>
    <dgm:cxn modelId="{CC08FD95-7C04-5343-8587-9EF401A9153D}" type="presParOf" srcId="{F04B52A5-8087-FD4A-8878-6F2FE1FAE095}" destId="{26C52AB8-59CD-1E4A-A3DA-E08A9C02370A}" srcOrd="0" destOrd="0" presId="urn:microsoft.com/office/officeart/2005/8/layout/hList6"/>
    <dgm:cxn modelId="{DA8243A3-E453-5448-9886-245F11DBEAB8}" type="presParOf" srcId="{F04B52A5-8087-FD4A-8878-6F2FE1FAE095}" destId="{BA040C46-D0D9-294D-ADAA-C796358ACF82}" srcOrd="1" destOrd="0" presId="urn:microsoft.com/office/officeart/2005/8/layout/hList6"/>
    <dgm:cxn modelId="{00231055-254E-894F-B466-5B1BB7CFF878}" type="presParOf" srcId="{F04B52A5-8087-FD4A-8878-6F2FE1FAE095}" destId="{DE7C2CBE-5AFC-1143-A20D-58A301DBBD8F}" srcOrd="2" destOrd="0" presId="urn:microsoft.com/office/officeart/2005/8/layout/hList6"/>
    <dgm:cxn modelId="{047AF5C4-F43A-6E40-AB51-DD6B45A11FC5}" type="presParOf" srcId="{F04B52A5-8087-FD4A-8878-6F2FE1FAE095}" destId="{86B632D9-292E-B844-A948-CFE0F182E39E}" srcOrd="3" destOrd="0" presId="urn:microsoft.com/office/officeart/2005/8/layout/hList6"/>
    <dgm:cxn modelId="{D3E78F8A-01FC-6345-A313-E4250E33C1DC}" type="presParOf" srcId="{F04B52A5-8087-FD4A-8878-6F2FE1FAE095}" destId="{34CC3708-7247-EA4D-960A-124741C7DC58}" srcOrd="4" destOrd="0" presId="urn:microsoft.com/office/officeart/2005/8/layout/hList6"/>
    <dgm:cxn modelId="{79540552-C61A-544E-B34F-1ACC5A9E477C}" type="presParOf" srcId="{F04B52A5-8087-FD4A-8878-6F2FE1FAE095}" destId="{D4ADFC4E-B6A3-134C-BE43-B1A298E02528}" srcOrd="5" destOrd="0" presId="urn:microsoft.com/office/officeart/2005/8/layout/hList6"/>
    <dgm:cxn modelId="{E891D600-CF95-4B42-8405-AFA3727107F4}" type="presParOf" srcId="{F04B52A5-8087-FD4A-8878-6F2FE1FAE095}" destId="{6F0E2524-0859-EC4F-B8BD-FCEBB66EDB5A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8FC090-9444-F34A-A4AE-09F60CA4E21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6050B2-904A-3E47-9774-59766123BEA5}">
      <dgm:prSet custT="1"/>
      <dgm:spPr/>
      <dgm:t>
        <a:bodyPr/>
        <a:lstStyle/>
        <a:p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Carabinieri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—Italy’s paramilitary police who carry out domestic and foreign policing duties. </a:t>
          </a:r>
        </a:p>
      </dgm:t>
    </dgm:pt>
    <dgm:pt modelId="{FDE339F0-C92B-CF40-813D-8243B4FA989E}" type="parTrans" cxnId="{83F5A533-07BB-A84B-B6CA-D8E0A156C827}">
      <dgm:prSet/>
      <dgm:spPr/>
      <dgm:t>
        <a:bodyPr/>
        <a:lstStyle/>
        <a:p>
          <a:endParaRPr lang="en-US"/>
        </a:p>
      </dgm:t>
    </dgm:pt>
    <dgm:pt modelId="{67A32D24-2E8C-8A49-B999-35FF6391FE44}" type="sibTrans" cxnId="{83F5A533-07BB-A84B-B6CA-D8E0A156C827}">
      <dgm:prSet/>
      <dgm:spPr/>
      <dgm:t>
        <a:bodyPr/>
        <a:lstStyle/>
        <a:p>
          <a:endParaRPr lang="en-US"/>
        </a:p>
      </dgm:t>
    </dgm:pt>
    <dgm:pt modelId="{D77AD391-562D-C142-9B90-E30AB9293C3C}">
      <dgm:prSet custT="1"/>
      <dgm:spPr/>
      <dgm:t>
        <a:bodyPr/>
        <a:lstStyle/>
        <a:p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General Dalla Chiesa 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– head of all counterterrorist forces in Spring of 1978,</a:t>
          </a:r>
        </a:p>
      </dgm:t>
    </dgm:pt>
    <dgm:pt modelId="{AA1EE55F-E6CF-3642-9E7B-AF07FFA0AB4F}" type="parTrans" cxnId="{E0D7DBC3-1274-6043-8BDB-315AE5F41C1E}">
      <dgm:prSet/>
      <dgm:spPr/>
      <dgm:t>
        <a:bodyPr/>
        <a:lstStyle/>
        <a:p>
          <a:endParaRPr lang="en-US"/>
        </a:p>
      </dgm:t>
    </dgm:pt>
    <dgm:pt modelId="{AB6D341C-F7A7-7949-BFA3-7CBE437B67A7}" type="sibTrans" cxnId="{E0D7DBC3-1274-6043-8BDB-315AE5F41C1E}">
      <dgm:prSet/>
      <dgm:spPr/>
      <dgm:t>
        <a:bodyPr/>
        <a:lstStyle/>
        <a:p>
          <a:endParaRPr lang="en-US"/>
        </a:p>
      </dgm:t>
    </dgm:pt>
    <dgm:pt modelId="{6E4F0A37-6209-EE4C-BD90-EB87536CA093}">
      <dgm:prSet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Abandoning the improvised and violent blitz used to nab terrorist suspects in favor of extended surveillance</a:t>
          </a:r>
        </a:p>
      </dgm:t>
    </dgm:pt>
    <dgm:pt modelId="{BE575E13-F968-514B-A3B6-ACEC07BCE325}" type="parTrans" cxnId="{9BD3419F-FEBA-AF42-A4B2-9B5878FC571C}">
      <dgm:prSet/>
      <dgm:spPr/>
      <dgm:t>
        <a:bodyPr/>
        <a:lstStyle/>
        <a:p>
          <a:endParaRPr lang="en-US"/>
        </a:p>
      </dgm:t>
    </dgm:pt>
    <dgm:pt modelId="{D67C462E-8A7E-2448-BA47-E9DA9EF903DD}" type="sibTrans" cxnId="{9BD3419F-FEBA-AF42-A4B2-9B5878FC571C}">
      <dgm:prSet/>
      <dgm:spPr/>
      <dgm:t>
        <a:bodyPr/>
        <a:lstStyle/>
        <a:p>
          <a:endParaRPr lang="en-US"/>
        </a:p>
      </dgm:t>
    </dgm:pt>
    <dgm:pt modelId="{7AEC6FCE-4C32-D84E-B627-E94EAAAB1833}">
      <dgm:prSet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Requiring his agents to become familiar with revolutionary literature of leftist terrorist groups</a:t>
          </a:r>
        </a:p>
      </dgm:t>
    </dgm:pt>
    <dgm:pt modelId="{6948EA80-CD9B-5648-B4F4-CE026DAF0349}" type="parTrans" cxnId="{8E838618-FCFD-F94B-85E0-524081CAD598}">
      <dgm:prSet/>
      <dgm:spPr/>
      <dgm:t>
        <a:bodyPr/>
        <a:lstStyle/>
        <a:p>
          <a:endParaRPr lang="en-US"/>
        </a:p>
      </dgm:t>
    </dgm:pt>
    <dgm:pt modelId="{07AAC493-3E7D-4F4B-8963-5AB487D4BF06}" type="sibTrans" cxnId="{8E838618-FCFD-F94B-85E0-524081CAD598}">
      <dgm:prSet/>
      <dgm:spPr/>
      <dgm:t>
        <a:bodyPr/>
        <a:lstStyle/>
        <a:p>
          <a:endParaRPr lang="en-US"/>
        </a:p>
      </dgm:t>
    </dgm:pt>
    <dgm:pt modelId="{19F387D5-9BE0-554F-B8DF-CD901028B158}">
      <dgm:prSet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Persuading regular criminal inmates to be “recruited” by Red Brigades’ prisoners and, upon release from prison, to act as informers</a:t>
          </a:r>
        </a:p>
      </dgm:t>
    </dgm:pt>
    <dgm:pt modelId="{FC924344-593B-E542-9627-0187140B86DF}" type="parTrans" cxnId="{DAC14CE0-FC68-C948-9096-E0503C6173D1}">
      <dgm:prSet/>
      <dgm:spPr/>
      <dgm:t>
        <a:bodyPr/>
        <a:lstStyle/>
        <a:p>
          <a:endParaRPr lang="en-US"/>
        </a:p>
      </dgm:t>
    </dgm:pt>
    <dgm:pt modelId="{D208E308-B577-FB45-BADE-5B64E3E9185D}" type="sibTrans" cxnId="{DAC14CE0-FC68-C948-9096-E0503C6173D1}">
      <dgm:prSet/>
      <dgm:spPr/>
      <dgm:t>
        <a:bodyPr/>
        <a:lstStyle/>
        <a:p>
          <a:endParaRPr lang="en-US"/>
        </a:p>
      </dgm:t>
    </dgm:pt>
    <dgm:pt modelId="{ECABAD92-4BAB-E946-88CC-9E0D447B02BE}">
      <dgm:prSet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Working outside the law when necessary with regard to obtaining evidence and backing his people fully in such activities</a:t>
          </a:r>
        </a:p>
      </dgm:t>
    </dgm:pt>
    <dgm:pt modelId="{20CF87A8-F78B-B441-81C2-F6D2CCAF1CF4}" type="parTrans" cxnId="{CE138BD3-AC3B-314E-9D04-40A0C6BE1EE4}">
      <dgm:prSet/>
      <dgm:spPr/>
      <dgm:t>
        <a:bodyPr/>
        <a:lstStyle/>
        <a:p>
          <a:endParaRPr lang="en-US"/>
        </a:p>
      </dgm:t>
    </dgm:pt>
    <dgm:pt modelId="{04C3D7C3-8E23-AF47-9582-75013C1AA264}" type="sibTrans" cxnId="{CE138BD3-AC3B-314E-9D04-40A0C6BE1EE4}">
      <dgm:prSet/>
      <dgm:spPr/>
      <dgm:t>
        <a:bodyPr/>
        <a:lstStyle/>
        <a:p>
          <a:endParaRPr lang="en-US"/>
        </a:p>
      </dgm:t>
    </dgm:pt>
    <dgm:pt modelId="{172345BC-F469-2A4E-BF47-A512E5C3C4FC}">
      <dgm:prSet custT="1"/>
      <dgm:spPr/>
      <dgm:t>
        <a:bodyPr/>
        <a:lstStyle/>
        <a:p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SISMI and SISDE 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- collecting intelligence on international terrorism in Italy</a:t>
          </a:r>
        </a:p>
      </dgm:t>
    </dgm:pt>
    <dgm:pt modelId="{88855652-1341-AA46-99EE-BB78CC4EDD7D}" type="parTrans" cxnId="{9722E5AB-BC6A-1E4C-9452-3846EBE00851}">
      <dgm:prSet/>
      <dgm:spPr/>
      <dgm:t>
        <a:bodyPr/>
        <a:lstStyle/>
        <a:p>
          <a:endParaRPr lang="en-US"/>
        </a:p>
      </dgm:t>
    </dgm:pt>
    <dgm:pt modelId="{17AB1329-1CFA-8342-89E5-FB1BEA93294B}" type="sibTrans" cxnId="{9722E5AB-BC6A-1E4C-9452-3846EBE00851}">
      <dgm:prSet/>
      <dgm:spPr/>
      <dgm:t>
        <a:bodyPr/>
        <a:lstStyle/>
        <a:p>
          <a:endParaRPr lang="en-US"/>
        </a:p>
      </dgm:t>
    </dgm:pt>
    <dgm:pt modelId="{76420563-99A3-C343-AC45-CA2393F14CEA}">
      <dgm:prSet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Formation of the </a:t>
          </a:r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Division for General Investigations and Special Operations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D76AF1-432A-BF4B-8A01-FAD22D7619F1}" type="parTrans" cxnId="{FEB2E878-CA82-4E45-9701-DEAEE8733FFD}">
      <dgm:prSet/>
      <dgm:spPr/>
      <dgm:t>
        <a:bodyPr/>
        <a:lstStyle/>
        <a:p>
          <a:endParaRPr lang="en-US"/>
        </a:p>
      </dgm:t>
    </dgm:pt>
    <dgm:pt modelId="{9AF6828D-A0D2-5F40-B1B3-5A96666E4D79}" type="sibTrans" cxnId="{FEB2E878-CA82-4E45-9701-DEAEE8733FFD}">
      <dgm:prSet/>
      <dgm:spPr/>
      <dgm:t>
        <a:bodyPr/>
        <a:lstStyle/>
        <a:p>
          <a:endParaRPr lang="en-US"/>
        </a:p>
      </dgm:t>
    </dgm:pt>
    <dgm:pt modelId="{9166066D-CB60-0C48-B573-FCEE81A4C468}">
      <dgm:prSet custT="1"/>
      <dgm:spPr/>
      <dgm:t>
        <a:bodyPr/>
        <a:lstStyle/>
        <a:p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Supercarceri</a:t>
          </a:r>
          <a:r>
            <a: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maximum security prisons</a:t>
          </a:r>
        </a:p>
      </dgm:t>
    </dgm:pt>
    <dgm:pt modelId="{75B72F48-4079-C742-8CE4-86C4C4A5084F}" type="parTrans" cxnId="{BB56A364-660B-CB4D-82F2-AF5A06513FBC}">
      <dgm:prSet/>
      <dgm:spPr/>
      <dgm:t>
        <a:bodyPr/>
        <a:lstStyle/>
        <a:p>
          <a:endParaRPr lang="en-US"/>
        </a:p>
      </dgm:t>
    </dgm:pt>
    <dgm:pt modelId="{309CEE76-D767-0541-A59D-C36EF3EF4B11}" type="sibTrans" cxnId="{BB56A364-660B-CB4D-82F2-AF5A06513FBC}">
      <dgm:prSet/>
      <dgm:spPr/>
      <dgm:t>
        <a:bodyPr/>
        <a:lstStyle/>
        <a:p>
          <a:endParaRPr lang="en-US"/>
        </a:p>
      </dgm:t>
    </dgm:pt>
    <dgm:pt modelId="{D896AD86-9B83-2F48-9AE8-334C169E6727}" type="pres">
      <dgm:prSet presAssocID="{2A8FC090-9444-F34A-A4AE-09F60CA4E21A}" presName="linear" presStyleCnt="0">
        <dgm:presLayoutVars>
          <dgm:animLvl val="lvl"/>
          <dgm:resizeHandles val="exact"/>
        </dgm:presLayoutVars>
      </dgm:prSet>
      <dgm:spPr/>
    </dgm:pt>
    <dgm:pt modelId="{4EC8C764-D092-E54F-A8B7-8D5FF1CF6367}" type="pres">
      <dgm:prSet presAssocID="{BC6050B2-904A-3E47-9774-59766123BEA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6DD0DDF-E277-CF4E-AC8A-B7306BFE8E15}" type="pres">
      <dgm:prSet presAssocID="{67A32D24-2E8C-8A49-B999-35FF6391FE44}" presName="spacer" presStyleCnt="0"/>
      <dgm:spPr/>
    </dgm:pt>
    <dgm:pt modelId="{DEA8D714-D73E-2947-BA42-834948CEBC77}" type="pres">
      <dgm:prSet presAssocID="{D77AD391-562D-C142-9B90-E30AB9293C3C}" presName="parentText" presStyleLbl="node1" presStyleIdx="1" presStyleCnt="5" custLinFactY="14668" custLinFactNeighborY="100000">
        <dgm:presLayoutVars>
          <dgm:chMax val="0"/>
          <dgm:bulletEnabled val="1"/>
        </dgm:presLayoutVars>
      </dgm:prSet>
      <dgm:spPr/>
    </dgm:pt>
    <dgm:pt modelId="{E044F3C3-B81B-9944-BF15-B89305C7D0F1}" type="pres">
      <dgm:prSet presAssocID="{D77AD391-562D-C142-9B90-E30AB9293C3C}" presName="childText" presStyleLbl="revTx" presStyleIdx="0" presStyleCnt="1" custScaleY="104531" custLinFactY="64179" custLinFactNeighborY="100000">
        <dgm:presLayoutVars>
          <dgm:bulletEnabled val="1"/>
        </dgm:presLayoutVars>
      </dgm:prSet>
      <dgm:spPr/>
    </dgm:pt>
    <dgm:pt modelId="{EDAC4723-849D-D24C-9641-09A4C317EA1B}" type="pres">
      <dgm:prSet presAssocID="{172345BC-F469-2A4E-BF47-A512E5C3C4FC}" presName="parentText" presStyleLbl="node1" presStyleIdx="2" presStyleCnt="5" custLinFactY="-179979" custLinFactNeighborY="-200000">
        <dgm:presLayoutVars>
          <dgm:chMax val="0"/>
          <dgm:bulletEnabled val="1"/>
        </dgm:presLayoutVars>
      </dgm:prSet>
      <dgm:spPr/>
    </dgm:pt>
    <dgm:pt modelId="{66535F08-EBB5-934B-98B3-B33C2460719C}" type="pres">
      <dgm:prSet presAssocID="{17AB1329-1CFA-8342-89E5-FB1BEA93294B}" presName="spacer" presStyleCnt="0"/>
      <dgm:spPr/>
    </dgm:pt>
    <dgm:pt modelId="{EBF152C4-03CE-2E4B-9C43-3FD94D7E1D22}" type="pres">
      <dgm:prSet presAssocID="{76420563-99A3-C343-AC45-CA2393F14CEA}" presName="parentText" presStyleLbl="node1" presStyleIdx="3" presStyleCnt="5" custLinFactY="-380204" custLinFactNeighborY="-400000">
        <dgm:presLayoutVars>
          <dgm:chMax val="0"/>
          <dgm:bulletEnabled val="1"/>
        </dgm:presLayoutVars>
      </dgm:prSet>
      <dgm:spPr/>
    </dgm:pt>
    <dgm:pt modelId="{75C728DE-BB90-E54D-99CC-0F974465FC8A}" type="pres">
      <dgm:prSet presAssocID="{9AF6828D-A0D2-5F40-B1B3-5A96666E4D79}" presName="spacer" presStyleCnt="0"/>
      <dgm:spPr/>
    </dgm:pt>
    <dgm:pt modelId="{560A5132-53C4-4945-AABA-865D14417132}" type="pres">
      <dgm:prSet presAssocID="{9166066D-CB60-0C48-B573-FCEE81A4C468}" presName="parentText" presStyleLbl="node1" presStyleIdx="4" presStyleCnt="5" custLinFactNeighborY="85179">
        <dgm:presLayoutVars>
          <dgm:chMax val="0"/>
          <dgm:bulletEnabled val="1"/>
        </dgm:presLayoutVars>
      </dgm:prSet>
      <dgm:spPr/>
    </dgm:pt>
  </dgm:ptLst>
  <dgm:cxnLst>
    <dgm:cxn modelId="{8E838618-FCFD-F94B-85E0-524081CAD598}" srcId="{D77AD391-562D-C142-9B90-E30AB9293C3C}" destId="{7AEC6FCE-4C32-D84E-B627-E94EAAAB1833}" srcOrd="1" destOrd="0" parTransId="{6948EA80-CD9B-5648-B4F4-CE026DAF0349}" sibTransId="{07AAC493-3E7D-4F4B-8963-5AB487D4BF06}"/>
    <dgm:cxn modelId="{A9B07522-BE11-0D42-AC0A-14CA4E133E47}" type="presOf" srcId="{76420563-99A3-C343-AC45-CA2393F14CEA}" destId="{EBF152C4-03CE-2E4B-9C43-3FD94D7E1D22}" srcOrd="0" destOrd="0" presId="urn:microsoft.com/office/officeart/2005/8/layout/vList2"/>
    <dgm:cxn modelId="{A4C90D2B-FD89-E343-B388-AD1986BF252A}" type="presOf" srcId="{19F387D5-9BE0-554F-B8DF-CD901028B158}" destId="{E044F3C3-B81B-9944-BF15-B89305C7D0F1}" srcOrd="0" destOrd="2" presId="urn:microsoft.com/office/officeart/2005/8/layout/vList2"/>
    <dgm:cxn modelId="{83F5A533-07BB-A84B-B6CA-D8E0A156C827}" srcId="{2A8FC090-9444-F34A-A4AE-09F60CA4E21A}" destId="{BC6050B2-904A-3E47-9774-59766123BEA5}" srcOrd="0" destOrd="0" parTransId="{FDE339F0-C92B-CF40-813D-8243B4FA989E}" sibTransId="{67A32D24-2E8C-8A49-B999-35FF6391FE44}"/>
    <dgm:cxn modelId="{4ADB563E-7ED2-824E-B80D-84335619D69A}" type="presOf" srcId="{BC6050B2-904A-3E47-9774-59766123BEA5}" destId="{4EC8C764-D092-E54F-A8B7-8D5FF1CF6367}" srcOrd="0" destOrd="0" presId="urn:microsoft.com/office/officeart/2005/8/layout/vList2"/>
    <dgm:cxn modelId="{BB56A364-660B-CB4D-82F2-AF5A06513FBC}" srcId="{2A8FC090-9444-F34A-A4AE-09F60CA4E21A}" destId="{9166066D-CB60-0C48-B573-FCEE81A4C468}" srcOrd="4" destOrd="0" parTransId="{75B72F48-4079-C742-8CE4-86C4C4A5084F}" sibTransId="{309CEE76-D767-0541-A59D-C36EF3EF4B11}"/>
    <dgm:cxn modelId="{FEB2E878-CA82-4E45-9701-DEAEE8733FFD}" srcId="{2A8FC090-9444-F34A-A4AE-09F60CA4E21A}" destId="{76420563-99A3-C343-AC45-CA2393F14CEA}" srcOrd="3" destOrd="0" parTransId="{DDD76AF1-432A-BF4B-8A01-FAD22D7619F1}" sibTransId="{9AF6828D-A0D2-5F40-B1B3-5A96666E4D79}"/>
    <dgm:cxn modelId="{4948637F-6913-0B4E-B384-53E2DD1D0BAC}" type="presOf" srcId="{D77AD391-562D-C142-9B90-E30AB9293C3C}" destId="{DEA8D714-D73E-2947-BA42-834948CEBC77}" srcOrd="0" destOrd="0" presId="urn:microsoft.com/office/officeart/2005/8/layout/vList2"/>
    <dgm:cxn modelId="{476FAC94-0B6B-8448-B9B5-3376035B8F3E}" type="presOf" srcId="{7AEC6FCE-4C32-D84E-B627-E94EAAAB1833}" destId="{E044F3C3-B81B-9944-BF15-B89305C7D0F1}" srcOrd="0" destOrd="1" presId="urn:microsoft.com/office/officeart/2005/8/layout/vList2"/>
    <dgm:cxn modelId="{9BD3419F-FEBA-AF42-A4B2-9B5878FC571C}" srcId="{D77AD391-562D-C142-9B90-E30AB9293C3C}" destId="{6E4F0A37-6209-EE4C-BD90-EB87536CA093}" srcOrd="0" destOrd="0" parTransId="{BE575E13-F968-514B-A3B6-ACEC07BCE325}" sibTransId="{D67C462E-8A7E-2448-BA47-E9DA9EF903DD}"/>
    <dgm:cxn modelId="{9722E5AB-BC6A-1E4C-9452-3846EBE00851}" srcId="{2A8FC090-9444-F34A-A4AE-09F60CA4E21A}" destId="{172345BC-F469-2A4E-BF47-A512E5C3C4FC}" srcOrd="2" destOrd="0" parTransId="{88855652-1341-AA46-99EE-BB78CC4EDD7D}" sibTransId="{17AB1329-1CFA-8342-89E5-FB1BEA93294B}"/>
    <dgm:cxn modelId="{39B7D6B8-FEE1-DA4D-B246-6AD8F514947D}" type="presOf" srcId="{9166066D-CB60-0C48-B573-FCEE81A4C468}" destId="{560A5132-53C4-4945-AABA-865D14417132}" srcOrd="0" destOrd="0" presId="urn:microsoft.com/office/officeart/2005/8/layout/vList2"/>
    <dgm:cxn modelId="{E0D7DBC3-1274-6043-8BDB-315AE5F41C1E}" srcId="{2A8FC090-9444-F34A-A4AE-09F60CA4E21A}" destId="{D77AD391-562D-C142-9B90-E30AB9293C3C}" srcOrd="1" destOrd="0" parTransId="{AA1EE55F-E6CF-3642-9E7B-AF07FFA0AB4F}" sibTransId="{AB6D341C-F7A7-7949-BFA3-7CBE437B67A7}"/>
    <dgm:cxn modelId="{CE138BD3-AC3B-314E-9D04-40A0C6BE1EE4}" srcId="{D77AD391-562D-C142-9B90-E30AB9293C3C}" destId="{ECABAD92-4BAB-E946-88CC-9E0D447B02BE}" srcOrd="3" destOrd="0" parTransId="{20CF87A8-F78B-B441-81C2-F6D2CCAF1CF4}" sibTransId="{04C3D7C3-8E23-AF47-9582-75013C1AA264}"/>
    <dgm:cxn modelId="{DAC14CE0-FC68-C948-9096-E0503C6173D1}" srcId="{D77AD391-562D-C142-9B90-E30AB9293C3C}" destId="{19F387D5-9BE0-554F-B8DF-CD901028B158}" srcOrd="2" destOrd="0" parTransId="{FC924344-593B-E542-9627-0187140B86DF}" sibTransId="{D208E308-B577-FB45-BADE-5B64E3E9185D}"/>
    <dgm:cxn modelId="{B91BF9EA-24CA-A74F-814D-791E66D1E38F}" type="presOf" srcId="{2A8FC090-9444-F34A-A4AE-09F60CA4E21A}" destId="{D896AD86-9B83-2F48-9AE8-334C169E6727}" srcOrd="0" destOrd="0" presId="urn:microsoft.com/office/officeart/2005/8/layout/vList2"/>
    <dgm:cxn modelId="{329B3FEF-950A-4640-A009-B682D817DEB1}" type="presOf" srcId="{ECABAD92-4BAB-E946-88CC-9E0D447B02BE}" destId="{E044F3C3-B81B-9944-BF15-B89305C7D0F1}" srcOrd="0" destOrd="3" presId="urn:microsoft.com/office/officeart/2005/8/layout/vList2"/>
    <dgm:cxn modelId="{1A2345F1-A54C-754D-B15D-BC8AD1627036}" type="presOf" srcId="{172345BC-F469-2A4E-BF47-A512E5C3C4FC}" destId="{EDAC4723-849D-D24C-9641-09A4C317EA1B}" srcOrd="0" destOrd="0" presId="urn:microsoft.com/office/officeart/2005/8/layout/vList2"/>
    <dgm:cxn modelId="{74464CFA-9741-D74B-9E79-C8D44D6E576F}" type="presOf" srcId="{6E4F0A37-6209-EE4C-BD90-EB87536CA093}" destId="{E044F3C3-B81B-9944-BF15-B89305C7D0F1}" srcOrd="0" destOrd="0" presId="urn:microsoft.com/office/officeart/2005/8/layout/vList2"/>
    <dgm:cxn modelId="{6AAF51E0-133D-064E-A4C3-B4567CA7B348}" type="presParOf" srcId="{D896AD86-9B83-2F48-9AE8-334C169E6727}" destId="{4EC8C764-D092-E54F-A8B7-8D5FF1CF6367}" srcOrd="0" destOrd="0" presId="urn:microsoft.com/office/officeart/2005/8/layout/vList2"/>
    <dgm:cxn modelId="{917E0440-5B16-3D4D-A36A-1B84ECD69ED5}" type="presParOf" srcId="{D896AD86-9B83-2F48-9AE8-334C169E6727}" destId="{C6DD0DDF-E277-CF4E-AC8A-B7306BFE8E15}" srcOrd="1" destOrd="0" presId="urn:microsoft.com/office/officeart/2005/8/layout/vList2"/>
    <dgm:cxn modelId="{06028F09-86D7-5140-BE37-33C93EECFE9C}" type="presParOf" srcId="{D896AD86-9B83-2F48-9AE8-334C169E6727}" destId="{DEA8D714-D73E-2947-BA42-834948CEBC77}" srcOrd="2" destOrd="0" presId="urn:microsoft.com/office/officeart/2005/8/layout/vList2"/>
    <dgm:cxn modelId="{679A0EA3-23EB-0646-8182-EB43C9991F2A}" type="presParOf" srcId="{D896AD86-9B83-2F48-9AE8-334C169E6727}" destId="{E044F3C3-B81B-9944-BF15-B89305C7D0F1}" srcOrd="3" destOrd="0" presId="urn:microsoft.com/office/officeart/2005/8/layout/vList2"/>
    <dgm:cxn modelId="{7D478FF6-6301-1D4C-9F95-A718A108D76D}" type="presParOf" srcId="{D896AD86-9B83-2F48-9AE8-334C169E6727}" destId="{EDAC4723-849D-D24C-9641-09A4C317EA1B}" srcOrd="4" destOrd="0" presId="urn:microsoft.com/office/officeart/2005/8/layout/vList2"/>
    <dgm:cxn modelId="{7911C73B-E799-7D41-B802-DBB99F190B51}" type="presParOf" srcId="{D896AD86-9B83-2F48-9AE8-334C169E6727}" destId="{66535F08-EBB5-934B-98B3-B33C2460719C}" srcOrd="5" destOrd="0" presId="urn:microsoft.com/office/officeart/2005/8/layout/vList2"/>
    <dgm:cxn modelId="{B70054E3-9D10-9A44-92E1-171E88326AF5}" type="presParOf" srcId="{D896AD86-9B83-2F48-9AE8-334C169E6727}" destId="{EBF152C4-03CE-2E4B-9C43-3FD94D7E1D22}" srcOrd="6" destOrd="0" presId="urn:microsoft.com/office/officeart/2005/8/layout/vList2"/>
    <dgm:cxn modelId="{4E9ED4F5-C5A8-1C43-99F4-20659CB383E5}" type="presParOf" srcId="{D896AD86-9B83-2F48-9AE8-334C169E6727}" destId="{75C728DE-BB90-E54D-99CC-0F974465FC8A}" srcOrd="7" destOrd="0" presId="urn:microsoft.com/office/officeart/2005/8/layout/vList2"/>
    <dgm:cxn modelId="{3D6F8321-587C-7743-847E-010C61213529}" type="presParOf" srcId="{D896AD86-9B83-2F48-9AE8-334C169E6727}" destId="{560A5132-53C4-4945-AABA-865D1441713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F03985-2688-B244-BE6E-B36A775554B8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539C33E-7CC5-724A-915A-ADA2DAC72E35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Carabinieri successfully imprisoned around 1,600 suspected terrorists, including leaders of the Red Brigades.</a:t>
          </a:r>
        </a:p>
      </dgm:t>
    </dgm:pt>
    <dgm:pt modelId="{A3E9DC0C-F361-C341-A48D-1C2180E5C828}" type="parTrans" cxnId="{B70A91D3-888F-7D43-8EE0-A7A4AE5A6097}">
      <dgm:prSet/>
      <dgm:spPr/>
      <dgm:t>
        <a:bodyPr/>
        <a:lstStyle/>
        <a:p>
          <a:endParaRPr lang="en-US"/>
        </a:p>
      </dgm:t>
    </dgm:pt>
    <dgm:pt modelId="{5CAB2A70-A469-D14B-94BC-1C84EB6BE881}" type="sibTrans" cxnId="{B70A91D3-888F-7D43-8EE0-A7A4AE5A6097}">
      <dgm:prSet/>
      <dgm:spPr/>
      <dgm:t>
        <a:bodyPr/>
        <a:lstStyle/>
        <a:p>
          <a:endParaRPr lang="en-US"/>
        </a:p>
      </dgm:t>
    </dgm:pt>
    <dgm:pt modelId="{91CD01A2-1EAE-4146-857B-6CB9C8D011DD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Arrests of the chiefs of the Turin and Genoa columns of the Red Brigades and recapture of the Red Brigades’ founder Renato Curcio</a:t>
          </a:r>
        </a:p>
      </dgm:t>
    </dgm:pt>
    <dgm:pt modelId="{41056BFA-3424-2043-95D0-791A7B56174B}" type="parTrans" cxnId="{626747F5-4787-874C-9743-F7D9B03A5787}">
      <dgm:prSet/>
      <dgm:spPr/>
      <dgm:t>
        <a:bodyPr/>
        <a:lstStyle/>
        <a:p>
          <a:endParaRPr lang="en-US"/>
        </a:p>
      </dgm:t>
    </dgm:pt>
    <dgm:pt modelId="{98D44B91-247A-D24A-BC66-DD38ED21AC85}" type="sibTrans" cxnId="{626747F5-4787-874C-9743-F7D9B03A5787}">
      <dgm:prSet/>
      <dgm:spPr/>
      <dgm:t>
        <a:bodyPr/>
        <a:lstStyle/>
        <a:p>
          <a:endParaRPr lang="en-US"/>
        </a:p>
      </dgm:t>
    </dgm:pt>
    <dgm:pt modelId="{BAD944B7-BEE6-6946-8611-FB98746A06D2}" type="pres">
      <dgm:prSet presAssocID="{29F03985-2688-B244-BE6E-B36A775554B8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730A08F3-D87F-0D47-836A-BFBA63C306F9}" type="pres">
      <dgm:prSet presAssocID="{3539C33E-7CC5-724A-915A-ADA2DAC72E35}" presName="circle1" presStyleLbl="node1" presStyleIdx="0" presStyleCnt="2"/>
      <dgm:spPr/>
    </dgm:pt>
    <dgm:pt modelId="{9D5D74EE-B921-D74E-BA82-2D463A439F5F}" type="pres">
      <dgm:prSet presAssocID="{3539C33E-7CC5-724A-915A-ADA2DAC72E35}" presName="space" presStyleCnt="0"/>
      <dgm:spPr/>
    </dgm:pt>
    <dgm:pt modelId="{13B7992F-1E5A-064C-9C4C-C9FDA83E1188}" type="pres">
      <dgm:prSet presAssocID="{3539C33E-7CC5-724A-915A-ADA2DAC72E35}" presName="rect1" presStyleLbl="alignAcc1" presStyleIdx="0" presStyleCnt="2"/>
      <dgm:spPr/>
    </dgm:pt>
    <dgm:pt modelId="{DD8C21CE-9550-F040-9B47-B8020FF31B58}" type="pres">
      <dgm:prSet presAssocID="{91CD01A2-1EAE-4146-857B-6CB9C8D011DD}" presName="vertSpace2" presStyleLbl="node1" presStyleIdx="0" presStyleCnt="2"/>
      <dgm:spPr/>
    </dgm:pt>
    <dgm:pt modelId="{608CE869-B385-734A-AF31-6111889C5208}" type="pres">
      <dgm:prSet presAssocID="{91CD01A2-1EAE-4146-857B-6CB9C8D011DD}" presName="circle2" presStyleLbl="node1" presStyleIdx="1" presStyleCnt="2"/>
      <dgm:spPr/>
    </dgm:pt>
    <dgm:pt modelId="{060EB695-431D-2E46-AFC6-D83D0F80860F}" type="pres">
      <dgm:prSet presAssocID="{91CD01A2-1EAE-4146-857B-6CB9C8D011DD}" presName="rect2" presStyleLbl="alignAcc1" presStyleIdx="1" presStyleCnt="2"/>
      <dgm:spPr/>
    </dgm:pt>
    <dgm:pt modelId="{14DDE6DD-9CB3-1F40-ADA5-0E24771A1ABF}" type="pres">
      <dgm:prSet presAssocID="{3539C33E-7CC5-724A-915A-ADA2DAC72E35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3B6609E8-3742-5A4D-A2ED-CDA7DBE82DF0}" type="pres">
      <dgm:prSet presAssocID="{91CD01A2-1EAE-4146-857B-6CB9C8D011DD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DBD48B5B-0237-8240-9CA4-648608E74775}" type="presOf" srcId="{3539C33E-7CC5-724A-915A-ADA2DAC72E35}" destId="{14DDE6DD-9CB3-1F40-ADA5-0E24771A1ABF}" srcOrd="1" destOrd="0" presId="urn:microsoft.com/office/officeart/2005/8/layout/target3"/>
    <dgm:cxn modelId="{56F952A5-1D53-1C4A-A9FC-25C46CB86734}" type="presOf" srcId="{3539C33E-7CC5-724A-915A-ADA2DAC72E35}" destId="{13B7992F-1E5A-064C-9C4C-C9FDA83E1188}" srcOrd="0" destOrd="0" presId="urn:microsoft.com/office/officeart/2005/8/layout/target3"/>
    <dgm:cxn modelId="{5D91F0AA-29CC-8044-B55C-DDD9AD7E4192}" type="presOf" srcId="{29F03985-2688-B244-BE6E-B36A775554B8}" destId="{BAD944B7-BEE6-6946-8611-FB98746A06D2}" srcOrd="0" destOrd="0" presId="urn:microsoft.com/office/officeart/2005/8/layout/target3"/>
    <dgm:cxn modelId="{B70A91D3-888F-7D43-8EE0-A7A4AE5A6097}" srcId="{29F03985-2688-B244-BE6E-B36A775554B8}" destId="{3539C33E-7CC5-724A-915A-ADA2DAC72E35}" srcOrd="0" destOrd="0" parTransId="{A3E9DC0C-F361-C341-A48D-1C2180E5C828}" sibTransId="{5CAB2A70-A469-D14B-94BC-1C84EB6BE881}"/>
    <dgm:cxn modelId="{ECC859D4-18BE-ED41-A919-2699E87A1456}" type="presOf" srcId="{91CD01A2-1EAE-4146-857B-6CB9C8D011DD}" destId="{3B6609E8-3742-5A4D-A2ED-CDA7DBE82DF0}" srcOrd="1" destOrd="0" presId="urn:microsoft.com/office/officeart/2005/8/layout/target3"/>
    <dgm:cxn modelId="{D074CBD9-8BCC-FF41-A839-896EEEB30761}" type="presOf" srcId="{91CD01A2-1EAE-4146-857B-6CB9C8D011DD}" destId="{060EB695-431D-2E46-AFC6-D83D0F80860F}" srcOrd="0" destOrd="0" presId="urn:microsoft.com/office/officeart/2005/8/layout/target3"/>
    <dgm:cxn modelId="{626747F5-4787-874C-9743-F7D9B03A5787}" srcId="{29F03985-2688-B244-BE6E-B36A775554B8}" destId="{91CD01A2-1EAE-4146-857B-6CB9C8D011DD}" srcOrd="1" destOrd="0" parTransId="{41056BFA-3424-2043-95D0-791A7B56174B}" sibTransId="{98D44B91-247A-D24A-BC66-DD38ED21AC85}"/>
    <dgm:cxn modelId="{7B7F999D-8FAB-0B4C-A590-C2CDB2552C06}" type="presParOf" srcId="{BAD944B7-BEE6-6946-8611-FB98746A06D2}" destId="{730A08F3-D87F-0D47-836A-BFBA63C306F9}" srcOrd="0" destOrd="0" presId="urn:microsoft.com/office/officeart/2005/8/layout/target3"/>
    <dgm:cxn modelId="{911AD607-83BD-8947-B7ED-226606EADFD6}" type="presParOf" srcId="{BAD944B7-BEE6-6946-8611-FB98746A06D2}" destId="{9D5D74EE-B921-D74E-BA82-2D463A439F5F}" srcOrd="1" destOrd="0" presId="urn:microsoft.com/office/officeart/2005/8/layout/target3"/>
    <dgm:cxn modelId="{42D49E72-A200-494A-9781-F044366CFAB7}" type="presParOf" srcId="{BAD944B7-BEE6-6946-8611-FB98746A06D2}" destId="{13B7992F-1E5A-064C-9C4C-C9FDA83E1188}" srcOrd="2" destOrd="0" presId="urn:microsoft.com/office/officeart/2005/8/layout/target3"/>
    <dgm:cxn modelId="{8CAE615F-55E4-2C42-AF7C-C10F4D85F692}" type="presParOf" srcId="{BAD944B7-BEE6-6946-8611-FB98746A06D2}" destId="{DD8C21CE-9550-F040-9B47-B8020FF31B58}" srcOrd="3" destOrd="0" presId="urn:microsoft.com/office/officeart/2005/8/layout/target3"/>
    <dgm:cxn modelId="{45559E77-8186-FC40-87FB-1B27F9089311}" type="presParOf" srcId="{BAD944B7-BEE6-6946-8611-FB98746A06D2}" destId="{608CE869-B385-734A-AF31-6111889C5208}" srcOrd="4" destOrd="0" presId="urn:microsoft.com/office/officeart/2005/8/layout/target3"/>
    <dgm:cxn modelId="{A54B3571-D052-4B43-8E75-200A1F57FE6A}" type="presParOf" srcId="{BAD944B7-BEE6-6946-8611-FB98746A06D2}" destId="{060EB695-431D-2E46-AFC6-D83D0F80860F}" srcOrd="5" destOrd="0" presId="urn:microsoft.com/office/officeart/2005/8/layout/target3"/>
    <dgm:cxn modelId="{FDF65603-EB15-3848-BE67-F0A6434B131E}" type="presParOf" srcId="{BAD944B7-BEE6-6946-8611-FB98746A06D2}" destId="{14DDE6DD-9CB3-1F40-ADA5-0E24771A1ABF}" srcOrd="6" destOrd="0" presId="urn:microsoft.com/office/officeart/2005/8/layout/target3"/>
    <dgm:cxn modelId="{13628F83-17E3-234A-94FA-4156CDD67291}" type="presParOf" srcId="{BAD944B7-BEE6-6946-8611-FB98746A06D2}" destId="{3B6609E8-3742-5A4D-A2ED-CDA7DBE82DF0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B75E8B-A213-C64A-ABEE-6F7B03DAD6F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1ADA32-E016-2E4E-B844-8803E837C823}">
      <dgm:prSet custT="1"/>
      <dgm:spPr/>
      <dgm:t>
        <a:bodyPr/>
        <a:lstStyle/>
        <a:p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Successes</a:t>
          </a:r>
        </a:p>
      </dgm:t>
    </dgm:pt>
    <dgm:pt modelId="{B1A80580-D94B-3947-BDCD-EABB0ACF00BF}" type="parTrans" cxnId="{ED527AE1-ADDF-2946-96BC-7B52DCF31EFE}">
      <dgm:prSet/>
      <dgm:spPr/>
      <dgm:t>
        <a:bodyPr/>
        <a:lstStyle/>
        <a:p>
          <a:endParaRPr lang="en-US"/>
        </a:p>
      </dgm:t>
    </dgm:pt>
    <dgm:pt modelId="{42BC7F36-167F-7541-966E-1BF1E22121A5}" type="sibTrans" cxnId="{ED527AE1-ADDF-2946-96BC-7B52DCF31EFE}">
      <dgm:prSet/>
      <dgm:spPr/>
      <dgm:t>
        <a:bodyPr/>
        <a:lstStyle/>
        <a:p>
          <a:endParaRPr lang="en-US"/>
        </a:p>
      </dgm:t>
    </dgm:pt>
    <dgm:pt modelId="{EE26FB8D-5F94-674F-9A61-D57D37DA375F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Turning Point: Kidnapping of 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General Dozier—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an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American general invited to work in Italy.</a:t>
          </a:r>
        </a:p>
      </dgm:t>
    </dgm:pt>
    <dgm:pt modelId="{E62B1225-6A28-0148-A8EF-E71941B86AA1}" type="parTrans" cxnId="{56A4ABCA-B8E4-7F47-92AC-72839942F571}">
      <dgm:prSet/>
      <dgm:spPr/>
      <dgm:t>
        <a:bodyPr/>
        <a:lstStyle/>
        <a:p>
          <a:endParaRPr lang="en-US"/>
        </a:p>
      </dgm:t>
    </dgm:pt>
    <dgm:pt modelId="{B3D1A288-9399-4646-A42F-D120C2A88080}" type="sibTrans" cxnId="{56A4ABCA-B8E4-7F47-92AC-72839942F571}">
      <dgm:prSet/>
      <dgm:spPr/>
      <dgm:t>
        <a:bodyPr/>
        <a:lstStyle/>
        <a:p>
          <a:endParaRPr lang="en-US"/>
        </a:p>
      </dgm:t>
    </dgm:pt>
    <dgm:pt modelId="{75536989-3FB3-1445-963D-92382D41915E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Only American flag officer to have been captured by a violent non-state actor. </a:t>
          </a:r>
        </a:p>
      </dgm:t>
    </dgm:pt>
    <dgm:pt modelId="{8B399791-8629-C64D-9D58-4738913A3D88}" type="parTrans" cxnId="{ADF4E7B8-3226-8444-A224-FD5C4324AD98}">
      <dgm:prSet/>
      <dgm:spPr/>
      <dgm:t>
        <a:bodyPr/>
        <a:lstStyle/>
        <a:p>
          <a:endParaRPr lang="en-US"/>
        </a:p>
      </dgm:t>
    </dgm:pt>
    <dgm:pt modelId="{C0D476AF-4264-2142-9ED8-7206C6AA13B2}" type="sibTrans" cxnId="{ADF4E7B8-3226-8444-A224-FD5C4324AD98}">
      <dgm:prSet/>
      <dgm:spPr/>
      <dgm:t>
        <a:bodyPr/>
        <a:lstStyle/>
        <a:p>
          <a:endParaRPr lang="en-US"/>
        </a:p>
      </dgm:t>
    </dgm:pt>
    <dgm:pt modelId="{B8439C2D-E6F9-404A-9C1B-02E7EFCEFBEA}">
      <dgm:prSet/>
      <dgm:spPr/>
      <dgm:t>
        <a:bodyPr/>
        <a:lstStyle/>
        <a:p>
          <a:pPr marL="57150" marR="0" lvl="1" indent="0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Appointment of General Dalla Chiesa</a:t>
          </a:r>
        </a:p>
      </dgm:t>
    </dgm:pt>
    <dgm:pt modelId="{0F31C1ED-E4A7-9247-8C26-8FFA36535EAC}" type="parTrans" cxnId="{DC1EAEFE-DA02-FE4D-906B-0002252F0B87}">
      <dgm:prSet/>
      <dgm:spPr/>
      <dgm:t>
        <a:bodyPr/>
        <a:lstStyle/>
        <a:p>
          <a:endParaRPr lang="en-US"/>
        </a:p>
      </dgm:t>
    </dgm:pt>
    <dgm:pt modelId="{6C77F59A-904F-2747-BA51-C9FCA233EA6D}" type="sibTrans" cxnId="{DC1EAEFE-DA02-FE4D-906B-0002252F0B87}">
      <dgm:prSet/>
      <dgm:spPr/>
      <dgm:t>
        <a:bodyPr/>
        <a:lstStyle/>
        <a:p>
          <a:endParaRPr lang="en-US"/>
        </a:p>
      </dgm:t>
    </dgm:pt>
    <dgm:pt modelId="{EEEA7BD1-7D7E-C740-8B60-91883664BA82}">
      <dgm:prSet custT="1"/>
      <dgm:spPr/>
      <dgm:t>
        <a:bodyPr/>
        <a:lstStyle/>
        <a:p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Failures</a:t>
          </a:r>
          <a:endParaRPr lang="en-US" sz="2400" dirty="0"/>
        </a:p>
      </dgm:t>
    </dgm:pt>
    <dgm:pt modelId="{EC4848DA-28BF-C14E-B554-6AF7D36E3328}" type="parTrans" cxnId="{2FABAEC2-A048-A540-AC00-0E4B2C7E02B7}">
      <dgm:prSet/>
      <dgm:spPr/>
      <dgm:t>
        <a:bodyPr/>
        <a:lstStyle/>
        <a:p>
          <a:endParaRPr lang="en-US"/>
        </a:p>
      </dgm:t>
    </dgm:pt>
    <dgm:pt modelId="{180255A2-B2D6-144F-A10B-DA0645BDC777}" type="sibTrans" cxnId="{2FABAEC2-A048-A540-AC00-0E4B2C7E02B7}">
      <dgm:prSet/>
      <dgm:spPr/>
      <dgm:t>
        <a:bodyPr/>
        <a:lstStyle/>
        <a:p>
          <a:endParaRPr lang="en-US"/>
        </a:p>
      </dgm:t>
    </dgm:pt>
    <dgm:pt modelId="{4857C495-2D06-E847-8BD8-C0C910B18327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When implementing SISDE, Italy was slow to implement reorganization and suffered from unqualified leadership and understaffing by 50%. </a:t>
          </a:r>
        </a:p>
        <a:p>
          <a:endParaRPr lang="en-US" dirty="0"/>
        </a:p>
      </dgm:t>
    </dgm:pt>
    <dgm:pt modelId="{0A0F8B9F-DD50-6A4C-B571-163506371857}" type="parTrans" cxnId="{38C06270-E2D2-B04C-803A-8BACD0718FF4}">
      <dgm:prSet/>
      <dgm:spPr/>
      <dgm:t>
        <a:bodyPr/>
        <a:lstStyle/>
        <a:p>
          <a:endParaRPr lang="en-US"/>
        </a:p>
      </dgm:t>
    </dgm:pt>
    <dgm:pt modelId="{21B9C2E9-2CF3-1444-A024-B9647290812F}" type="sibTrans" cxnId="{38C06270-E2D2-B04C-803A-8BACD0718FF4}">
      <dgm:prSet/>
      <dgm:spPr/>
      <dgm:t>
        <a:bodyPr/>
        <a:lstStyle/>
        <a:p>
          <a:endParaRPr lang="en-US"/>
        </a:p>
      </dgm:t>
    </dgm:pt>
    <dgm:pt modelId="{584C1C1F-DC79-994D-A932-DF111541D887}">
      <dgm:prSet/>
      <dgm:spPr/>
      <dgm:t>
        <a:bodyPr/>
        <a:lstStyle/>
        <a:p>
          <a:pPr marL="57150" marR="0" lvl="1" indent="0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Following the 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successful rescue by NOCS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an Italian special force, the Red Brigades were 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severely disabled in 1988.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62FDEB-970D-B049-9FC8-C6A673902829}" type="parTrans" cxnId="{38672127-5BE4-D341-8943-733BD05DEFE1}">
      <dgm:prSet/>
      <dgm:spPr/>
      <dgm:t>
        <a:bodyPr/>
        <a:lstStyle/>
        <a:p>
          <a:endParaRPr lang="en-US"/>
        </a:p>
      </dgm:t>
    </dgm:pt>
    <dgm:pt modelId="{E57BB7DE-8F8E-454A-A33A-7CFD56F6CFDD}" type="sibTrans" cxnId="{38672127-5BE4-D341-8943-733BD05DEFE1}">
      <dgm:prSet/>
      <dgm:spPr/>
      <dgm:t>
        <a:bodyPr/>
        <a:lstStyle/>
        <a:p>
          <a:endParaRPr lang="en-US"/>
        </a:p>
      </dgm:t>
    </dgm:pt>
    <dgm:pt modelId="{A4AA7DEB-FCA0-FF48-B79B-2360B6DB1011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7D4000-5C3A-5440-9E86-3339B3BB4844}" type="parTrans" cxnId="{FF5E6418-BBA0-7F4A-8194-FBD83125F5BC}">
      <dgm:prSet/>
      <dgm:spPr/>
      <dgm:t>
        <a:bodyPr/>
        <a:lstStyle/>
        <a:p>
          <a:endParaRPr lang="en-US"/>
        </a:p>
      </dgm:t>
    </dgm:pt>
    <dgm:pt modelId="{47CCD9DD-7DCB-3E4D-872E-7A43CA9FD49A}" type="sibTrans" cxnId="{FF5E6418-BBA0-7F4A-8194-FBD83125F5BC}">
      <dgm:prSet/>
      <dgm:spPr/>
      <dgm:t>
        <a:bodyPr/>
        <a:lstStyle/>
        <a:p>
          <a:endParaRPr lang="en-US"/>
        </a:p>
      </dgm:t>
    </dgm:pt>
    <dgm:pt modelId="{6788B2E4-CD8E-E542-B72B-70F9742D2B89}" type="pres">
      <dgm:prSet presAssocID="{ACB75E8B-A213-C64A-ABEE-6F7B03DAD6F2}" presName="Name0" presStyleCnt="0">
        <dgm:presLayoutVars>
          <dgm:dir/>
          <dgm:animLvl val="lvl"/>
          <dgm:resizeHandles val="exact"/>
        </dgm:presLayoutVars>
      </dgm:prSet>
      <dgm:spPr/>
    </dgm:pt>
    <dgm:pt modelId="{F8BDCBF7-D652-9B44-9079-3EA328A46BE5}" type="pres">
      <dgm:prSet presAssocID="{F91ADA32-E016-2E4E-B844-8803E837C823}" presName="composite" presStyleCnt="0"/>
      <dgm:spPr/>
    </dgm:pt>
    <dgm:pt modelId="{B6621074-A266-2C49-A024-96A9D1AFEAD2}" type="pres">
      <dgm:prSet presAssocID="{F91ADA32-E016-2E4E-B844-8803E837C82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2CB2E7F-44F3-2946-9B72-A2CC39923BF7}" type="pres">
      <dgm:prSet presAssocID="{F91ADA32-E016-2E4E-B844-8803E837C823}" presName="desTx" presStyleLbl="alignAccFollowNode1" presStyleIdx="0" presStyleCnt="3">
        <dgm:presLayoutVars>
          <dgm:bulletEnabled val="1"/>
        </dgm:presLayoutVars>
      </dgm:prSet>
      <dgm:spPr/>
    </dgm:pt>
    <dgm:pt modelId="{BE48A0EF-84D9-EF4B-B1B2-52C06ED7F819}" type="pres">
      <dgm:prSet presAssocID="{42BC7F36-167F-7541-966E-1BF1E22121A5}" presName="space" presStyleCnt="0"/>
      <dgm:spPr/>
    </dgm:pt>
    <dgm:pt modelId="{0AB3EC05-1BD8-E54B-92C2-603AF452868E}" type="pres">
      <dgm:prSet presAssocID="{EE26FB8D-5F94-674F-9A61-D57D37DA375F}" presName="composite" presStyleCnt="0"/>
      <dgm:spPr/>
    </dgm:pt>
    <dgm:pt modelId="{6F3F108A-8ACF-3144-81B2-89318DA98102}" type="pres">
      <dgm:prSet presAssocID="{EE26FB8D-5F94-674F-9A61-D57D37DA375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A1C0171B-77FF-8F43-B492-FA096E3EF882}" type="pres">
      <dgm:prSet presAssocID="{EE26FB8D-5F94-674F-9A61-D57D37DA375F}" presName="desTx" presStyleLbl="alignAccFollowNode1" presStyleIdx="1" presStyleCnt="3">
        <dgm:presLayoutVars>
          <dgm:bulletEnabled val="1"/>
        </dgm:presLayoutVars>
      </dgm:prSet>
      <dgm:spPr/>
    </dgm:pt>
    <dgm:pt modelId="{A0A5A50F-0CEC-A849-93FA-34F44A2FB052}" type="pres">
      <dgm:prSet presAssocID="{B3D1A288-9399-4646-A42F-D120C2A88080}" presName="space" presStyleCnt="0"/>
      <dgm:spPr/>
    </dgm:pt>
    <dgm:pt modelId="{2B01E6C6-352E-AF41-BF82-EEB8364BF45A}" type="pres">
      <dgm:prSet presAssocID="{EEEA7BD1-7D7E-C740-8B60-91883664BA82}" presName="composite" presStyleCnt="0"/>
      <dgm:spPr/>
    </dgm:pt>
    <dgm:pt modelId="{EC44490D-DC5F-4B48-BFB1-13EE6853D280}" type="pres">
      <dgm:prSet presAssocID="{EEEA7BD1-7D7E-C740-8B60-91883664BA8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86768D47-481B-C84D-93A9-D5DD18D66A0D}" type="pres">
      <dgm:prSet presAssocID="{EEEA7BD1-7D7E-C740-8B60-91883664BA82}" presName="desTx" presStyleLbl="alignAccFollowNode1" presStyleIdx="2" presStyleCnt="3" custLinFactNeighborX="103" custLinFactNeighborY="5079">
        <dgm:presLayoutVars>
          <dgm:bulletEnabled val="1"/>
        </dgm:presLayoutVars>
      </dgm:prSet>
      <dgm:spPr/>
    </dgm:pt>
  </dgm:ptLst>
  <dgm:cxnLst>
    <dgm:cxn modelId="{16DFE400-C7C4-CC4F-9A77-E7DF8982B009}" type="presOf" srcId="{4857C495-2D06-E847-8BD8-C0C910B18327}" destId="{86768D47-481B-C84D-93A9-D5DD18D66A0D}" srcOrd="0" destOrd="0" presId="urn:microsoft.com/office/officeart/2005/8/layout/hList1"/>
    <dgm:cxn modelId="{FF5E6418-BBA0-7F4A-8194-FBD83125F5BC}" srcId="{F91ADA32-E016-2E4E-B844-8803E837C823}" destId="{A4AA7DEB-FCA0-FF48-B79B-2360B6DB1011}" srcOrd="1" destOrd="0" parTransId="{617D4000-5C3A-5440-9E86-3339B3BB4844}" sibTransId="{47CCD9DD-7DCB-3E4D-872E-7A43CA9FD49A}"/>
    <dgm:cxn modelId="{7246C81F-3247-204F-BED0-4885E7DBEB01}" type="presOf" srcId="{ACB75E8B-A213-C64A-ABEE-6F7B03DAD6F2}" destId="{6788B2E4-CD8E-E542-B72B-70F9742D2B89}" srcOrd="0" destOrd="0" presId="urn:microsoft.com/office/officeart/2005/8/layout/hList1"/>
    <dgm:cxn modelId="{38672127-5BE4-D341-8943-733BD05DEFE1}" srcId="{F91ADA32-E016-2E4E-B844-8803E837C823}" destId="{584C1C1F-DC79-994D-A932-DF111541D887}" srcOrd="2" destOrd="0" parTransId="{2E62FDEB-970D-B049-9FC8-C6A673902829}" sibTransId="{E57BB7DE-8F8E-454A-A33A-7CFD56F6CFDD}"/>
    <dgm:cxn modelId="{B6F6B767-552C-244E-A371-BB38CDD77D60}" type="presOf" srcId="{EEEA7BD1-7D7E-C740-8B60-91883664BA82}" destId="{EC44490D-DC5F-4B48-BFB1-13EE6853D280}" srcOrd="0" destOrd="0" presId="urn:microsoft.com/office/officeart/2005/8/layout/hList1"/>
    <dgm:cxn modelId="{38C06270-E2D2-B04C-803A-8BACD0718FF4}" srcId="{EEEA7BD1-7D7E-C740-8B60-91883664BA82}" destId="{4857C495-2D06-E847-8BD8-C0C910B18327}" srcOrd="0" destOrd="0" parTransId="{0A0F8B9F-DD50-6A4C-B571-163506371857}" sibTransId="{21B9C2E9-2CF3-1444-A024-B9647290812F}"/>
    <dgm:cxn modelId="{B526F479-27AD-F743-9B35-7CD0BA1A2908}" type="presOf" srcId="{A4AA7DEB-FCA0-FF48-B79B-2360B6DB1011}" destId="{02CB2E7F-44F3-2946-9B72-A2CC39923BF7}" srcOrd="0" destOrd="1" presId="urn:microsoft.com/office/officeart/2005/8/layout/hList1"/>
    <dgm:cxn modelId="{ADF4E7B8-3226-8444-A224-FD5C4324AD98}" srcId="{EE26FB8D-5F94-674F-9A61-D57D37DA375F}" destId="{75536989-3FB3-1445-963D-92382D41915E}" srcOrd="0" destOrd="0" parTransId="{8B399791-8629-C64D-9D58-4738913A3D88}" sibTransId="{C0D476AF-4264-2142-9ED8-7206C6AA13B2}"/>
    <dgm:cxn modelId="{5B8ACBBA-A73D-BF49-B550-D4598CC67E65}" type="presOf" srcId="{75536989-3FB3-1445-963D-92382D41915E}" destId="{A1C0171B-77FF-8F43-B492-FA096E3EF882}" srcOrd="0" destOrd="0" presId="urn:microsoft.com/office/officeart/2005/8/layout/hList1"/>
    <dgm:cxn modelId="{2FABAEC2-A048-A540-AC00-0E4B2C7E02B7}" srcId="{ACB75E8B-A213-C64A-ABEE-6F7B03DAD6F2}" destId="{EEEA7BD1-7D7E-C740-8B60-91883664BA82}" srcOrd="2" destOrd="0" parTransId="{EC4848DA-28BF-C14E-B554-6AF7D36E3328}" sibTransId="{180255A2-B2D6-144F-A10B-DA0645BDC777}"/>
    <dgm:cxn modelId="{3BB60FC5-41FF-F248-B151-1151D9F34EB2}" type="presOf" srcId="{584C1C1F-DC79-994D-A932-DF111541D887}" destId="{02CB2E7F-44F3-2946-9B72-A2CC39923BF7}" srcOrd="0" destOrd="2" presId="urn:microsoft.com/office/officeart/2005/8/layout/hList1"/>
    <dgm:cxn modelId="{56A4ABCA-B8E4-7F47-92AC-72839942F571}" srcId="{ACB75E8B-A213-C64A-ABEE-6F7B03DAD6F2}" destId="{EE26FB8D-5F94-674F-9A61-D57D37DA375F}" srcOrd="1" destOrd="0" parTransId="{E62B1225-6A28-0148-A8EF-E71941B86AA1}" sibTransId="{B3D1A288-9399-4646-A42F-D120C2A88080}"/>
    <dgm:cxn modelId="{ED527AE1-ADDF-2946-96BC-7B52DCF31EFE}" srcId="{ACB75E8B-A213-C64A-ABEE-6F7B03DAD6F2}" destId="{F91ADA32-E016-2E4E-B844-8803E837C823}" srcOrd="0" destOrd="0" parTransId="{B1A80580-D94B-3947-BDCD-EABB0ACF00BF}" sibTransId="{42BC7F36-167F-7541-966E-1BF1E22121A5}"/>
    <dgm:cxn modelId="{5E8014FB-60DD-F44F-A211-5C00FBF08C19}" type="presOf" srcId="{B8439C2D-E6F9-404A-9C1B-02E7EFCEFBEA}" destId="{02CB2E7F-44F3-2946-9B72-A2CC39923BF7}" srcOrd="0" destOrd="0" presId="urn:microsoft.com/office/officeart/2005/8/layout/hList1"/>
    <dgm:cxn modelId="{BBC997FC-0741-FC45-A080-4FAE8B335000}" type="presOf" srcId="{EE26FB8D-5F94-674F-9A61-D57D37DA375F}" destId="{6F3F108A-8ACF-3144-81B2-89318DA98102}" srcOrd="0" destOrd="0" presId="urn:microsoft.com/office/officeart/2005/8/layout/hList1"/>
    <dgm:cxn modelId="{F226B3FC-BFB8-114C-A296-A70DED1AE80B}" type="presOf" srcId="{F91ADA32-E016-2E4E-B844-8803E837C823}" destId="{B6621074-A266-2C49-A024-96A9D1AFEAD2}" srcOrd="0" destOrd="0" presId="urn:microsoft.com/office/officeart/2005/8/layout/hList1"/>
    <dgm:cxn modelId="{DC1EAEFE-DA02-FE4D-906B-0002252F0B87}" srcId="{F91ADA32-E016-2E4E-B844-8803E837C823}" destId="{B8439C2D-E6F9-404A-9C1B-02E7EFCEFBEA}" srcOrd="0" destOrd="0" parTransId="{0F31C1ED-E4A7-9247-8C26-8FFA36535EAC}" sibTransId="{6C77F59A-904F-2747-BA51-C9FCA233EA6D}"/>
    <dgm:cxn modelId="{1CA063A6-EC94-114A-A9C6-708F50F86957}" type="presParOf" srcId="{6788B2E4-CD8E-E542-B72B-70F9742D2B89}" destId="{F8BDCBF7-D652-9B44-9079-3EA328A46BE5}" srcOrd="0" destOrd="0" presId="urn:microsoft.com/office/officeart/2005/8/layout/hList1"/>
    <dgm:cxn modelId="{EDF618D7-E266-1444-BFE5-7D26F0D03495}" type="presParOf" srcId="{F8BDCBF7-D652-9B44-9079-3EA328A46BE5}" destId="{B6621074-A266-2C49-A024-96A9D1AFEAD2}" srcOrd="0" destOrd="0" presId="urn:microsoft.com/office/officeart/2005/8/layout/hList1"/>
    <dgm:cxn modelId="{5DE7D81C-1AB8-7649-95AB-4E248CF3EE3F}" type="presParOf" srcId="{F8BDCBF7-D652-9B44-9079-3EA328A46BE5}" destId="{02CB2E7F-44F3-2946-9B72-A2CC39923BF7}" srcOrd="1" destOrd="0" presId="urn:microsoft.com/office/officeart/2005/8/layout/hList1"/>
    <dgm:cxn modelId="{CE4A698C-E691-D34F-A0BF-A55FA89336DD}" type="presParOf" srcId="{6788B2E4-CD8E-E542-B72B-70F9742D2B89}" destId="{BE48A0EF-84D9-EF4B-B1B2-52C06ED7F819}" srcOrd="1" destOrd="0" presId="urn:microsoft.com/office/officeart/2005/8/layout/hList1"/>
    <dgm:cxn modelId="{C1F505DF-3323-574A-B546-F4CB67AC9032}" type="presParOf" srcId="{6788B2E4-CD8E-E542-B72B-70F9742D2B89}" destId="{0AB3EC05-1BD8-E54B-92C2-603AF452868E}" srcOrd="2" destOrd="0" presId="urn:microsoft.com/office/officeart/2005/8/layout/hList1"/>
    <dgm:cxn modelId="{FCC860C1-4792-124C-A66E-41BCEAE2866A}" type="presParOf" srcId="{0AB3EC05-1BD8-E54B-92C2-603AF452868E}" destId="{6F3F108A-8ACF-3144-81B2-89318DA98102}" srcOrd="0" destOrd="0" presId="urn:microsoft.com/office/officeart/2005/8/layout/hList1"/>
    <dgm:cxn modelId="{93D01BC9-68E1-BB43-B7D6-099D24A7A7C3}" type="presParOf" srcId="{0AB3EC05-1BD8-E54B-92C2-603AF452868E}" destId="{A1C0171B-77FF-8F43-B492-FA096E3EF882}" srcOrd="1" destOrd="0" presId="urn:microsoft.com/office/officeart/2005/8/layout/hList1"/>
    <dgm:cxn modelId="{8C2219F1-7633-5C43-BB3E-4368C3ED989D}" type="presParOf" srcId="{6788B2E4-CD8E-E542-B72B-70F9742D2B89}" destId="{A0A5A50F-0CEC-A849-93FA-34F44A2FB052}" srcOrd="3" destOrd="0" presId="urn:microsoft.com/office/officeart/2005/8/layout/hList1"/>
    <dgm:cxn modelId="{ADA47250-95B6-464F-9BB9-F30DF874FA00}" type="presParOf" srcId="{6788B2E4-CD8E-E542-B72B-70F9742D2B89}" destId="{2B01E6C6-352E-AF41-BF82-EEB8364BF45A}" srcOrd="4" destOrd="0" presId="urn:microsoft.com/office/officeart/2005/8/layout/hList1"/>
    <dgm:cxn modelId="{FBE599F7-CE22-CE46-9338-71239AD25B5F}" type="presParOf" srcId="{2B01E6C6-352E-AF41-BF82-EEB8364BF45A}" destId="{EC44490D-DC5F-4B48-BFB1-13EE6853D280}" srcOrd="0" destOrd="0" presId="urn:microsoft.com/office/officeart/2005/8/layout/hList1"/>
    <dgm:cxn modelId="{B0CF0221-E88A-1043-916B-07C4FE18C5FC}" type="presParOf" srcId="{2B01E6C6-352E-AF41-BF82-EEB8364BF45A}" destId="{86768D47-481B-C84D-93A9-D5DD18D66A0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C52AB8-59CD-1E4A-A3DA-E08A9C02370A}">
      <dsp:nvSpPr>
        <dsp:cNvPr id="0" name=""/>
        <dsp:cNvSpPr/>
      </dsp:nvSpPr>
      <dsp:spPr>
        <a:xfrm rot="16200000">
          <a:off x="-782810" y="785128"/>
          <a:ext cx="3844630" cy="227437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1883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Amending the </a:t>
          </a:r>
          <a:r>
            <a:rPr lang="en-US" sz="2200" b="1" kern="1200" dirty="0"/>
            <a:t>National Criminal Code: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Increasing penalties for terrorist crimes</a:t>
          </a:r>
        </a:p>
      </dsp:txBody>
      <dsp:txXfrm rot="5400000">
        <a:off x="2319" y="768925"/>
        <a:ext cx="2274372" cy="2306778"/>
      </dsp:txXfrm>
    </dsp:sp>
    <dsp:sp modelId="{DE7C2CBE-5AFC-1143-A20D-58A301DBBD8F}">
      <dsp:nvSpPr>
        <dsp:cNvPr id="0" name=""/>
        <dsp:cNvSpPr/>
      </dsp:nvSpPr>
      <dsp:spPr>
        <a:xfrm rot="16200000">
          <a:off x="1662140" y="785128"/>
          <a:ext cx="3844630" cy="227437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Implementing a </a:t>
          </a:r>
          <a:r>
            <a:rPr lang="en-US" sz="1400" b="1" kern="1200" dirty="0"/>
            <a:t>series of antiterrorist laws</a:t>
          </a:r>
          <a:r>
            <a:rPr lang="en-US" sz="1400" kern="1200" dirty="0"/>
            <a:t>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Relaxation of wiretapping rules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Lower prison sentences or outright freedom for terrorists who inform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Waiver of the warrant requirement for likely dwellings where terrorists could be hiding</a:t>
          </a:r>
        </a:p>
      </dsp:txBody>
      <dsp:txXfrm rot="5400000">
        <a:off x="2447269" y="768925"/>
        <a:ext cx="2274372" cy="2306778"/>
      </dsp:txXfrm>
    </dsp:sp>
    <dsp:sp modelId="{34CC3708-7247-EA4D-960A-124741C7DC58}">
      <dsp:nvSpPr>
        <dsp:cNvPr id="0" name=""/>
        <dsp:cNvSpPr/>
      </dsp:nvSpPr>
      <dsp:spPr>
        <a:xfrm rot="16200000">
          <a:off x="4107090" y="785128"/>
          <a:ext cx="3844630" cy="227437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1883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“Penitence Law” – </a:t>
          </a:r>
          <a:r>
            <a:rPr lang="en-US" sz="2200" b="0" kern="1200" dirty="0"/>
            <a:t>Sentence Reduction</a:t>
          </a:r>
        </a:p>
      </dsp:txBody>
      <dsp:txXfrm rot="5400000">
        <a:off x="4892219" y="768925"/>
        <a:ext cx="2274372" cy="2306778"/>
      </dsp:txXfrm>
    </dsp:sp>
    <dsp:sp modelId="{6F0E2524-0859-EC4F-B8BD-FCEBB66EDB5A}">
      <dsp:nvSpPr>
        <dsp:cNvPr id="0" name=""/>
        <dsp:cNvSpPr/>
      </dsp:nvSpPr>
      <dsp:spPr>
        <a:xfrm rot="16200000">
          <a:off x="6552041" y="785128"/>
          <a:ext cx="3844630" cy="227437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1883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“</a:t>
          </a:r>
          <a:r>
            <a:rPr lang="en-US" sz="2200" b="1" kern="1200" dirty="0" err="1"/>
            <a:t>Cossiga</a:t>
          </a:r>
          <a:r>
            <a:rPr lang="en-US" sz="2200" b="1" kern="1200" dirty="0"/>
            <a:t> Law” </a:t>
          </a:r>
        </a:p>
      </dsp:txBody>
      <dsp:txXfrm rot="5400000">
        <a:off x="7337170" y="768925"/>
        <a:ext cx="2274372" cy="23067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8C764-D092-E54F-A8B7-8D5FF1CF6367}">
      <dsp:nvSpPr>
        <dsp:cNvPr id="0" name=""/>
        <dsp:cNvSpPr/>
      </dsp:nvSpPr>
      <dsp:spPr>
        <a:xfrm>
          <a:off x="0" y="14616"/>
          <a:ext cx="10490187" cy="58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Carabinieri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—Italy’s paramilitary police who carry out domestic and foreign policing duties. </a:t>
          </a:r>
        </a:p>
      </dsp:txBody>
      <dsp:txXfrm>
        <a:off x="28329" y="42945"/>
        <a:ext cx="10433529" cy="523662"/>
      </dsp:txXfrm>
    </dsp:sp>
    <dsp:sp modelId="{DEA8D714-D73E-2947-BA42-834948CEBC77}">
      <dsp:nvSpPr>
        <dsp:cNvPr id="0" name=""/>
        <dsp:cNvSpPr/>
      </dsp:nvSpPr>
      <dsp:spPr>
        <a:xfrm>
          <a:off x="0" y="1988567"/>
          <a:ext cx="10490187" cy="58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General Dalla Chiesa 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– head of all counterterrorist forces in Spring of 1978,</a:t>
          </a:r>
        </a:p>
      </dsp:txBody>
      <dsp:txXfrm>
        <a:off x="28329" y="2016896"/>
        <a:ext cx="10433529" cy="523662"/>
      </dsp:txXfrm>
    </dsp:sp>
    <dsp:sp modelId="{E044F3C3-B81B-9944-BF15-B89305C7D0F1}">
      <dsp:nvSpPr>
        <dsp:cNvPr id="0" name=""/>
        <dsp:cNvSpPr/>
      </dsp:nvSpPr>
      <dsp:spPr>
        <a:xfrm>
          <a:off x="0" y="2627345"/>
          <a:ext cx="10490187" cy="1274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063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Abandoning the improvised and violent blitz used to nab terrorist suspects in favor of extended surveillance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Requiring his agents to become familiar with revolutionary literature of leftist terrorist groups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Persuading regular criminal inmates to be “recruited” by Red Brigades’ prisoners and, upon release from prison, to act as informers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Working outside the law when necessary with regard to obtaining evidence and backing his people fully in such activities</a:t>
          </a:r>
        </a:p>
      </dsp:txBody>
      <dsp:txXfrm>
        <a:off x="0" y="2627345"/>
        <a:ext cx="10490187" cy="1274473"/>
      </dsp:txXfrm>
    </dsp:sp>
    <dsp:sp modelId="{EDAC4723-849D-D24C-9641-09A4C317EA1B}">
      <dsp:nvSpPr>
        <dsp:cNvPr id="0" name=""/>
        <dsp:cNvSpPr/>
      </dsp:nvSpPr>
      <dsp:spPr>
        <a:xfrm>
          <a:off x="0" y="1315995"/>
          <a:ext cx="10490187" cy="58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SISMI and SISDE 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collecting intelligence on international terrorism in Italy</a:t>
          </a:r>
        </a:p>
      </dsp:txBody>
      <dsp:txXfrm>
        <a:off x="28329" y="1344324"/>
        <a:ext cx="10433529" cy="523662"/>
      </dsp:txXfrm>
    </dsp:sp>
    <dsp:sp modelId="{EBF152C4-03CE-2E4B-9C43-3FD94D7E1D22}">
      <dsp:nvSpPr>
        <dsp:cNvPr id="0" name=""/>
        <dsp:cNvSpPr/>
      </dsp:nvSpPr>
      <dsp:spPr>
        <a:xfrm>
          <a:off x="0" y="645089"/>
          <a:ext cx="10490187" cy="58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Formation of the </a:t>
          </a: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Division for General Investigations and Special Operations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329" y="673418"/>
        <a:ext cx="10433529" cy="523662"/>
      </dsp:txXfrm>
    </dsp:sp>
    <dsp:sp modelId="{560A5132-53C4-4945-AABA-865D14417132}">
      <dsp:nvSpPr>
        <dsp:cNvPr id="0" name=""/>
        <dsp:cNvSpPr/>
      </dsp:nvSpPr>
      <dsp:spPr>
        <a:xfrm>
          <a:off x="0" y="3892826"/>
          <a:ext cx="10490187" cy="58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Supercarceri</a:t>
          </a:r>
          <a:r>
            <a:rPr lang="en-US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maximum security prisons</a:t>
          </a:r>
        </a:p>
      </dsp:txBody>
      <dsp:txXfrm>
        <a:off x="28329" y="3921155"/>
        <a:ext cx="10433529" cy="5236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A08F3-D87F-0D47-836A-BFBA63C306F9}">
      <dsp:nvSpPr>
        <dsp:cNvPr id="0" name=""/>
        <dsp:cNvSpPr/>
      </dsp:nvSpPr>
      <dsp:spPr>
        <a:xfrm>
          <a:off x="0" y="0"/>
          <a:ext cx="3599315" cy="359931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B7992F-1E5A-064C-9C4C-C9FDA83E1188}">
      <dsp:nvSpPr>
        <dsp:cNvPr id="0" name=""/>
        <dsp:cNvSpPr/>
      </dsp:nvSpPr>
      <dsp:spPr>
        <a:xfrm>
          <a:off x="1799657" y="0"/>
          <a:ext cx="7814203" cy="35993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Carabinieri successfully imprisoned around 1,600 suspected terrorists, including leaders of the Red Brigades.</a:t>
          </a:r>
        </a:p>
      </dsp:txBody>
      <dsp:txXfrm>
        <a:off x="1799657" y="0"/>
        <a:ext cx="7814203" cy="1709675"/>
      </dsp:txXfrm>
    </dsp:sp>
    <dsp:sp modelId="{608CE869-B385-734A-AF31-6111889C5208}">
      <dsp:nvSpPr>
        <dsp:cNvPr id="0" name=""/>
        <dsp:cNvSpPr/>
      </dsp:nvSpPr>
      <dsp:spPr>
        <a:xfrm>
          <a:off x="944820" y="1709675"/>
          <a:ext cx="1709675" cy="170967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0EB695-431D-2E46-AFC6-D83D0F80860F}">
      <dsp:nvSpPr>
        <dsp:cNvPr id="0" name=""/>
        <dsp:cNvSpPr/>
      </dsp:nvSpPr>
      <dsp:spPr>
        <a:xfrm>
          <a:off x="1799657" y="1709675"/>
          <a:ext cx="7814203" cy="1709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Arrests of the chiefs of the Turin and Genoa columns of the Red Brigades and recapture of the Red Brigades’ founder Renato Curcio</a:t>
          </a:r>
        </a:p>
      </dsp:txBody>
      <dsp:txXfrm>
        <a:off x="1799657" y="1709675"/>
        <a:ext cx="7814203" cy="17096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21074-A266-2C49-A024-96A9D1AFEAD2}">
      <dsp:nvSpPr>
        <dsp:cNvPr id="0" name=""/>
        <dsp:cNvSpPr/>
      </dsp:nvSpPr>
      <dsp:spPr>
        <a:xfrm>
          <a:off x="3231" y="82607"/>
          <a:ext cx="3151049" cy="1196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Successes</a:t>
          </a:r>
        </a:p>
      </dsp:txBody>
      <dsp:txXfrm>
        <a:off x="3231" y="82607"/>
        <a:ext cx="3151049" cy="1196255"/>
      </dsp:txXfrm>
    </dsp:sp>
    <dsp:sp modelId="{02CB2E7F-44F3-2946-9B72-A2CC39923BF7}">
      <dsp:nvSpPr>
        <dsp:cNvPr id="0" name=""/>
        <dsp:cNvSpPr/>
      </dsp:nvSpPr>
      <dsp:spPr>
        <a:xfrm>
          <a:off x="3231" y="1278862"/>
          <a:ext cx="3151049" cy="26900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57150" marR="0" lvl="1" indent="0" algn="l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Appointment of General Dalla Chiesa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marR="0" lvl="1" indent="0" algn="l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Following the </a:t>
          </a: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successful rescue by NOCS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an Italian special force, the Red Brigades were </a:t>
          </a: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severely disabled in 1988.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31" y="1278862"/>
        <a:ext cx="3151049" cy="2690099"/>
      </dsp:txXfrm>
    </dsp:sp>
    <dsp:sp modelId="{6F3F108A-8ACF-3144-81B2-89318DA98102}">
      <dsp:nvSpPr>
        <dsp:cNvPr id="0" name=""/>
        <dsp:cNvSpPr/>
      </dsp:nvSpPr>
      <dsp:spPr>
        <a:xfrm>
          <a:off x="3595428" y="82607"/>
          <a:ext cx="3151049" cy="1196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Turning Point: Kidnapping of </a:t>
          </a: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General Dozier—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an</a:t>
          </a: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American general invited to work in Italy.</a:t>
          </a:r>
        </a:p>
      </dsp:txBody>
      <dsp:txXfrm>
        <a:off x="3595428" y="82607"/>
        <a:ext cx="3151049" cy="1196255"/>
      </dsp:txXfrm>
    </dsp:sp>
    <dsp:sp modelId="{A1C0171B-77FF-8F43-B492-FA096E3EF882}">
      <dsp:nvSpPr>
        <dsp:cNvPr id="0" name=""/>
        <dsp:cNvSpPr/>
      </dsp:nvSpPr>
      <dsp:spPr>
        <a:xfrm>
          <a:off x="3595428" y="1278862"/>
          <a:ext cx="3151049" cy="26900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Only American flag officer to have been captured by a violent non-state actor. </a:t>
          </a:r>
        </a:p>
      </dsp:txBody>
      <dsp:txXfrm>
        <a:off x="3595428" y="1278862"/>
        <a:ext cx="3151049" cy="2690099"/>
      </dsp:txXfrm>
    </dsp:sp>
    <dsp:sp modelId="{EC44490D-DC5F-4B48-BFB1-13EE6853D280}">
      <dsp:nvSpPr>
        <dsp:cNvPr id="0" name=""/>
        <dsp:cNvSpPr/>
      </dsp:nvSpPr>
      <dsp:spPr>
        <a:xfrm>
          <a:off x="7187624" y="82607"/>
          <a:ext cx="3151049" cy="1196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Failures</a:t>
          </a:r>
          <a:endParaRPr lang="en-US" sz="2400" kern="1200" dirty="0"/>
        </a:p>
      </dsp:txBody>
      <dsp:txXfrm>
        <a:off x="7187624" y="82607"/>
        <a:ext cx="3151049" cy="1196255"/>
      </dsp:txXfrm>
    </dsp:sp>
    <dsp:sp modelId="{86768D47-481B-C84D-93A9-D5DD18D66A0D}">
      <dsp:nvSpPr>
        <dsp:cNvPr id="0" name=""/>
        <dsp:cNvSpPr/>
      </dsp:nvSpPr>
      <dsp:spPr>
        <a:xfrm>
          <a:off x="7190856" y="1361470"/>
          <a:ext cx="3151049" cy="26900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When implementing SISDE, Italy was slow to implement reorganization and suffered from unqualified leadership and understaffing by 50%. </a:t>
          </a:r>
        </a:p>
        <a:p>
          <a:pPr algn="l">
            <a:spcBef>
              <a:spcPct val="0"/>
            </a:spcBef>
          </a:pPr>
          <a:endParaRPr lang="en-US" sz="2000" kern="1200" dirty="0"/>
        </a:p>
      </dsp:txBody>
      <dsp:txXfrm>
        <a:off x="7190856" y="1361470"/>
        <a:ext cx="3151049" cy="2690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EE1F-18ED-B644-B211-02BBD75393A1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B0E446E4-FC3C-654B-AA3B-6F42F8AAE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70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EE1F-18ED-B644-B211-02BBD75393A1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B0E446E4-FC3C-654B-AA3B-6F42F8AAE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70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EE1F-18ED-B644-B211-02BBD75393A1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B0E446E4-FC3C-654B-AA3B-6F42F8AAE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96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EE1F-18ED-B644-B211-02BBD75393A1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0E446E4-FC3C-654B-AA3B-6F42F8AAE43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3756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EE1F-18ED-B644-B211-02BBD75393A1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0E446E4-FC3C-654B-AA3B-6F42F8AAE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54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EE1F-18ED-B644-B211-02BBD75393A1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46E4-FC3C-654B-AA3B-6F42F8AAE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82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EE1F-18ED-B644-B211-02BBD75393A1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46E4-FC3C-654B-AA3B-6F42F8AAE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19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EE1F-18ED-B644-B211-02BBD75393A1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46E4-FC3C-654B-AA3B-6F42F8AAE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7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7413EE1F-18ED-B644-B211-02BBD75393A1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B0E446E4-FC3C-654B-AA3B-6F42F8AAE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74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EE1F-18ED-B644-B211-02BBD75393A1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46E4-FC3C-654B-AA3B-6F42F8AAE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209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EE1F-18ED-B644-B211-02BBD75393A1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B0E446E4-FC3C-654B-AA3B-6F42F8AAE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15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EE1F-18ED-B644-B211-02BBD75393A1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46E4-FC3C-654B-AA3B-6F42F8AAE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34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EE1F-18ED-B644-B211-02BBD75393A1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46E4-FC3C-654B-AA3B-6F42F8AAE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3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EE1F-18ED-B644-B211-02BBD75393A1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46E4-FC3C-654B-AA3B-6F42F8AAE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2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EE1F-18ED-B644-B211-02BBD75393A1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46E4-FC3C-654B-AA3B-6F42F8AAE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55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EE1F-18ED-B644-B211-02BBD75393A1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46E4-FC3C-654B-AA3B-6F42F8AAE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44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EE1F-18ED-B644-B211-02BBD75393A1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46E4-FC3C-654B-AA3B-6F42F8AAE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35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3EE1F-18ED-B644-B211-02BBD75393A1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446E4-FC3C-654B-AA3B-6F42F8AAE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322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DC992-83F4-0DCC-294C-B4532683E3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Red Brigades: Counterterrorism in Italy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AA3194-898B-6900-2BB8-E10BB315B7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Ashley Jung</a:t>
            </a:r>
          </a:p>
        </p:txBody>
      </p:sp>
      <p:pic>
        <p:nvPicPr>
          <p:cNvPr id="6" name="Audio Recording Dec 7, 2023 at 3:18:38 PM">
            <a:hlinkClick r:id="" action="ppaction://media"/>
            <a:extLst>
              <a:ext uri="{FF2B5EF4-FFF2-40B4-BE49-F238E27FC236}">
                <a16:creationId xmlns:a16="http://schemas.microsoft.com/office/drawing/2014/main" id="{18F86DAA-03DF-9988-77EE-D75E44E706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39500" y="5956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D4850-8FBE-6188-FDEF-D791DBD34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Legal Reforms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1B8C68E-790F-F127-8D8D-9F9922786A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0797264"/>
              </p:ext>
            </p:extLst>
          </p:nvPr>
        </p:nvGraphicFramePr>
        <p:xfrm>
          <a:off x="680321" y="2091559"/>
          <a:ext cx="9613861" cy="3844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Audio Recording Dec 7, 2023 at 4:28:21 PM">
            <a:hlinkClick r:id="" action="ppaction://media"/>
            <a:extLst>
              <a:ext uri="{FF2B5EF4-FFF2-40B4-BE49-F238E27FC236}">
                <a16:creationId xmlns:a16="http://schemas.microsoft.com/office/drawing/2014/main" id="{AF409C6C-C37B-434C-0051-2E7131E869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39500" y="593618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49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8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10C07-E734-2A6E-0A22-255C26BEA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Institutional Reforms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6DC2A14-E3F4-8E5B-F80C-A6BDE4DAB4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1199926"/>
              </p:ext>
            </p:extLst>
          </p:nvPr>
        </p:nvGraphicFramePr>
        <p:xfrm>
          <a:off x="680321" y="2113005"/>
          <a:ext cx="10490187" cy="4473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Audio Recording Dec 7, 2023 at 4:40:04 PM">
            <a:hlinkClick r:id="" action="ppaction://media"/>
            <a:extLst>
              <a:ext uri="{FF2B5EF4-FFF2-40B4-BE49-F238E27FC236}">
                <a16:creationId xmlns:a16="http://schemas.microsoft.com/office/drawing/2014/main" id="{B224B453-226A-C8B4-AED9-D9705705FA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13886" y="592545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3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0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12268-6E92-FE9F-A925-74305757E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 Imprisonment of Key Members and Suspected Terrorists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7C63AE0-13CE-A719-BF47-EA980C3F95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2530567"/>
              </p:ext>
            </p:extLst>
          </p:nvPr>
        </p:nvGraphicFramePr>
        <p:xfrm>
          <a:off x="680321" y="2336873"/>
          <a:ext cx="9613861" cy="3599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Audio Recording Dec 7, 2023 at 4:42:31 PM">
            <a:hlinkClick r:id="" action="ppaction://media"/>
            <a:extLst>
              <a:ext uri="{FF2B5EF4-FFF2-40B4-BE49-F238E27FC236}">
                <a16:creationId xmlns:a16="http://schemas.microsoft.com/office/drawing/2014/main" id="{C5D43FC2-E765-D353-BAAF-ECB17DE994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95882" y="584728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8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E2575-4FC8-B7F4-6D0B-BB6787241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Cessation of Red Brigade’s Terrorist Operations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735F3AC-B3FF-5EB2-0A37-75F69954B9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3562460"/>
              </p:ext>
            </p:extLst>
          </p:nvPr>
        </p:nvGraphicFramePr>
        <p:xfrm>
          <a:off x="680321" y="2336873"/>
          <a:ext cx="10341906" cy="405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Audio Recording Dec 7, 2023 at 4:45:27 PM">
            <a:hlinkClick r:id="" action="ppaction://media"/>
            <a:extLst>
              <a:ext uri="{FF2B5EF4-FFF2-40B4-BE49-F238E27FC236}">
                <a16:creationId xmlns:a16="http://schemas.microsoft.com/office/drawing/2014/main" id="{B7F1FB15-7A25-DFDB-C9EC-991D018722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21282" y="598204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3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{BB493AA8-87E0-B44D-9CFC-10D2154EC4E2}tf10001057</Template>
  <TotalTime>3947</TotalTime>
  <Words>328</Words>
  <Application>Microsoft Office PowerPoint</Application>
  <PresentationFormat>Widescreen</PresentationFormat>
  <Paragraphs>32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Times New Roman</vt:lpstr>
      <vt:lpstr>Trebuchet MS</vt:lpstr>
      <vt:lpstr>Berlin</vt:lpstr>
      <vt:lpstr>The Red Brigades: Counterterrorism in Italy</vt:lpstr>
      <vt:lpstr>Legal Reforms </vt:lpstr>
      <vt:lpstr>Institutional Reforms</vt:lpstr>
      <vt:lpstr>Mass Imprisonment of Key Members and Suspected Terrorists</vt:lpstr>
      <vt:lpstr>Cessation of Red Brigade’s Terrorist Operations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Red Brigades: Counterterrorism in Italy</dc:title>
  <dc:creator>Ashley Jung</dc:creator>
  <cp:lastModifiedBy>William Newmann</cp:lastModifiedBy>
  <cp:revision>4</cp:revision>
  <dcterms:created xsi:type="dcterms:W3CDTF">2023-12-05T04:10:45Z</dcterms:created>
  <dcterms:modified xsi:type="dcterms:W3CDTF">2023-12-07T22:59:04Z</dcterms:modified>
</cp:coreProperties>
</file>