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DC32B2-8B3F-9445-AEA1-37A08D5B8473}" v="13" dt="2023-12-06T03:21:41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87"/>
  </p:normalViewPr>
  <p:slideViewPr>
    <p:cSldViewPr snapToGrid="0">
      <p:cViewPr varScale="1">
        <p:scale>
          <a:sx n="92" d="100"/>
          <a:sy n="92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clipart.org/detail/214724/family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hyperlink" Target="https://www.publicdomainpictures.net/en/view-image.php?image=263485&amp;picture=crowdfunding-funding-ideas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hyperlink" Target="https://www.rawpixel.com/search/recru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propublica.org/article/new-details-suggest-senior-trump-aides-knew-jan-6-rally-could-get-chaotic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qsels.com/en/public-domain-photo-sgokd" TargetMode="Externa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12" Type="http://schemas.openxmlformats.org/officeDocument/2006/relationships/hyperlink" Target="http://www.progressive-charlestown.com/2020/06/and-mexico-will-pay-for-it.html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pikist.com/free-photo-xpvvz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g"/><Relationship Id="rId10" Type="http://schemas.openxmlformats.org/officeDocument/2006/relationships/hyperlink" Target="https://commons.wikimedia.org/wiki/File:Maryland_Sons_of_Confederate_Veterans_color_guard_05_-_Confederate_Memorial_Day_-_Arlington_National_Cemetery_-_2014.jp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1.jp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ommons.wikimedia.org/wiki/File:Check_green_icon.svg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hyperlink" Target="https://www.publicdomainpictures.net/view-image.php?image=158367&amp;picture=&amp;jazyk=CS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22E1-BF1A-9427-03E8-E63F6B73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Oath Keepers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97574-C98D-7104-F605-2D85A84F4B36}"/>
              </a:ext>
            </a:extLst>
          </p:cNvPr>
          <p:cNvSpPr txBox="1"/>
          <p:nvPr/>
        </p:nvSpPr>
        <p:spPr>
          <a:xfrm>
            <a:off x="366156" y="1872735"/>
            <a:ext cx="252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41702-59E2-D556-2505-45D3FB60150E}"/>
              </a:ext>
            </a:extLst>
          </p:cNvPr>
          <p:cNvSpPr txBox="1"/>
          <p:nvPr/>
        </p:nvSpPr>
        <p:spPr>
          <a:xfrm>
            <a:off x="4231574" y="1872735"/>
            <a:ext cx="23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FD556-38EF-5ABE-7764-3CBF5C7DBD80}"/>
              </a:ext>
            </a:extLst>
          </p:cNvPr>
          <p:cNvSpPr txBox="1"/>
          <p:nvPr/>
        </p:nvSpPr>
        <p:spPr>
          <a:xfrm>
            <a:off x="7954488" y="1872735"/>
            <a:ext cx="258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RECRUITMENT</a:t>
            </a:r>
          </a:p>
        </p:txBody>
      </p:sp>
      <p:pic>
        <p:nvPicPr>
          <p:cNvPr id="10" name="Picture 9" descr="A light bulb with a brain and money in it&#10;&#10;Description automatically generated">
            <a:extLst>
              <a:ext uri="{FF2B5EF4-FFF2-40B4-BE49-F238E27FC236}">
                <a16:creationId xmlns:a16="http://schemas.microsoft.com/office/drawing/2014/main" id="{D0239FA3-0069-DE4B-0B5C-AFE81B7F9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6156" y="2727382"/>
            <a:ext cx="3377169" cy="2278708"/>
          </a:xfrm>
          <a:prstGeom prst="rect">
            <a:avLst/>
          </a:prstGeom>
        </p:spPr>
      </p:pic>
      <p:pic>
        <p:nvPicPr>
          <p:cNvPr id="15" name="Picture 14" descr="A group of people with different colors&#10;&#10;Description automatically generated">
            <a:extLst>
              <a:ext uri="{FF2B5EF4-FFF2-40B4-BE49-F238E27FC236}">
                <a16:creationId xmlns:a16="http://schemas.microsoft.com/office/drawing/2014/main" id="{935AC961-A58F-A956-E80C-3A9568D6B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31574" y="2613515"/>
            <a:ext cx="3520044" cy="2449460"/>
          </a:xfrm>
          <a:prstGeom prst="rect">
            <a:avLst/>
          </a:prstGeom>
        </p:spPr>
      </p:pic>
      <p:pic>
        <p:nvPicPr>
          <p:cNvPr id="17" name="Picture 16" descr="A group of hands raised up&#10;&#10;Description automatically generated">
            <a:extLst>
              <a:ext uri="{FF2B5EF4-FFF2-40B4-BE49-F238E27FC236}">
                <a16:creationId xmlns:a16="http://schemas.microsoft.com/office/drawing/2014/main" id="{E7398E19-E3F0-D7BA-BCDB-4BF66D77F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39867" y="2969994"/>
            <a:ext cx="3743325" cy="2030034"/>
          </a:xfrm>
          <a:prstGeom prst="rect">
            <a:avLst/>
          </a:prstGeom>
        </p:spPr>
      </p:pic>
      <p:pic>
        <p:nvPicPr>
          <p:cNvPr id="18" name="Audio Recording Dec 5, 2023 at 10:13:15 PM">
            <a:hlinkClick r:id="" action="ppaction://media"/>
            <a:extLst>
              <a:ext uri="{FF2B5EF4-FFF2-40B4-BE49-F238E27FC236}">
                <a16:creationId xmlns:a16="http://schemas.microsoft.com/office/drawing/2014/main" id="{11CE8DE2-EF15-524E-0F77-41466570B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88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DDB99B-FF43-5C5E-519E-320C551F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en-US" sz="320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086E-C264-8761-2B43-7B21F2E1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r>
              <a:rPr lang="en-US" sz="1600"/>
              <a:t>Advertisement</a:t>
            </a:r>
          </a:p>
          <a:p>
            <a:r>
              <a:rPr lang="en-US" sz="1600"/>
              <a:t>Membership sales</a:t>
            </a:r>
          </a:p>
          <a:p>
            <a:r>
              <a:rPr lang="en-US" sz="1600"/>
              <a:t>Sponsored events</a:t>
            </a:r>
          </a:p>
          <a:p>
            <a:endParaRPr lang="en-US" sz="1600"/>
          </a:p>
        </p:txBody>
      </p:sp>
      <p:sp>
        <p:nvSpPr>
          <p:cNvPr id="1035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013 Nationwide Series Paint Schemes - Team #79 - Jayski's NASCAR Silly  Season Site">
            <a:extLst>
              <a:ext uri="{FF2B5EF4-FFF2-40B4-BE49-F238E27FC236}">
                <a16:creationId xmlns:a16="http://schemas.microsoft.com/office/drawing/2014/main" id="{5CAEE268-CF9E-31DC-830F-D09A97571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82"/>
          <a:stretch/>
        </p:blipFill>
        <p:spPr bwMode="auto">
          <a:xfrm>
            <a:off x="4955339" y="1336566"/>
            <a:ext cx="6127287" cy="46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Dec 5, 2023 at 10:16:39 PM">
            <a:hlinkClick r:id="" action="ppaction://media"/>
            <a:extLst>
              <a:ext uri="{FF2B5EF4-FFF2-40B4-BE49-F238E27FC236}">
                <a16:creationId xmlns:a16="http://schemas.microsoft.com/office/drawing/2014/main" id="{DBA67A02-BE7B-FD2A-D991-B62E93491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338" y="59867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0C34-5298-E65A-6CC2-7607A022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allies</a:t>
            </a:r>
            <a:endParaRPr lang="en-US" dirty="0"/>
          </a:p>
        </p:txBody>
      </p:sp>
      <p:pic>
        <p:nvPicPr>
          <p:cNvPr id="5" name="Picture 4" descr="A group of people holding flags and a sign&#10;&#10;Description automatically generated">
            <a:extLst>
              <a:ext uri="{FF2B5EF4-FFF2-40B4-BE49-F238E27FC236}">
                <a16:creationId xmlns:a16="http://schemas.microsoft.com/office/drawing/2014/main" id="{F21FBD82-C394-AE4E-9EA6-E3A89E38D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90" r="10432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6C72-11A2-B5F5-446D-F4612DE1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Pre-Trump</a:t>
            </a:r>
          </a:p>
          <a:p>
            <a:pPr lvl="1"/>
            <a:r>
              <a:rPr lang="en-US" dirty="0"/>
              <a:t>Oppose federal power</a:t>
            </a:r>
          </a:p>
          <a:p>
            <a:r>
              <a:rPr lang="en-US" dirty="0"/>
              <a:t>Post-Trump</a:t>
            </a:r>
          </a:p>
          <a:p>
            <a:pPr lvl="1"/>
            <a:r>
              <a:rPr lang="en-US" dirty="0"/>
              <a:t>Mass federal action</a:t>
            </a:r>
          </a:p>
          <a:p>
            <a:pPr lvl="1"/>
            <a:r>
              <a:rPr lang="en-US" dirty="0"/>
              <a:t>Behind Jan 6 insurrection</a:t>
            </a:r>
          </a:p>
          <a:p>
            <a:pPr lvl="2"/>
            <a:r>
              <a:rPr lang="en-US" dirty="0"/>
              <a:t>Work with Proud Boys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EFE5-116B-BFEE-D7E6-087F459C5722}"/>
              </a:ext>
            </a:extLst>
          </p:cNvPr>
          <p:cNvSpPr txBox="1"/>
          <p:nvPr/>
        </p:nvSpPr>
        <p:spPr>
          <a:xfrm>
            <a:off x="2334099" y="5712030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propublica.org/article/new-details-suggest-senior-trump-aides-knew-jan-6-rally-could-get-chaoti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7" name="Audio Recording Dec 5, 2023 at 10:18:16 PM">
            <a:hlinkClick r:id="" action="ppaction://media"/>
            <a:extLst>
              <a:ext uri="{FF2B5EF4-FFF2-40B4-BE49-F238E27FC236}">
                <a16:creationId xmlns:a16="http://schemas.microsoft.com/office/drawing/2014/main" id="{6E6444A8-CBB7-1CC8-1270-20B768EA7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763" y="59494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406007-479D-49AA-B1BB-E77CAD280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F9157-7D38-0F49-6816-B28808A1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450152" cy="1293028"/>
          </a:xfrm>
        </p:spPr>
        <p:txBody>
          <a:bodyPr>
            <a:normAutofit/>
          </a:bodyPr>
          <a:lstStyle/>
          <a:p>
            <a:r>
              <a:rPr lang="en-US" sz="3200"/>
              <a:t>recruitment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1C4C549-0D11-1223-DD09-2828225AE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450152" cy="4024125"/>
          </a:xfrm>
        </p:spPr>
        <p:txBody>
          <a:bodyPr>
            <a:normAutofit/>
          </a:bodyPr>
          <a:lstStyle/>
          <a:p>
            <a:r>
              <a:rPr lang="en-US" sz="1800" dirty="0"/>
              <a:t>Operational enhancements</a:t>
            </a:r>
          </a:p>
          <a:p>
            <a:r>
              <a:rPr lang="en-US" sz="1800" dirty="0"/>
              <a:t>Conservative ideas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3" name="Picture 12" descr="A silhouette of a soldier holding an object&#10;&#10;Description automatically generated">
            <a:extLst>
              <a:ext uri="{FF2B5EF4-FFF2-40B4-BE49-F238E27FC236}">
                <a16:creationId xmlns:a16="http://schemas.microsoft.com/office/drawing/2014/main" id="{C78D96E5-B778-8289-EF97-D38E42A541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0011" r="1" b="1"/>
          <a:stretch/>
        </p:blipFill>
        <p:spPr>
          <a:xfrm>
            <a:off x="6417734" y="10"/>
            <a:ext cx="3270176" cy="3933487"/>
          </a:xfrm>
          <a:prstGeom prst="rect">
            <a:avLst/>
          </a:prstGeom>
        </p:spPr>
      </p:pic>
      <p:pic>
        <p:nvPicPr>
          <p:cNvPr id="8" name="Picture 7" descr="A person in a uniform holding an object&#10;&#10;Description automatically generated">
            <a:extLst>
              <a:ext uri="{FF2B5EF4-FFF2-40B4-BE49-F238E27FC236}">
                <a16:creationId xmlns:a16="http://schemas.microsoft.com/office/drawing/2014/main" id="{7A3E1A83-4A4D-08D1-9BAD-6A50DD405E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9669" r="7038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10" name="Picture 9" descr="A group of people in uniform holding flags&#10;&#10;Description automatically generated">
            <a:extLst>
              <a:ext uri="{FF2B5EF4-FFF2-40B4-BE49-F238E27FC236}">
                <a16:creationId xmlns:a16="http://schemas.microsoft.com/office/drawing/2014/main" id="{37C55FD3-208B-913F-D837-861D83647C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0610" r="7" b="8018"/>
          <a:stretch/>
        </p:blipFill>
        <p:spPr>
          <a:xfrm>
            <a:off x="9782173" y="2624474"/>
            <a:ext cx="2409827" cy="1309023"/>
          </a:xfrm>
          <a:prstGeom prst="rect">
            <a:avLst/>
          </a:prstGeom>
        </p:spPr>
      </p:pic>
      <p:pic>
        <p:nvPicPr>
          <p:cNvPr id="5" name="Content Placeholder 4" descr="A group of men in uniform&#10;&#10;Description automatically generated">
            <a:extLst>
              <a:ext uri="{FF2B5EF4-FFF2-40B4-BE49-F238E27FC236}">
                <a16:creationId xmlns:a16="http://schemas.microsoft.com/office/drawing/2014/main" id="{08D55580-F033-5AD2-A639-C9FAA6D031A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1534" r="2" b="32930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889334-15E7-7E6A-C6E4-3206DC754B25}"/>
              </a:ext>
            </a:extLst>
          </p:cNvPr>
          <p:cNvSpPr txBox="1"/>
          <p:nvPr/>
        </p:nvSpPr>
        <p:spPr>
          <a:xfrm>
            <a:off x="9511459" y="6657944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2" tooltip="http://www.progressive-charlestown.com/2020/06/and-mexico-will-pay-for-i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A9A36-BB3B-208E-B854-F071D8077F9B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 tooltip="https://commons.wikimedia.org/wiki/File:Maryland_Sons_of_Confederate_Veterans_color_guard_05_-_Confederate_Memorial_Day_-_Arlington_National_Cemetery_-_2014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4" name="Audio Recording Dec 5, 2023 at 10:19:45 PM">
            <a:hlinkClick r:id="" action="ppaction://media"/>
            <a:extLst>
              <a:ext uri="{FF2B5EF4-FFF2-40B4-BE49-F238E27FC236}">
                <a16:creationId xmlns:a16="http://schemas.microsoft.com/office/drawing/2014/main" id="{DEBC7144-D414-3C7F-69C1-09B56973D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13360" y="5958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A3FF-285D-5ACD-502B-0F19CD60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9CF3C-C961-CD87-4EB6-6FEAE496E1F5}"/>
              </a:ext>
            </a:extLst>
          </p:cNvPr>
          <p:cNvSpPr txBox="1"/>
          <p:nvPr/>
        </p:nvSpPr>
        <p:spPr>
          <a:xfrm>
            <a:off x="366156" y="1872735"/>
            <a:ext cx="252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561A7-1944-59DB-BD7B-D1FFE4BC1F42}"/>
              </a:ext>
            </a:extLst>
          </p:cNvPr>
          <p:cNvSpPr txBox="1"/>
          <p:nvPr/>
        </p:nvSpPr>
        <p:spPr>
          <a:xfrm>
            <a:off x="4231574" y="1872735"/>
            <a:ext cx="23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B83B5-0826-A8CB-CE08-0B1B453D2CBE}"/>
              </a:ext>
            </a:extLst>
          </p:cNvPr>
          <p:cNvSpPr txBox="1"/>
          <p:nvPr/>
        </p:nvSpPr>
        <p:spPr>
          <a:xfrm>
            <a:off x="7954488" y="1872735"/>
            <a:ext cx="258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RECRUITMENT</a:t>
            </a:r>
          </a:p>
        </p:txBody>
      </p:sp>
      <p:pic>
        <p:nvPicPr>
          <p:cNvPr id="10" name="Picture 9" descr="A red letter x&#10;&#10;Description automatically generated">
            <a:extLst>
              <a:ext uri="{FF2B5EF4-FFF2-40B4-BE49-F238E27FC236}">
                <a16:creationId xmlns:a16="http://schemas.microsoft.com/office/drawing/2014/main" id="{7513038B-ACC6-66C5-62FD-509D6BF6E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912" y="2747168"/>
            <a:ext cx="1363663" cy="1363663"/>
          </a:xfrm>
          <a:prstGeom prst="rect">
            <a:avLst/>
          </a:prstGeom>
        </p:spPr>
      </p:pic>
      <p:pic>
        <p:nvPicPr>
          <p:cNvPr id="11" name="Picture 10" descr="A red letter x&#10;&#10;Description automatically generated">
            <a:extLst>
              <a:ext uri="{FF2B5EF4-FFF2-40B4-BE49-F238E27FC236}">
                <a16:creationId xmlns:a16="http://schemas.microsoft.com/office/drawing/2014/main" id="{9735B27C-B7E4-CDD1-82E2-601979CFA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43212" y="2747168"/>
            <a:ext cx="1363663" cy="1363663"/>
          </a:xfrm>
          <a:prstGeom prst="rect">
            <a:avLst/>
          </a:prstGeom>
        </p:spPr>
      </p:pic>
      <p:pic>
        <p:nvPicPr>
          <p:cNvPr id="13" name="Picture 12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7D2B0F03-A179-4303-F45B-B98222986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35512" y="2679859"/>
            <a:ext cx="1498281" cy="14982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7D062F-8225-90D0-948B-A66CEB08B5CE}"/>
              </a:ext>
            </a:extLst>
          </p:cNvPr>
          <p:cNvSpPr txBox="1"/>
          <p:nvPr/>
        </p:nvSpPr>
        <p:spPr>
          <a:xfrm>
            <a:off x="7954488" y="48006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Members feel like they have been misguided by the US gov</a:t>
            </a:r>
          </a:p>
        </p:txBody>
      </p:sp>
      <p:pic>
        <p:nvPicPr>
          <p:cNvPr id="16" name="Audio Recording Dec 5, 2023 at 10:21:41 PM">
            <a:hlinkClick r:id="" action="ppaction://media"/>
            <a:extLst>
              <a:ext uri="{FF2B5EF4-FFF2-40B4-BE49-F238E27FC236}">
                <a16:creationId xmlns:a16="http://schemas.microsoft.com/office/drawing/2014/main" id="{647271BD-E2FB-25B8-0AD6-89027640C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9880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2111</TotalTime>
  <Words>79</Words>
  <Application>Microsoft Office PowerPoint</Application>
  <PresentationFormat>Widescreen</PresentationFormat>
  <Paragraphs>26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Oath Keepers</vt:lpstr>
      <vt:lpstr>funding</vt:lpstr>
      <vt:lpstr>allies</vt:lpstr>
      <vt:lpstr>recruitment</vt:lpstr>
      <vt:lpstr>Success?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Oath Keepers</dc:title>
  <dc:creator>Kory Frohman</dc:creator>
  <cp:lastModifiedBy>William Newmann</cp:lastModifiedBy>
  <cp:revision>2</cp:revision>
  <dcterms:created xsi:type="dcterms:W3CDTF">2023-12-04T16:13:42Z</dcterms:created>
  <dcterms:modified xsi:type="dcterms:W3CDTF">2023-12-07T22:53:36Z</dcterms:modified>
</cp:coreProperties>
</file>