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Action1.xml" ContentType="application/vnd.ms-office.inkAction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1" r:id="rId1"/>
  </p:sldMasterIdLst>
  <p:notesMasterIdLst>
    <p:notesMasterId r:id="rId7"/>
  </p:notesMasterIdLst>
  <p:sldIdLst>
    <p:sldId id="263" r:id="rId2"/>
    <p:sldId id="261" r:id="rId3"/>
    <p:sldId id="262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4"/>
  </p:normalViewPr>
  <p:slideViewPr>
    <p:cSldViewPr snapToGrid="0">
      <p:cViewPr varScale="1">
        <p:scale>
          <a:sx n="88" d="100"/>
          <a:sy n="88" d="100"/>
        </p:scale>
        <p:origin x="2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03:38:00.896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context xml:id="ctx1">
      <inkml:inkSource xml:id="inkSrc1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3-12-07T03:29:48.049"/>
    </inkml:context>
  </inkml:definitions>
  <inkml:trace contextRef="#ctx0" brushRef="#br0">31256 12912 24575,'-50'0'0,"1"0"0,4 0 0,-2 0 0,-3 0 0,-5 0 0,1 0-612,-13 0 1,1 0 611,13 0 0,-2 0 0,1 0 0,1 0 0,1 0 0,2 0 0,-12 1 0,2-2 0,-2-6 0,1-7 0,1-10 0,5-9 0,13-14 0,3-3 0,-9 12 0,7-2-450,27-16 1,4 4 449,-21 11 0,27-7 0,3-4 0,-10 9 0,1 0-587,8-9 0,4-3 587,-3-1 0,2-3 0,5 5 0,4-3 0,5-2 0,5 3 0,4-2 0,4-2 0,2-4-492,-6 16 0,1-3 0,2-2 0,1-1 0,0 0 0,2 2 0,-1 1 492,4-3 0,1 1 0,0 1 0,2 0 0,1 1 0,1-1 0,-2 4 0,3-1 0,1-1 0,0 1 0,0 1 0,-1 4 0,-2 3-144,11-8 0,-3 5 0,1 4 0,1 3 144,-1 6 0,2 3 0,-1 4 0,-2 3 215,-1 2 1,-2 4 0,0 7-216,16 13 0,-1 11 0,-4 9 0,1 7-19,-8-1 0,1 4 0,-2 7 19,-9 4 0,-3 7 0,-1 3 0,0-5-111,9 3 1,0-4-1,-2 5 111,-9-1 0,0 3 0,-3 1 0,-2-5 0,-3-2 0,-2-4 0,1-1 0,5 3 0,1-2 0,-2 1-163,-6-5 0,-3 0 1,-1-1 162,3 16 0,0-1 0,9-2 0,-1-3 0,-11-9 0,-2 0 0,4 19 0,3-3 20,2-26 1,-2 1-21,-15 26 0,-5 3 0,13-9 0,-5-1 0,-24 7 0,-10 1 0,8-18 0,-2 0 0,-5-1 144,-13 5 0,-7-1 0,0-1-144,4 0 0,1 0 0,-1-2 0,-3 0 0,1-2 0,1-4 1887,-2 0 1,5-4-1888,14-3 0,3-8 2011,-10-16-2011,30 15 0,-29-21 0,4 0 1287,1 0-1287,-16 0 0,27 0 0,-30 0 0,9 0 0,10 0 0,-16 0 0,37 0 0,-27 0 0,30 0 0,-9 0 0,11 0 0,0 0 0</inkml:trace>
  <inkml:trace contextRef="#ctx1" brushRef="#br0">31256 12912 24575 0,'-50'0'0'6,"1"0"0"1,4 0 0-1,-2 0 0 1,-3 0 0 0,-5 0 0-1,1 0-612 1,-13 0 1 0,1 0 611-1,13 0 0 1,-2 0 0 0,1 0 0-1,1 0 0 1,1 0 0 0,2 0 0-1,-12 1 0 1,2-2 0-1,-2-6 0 1,1-7 0 0,1-10 0-1,5-9 0 1,13-14 0 0,3-3 0-1,-9 12 0 1,7-2-450 0,27-16 1-1,4 4 449 1,-21 11 0 0,27-7 0-1,3-4 0 1,-10 9 0 0,1 0-587-1,8-9 0 1,4-3 587-1,-3-1 0 1,2-3 0 0,5 5 0-1,4-3 0 1,5-2 0 0,5 3 0-1,4-2 0 1,4-2 0 0,2-4-492-1,-6 16 0 1,1-3 0 0,2-2 0-1,1-1 0 1,0 0 0 0,2 2 0-1,-1 1 492 1,4-3 0-1,1 1 0 1,0 1 0 0,2 0 0-1,1 1 0 1,1-1 0 0,-2 4 0-1,3-1 0 1,1-1 0 0,0 1 0-1,0 1 0 1,-1 4 0 0,-2 3-144-1,11-8 0 1,-3 5 0 0,1 4 0-1,1 3 144 1,-1 6 0-1,2 3 0 1,-1 4 0 0,-2 3 215-1,-1 2 1 1,-2 4 0 0,0 7-216-1,16 13 0 1,-1 11 0 0,-4 9 0-1,1 7-19 1,-8-1 0 0,1 4 0-1,-2 7 19 1,-9 4 0 0,-3 7 0-1,-1 3 0 1,0-5-111-1,9 3 1 1,0-4-1 0,-2 5 111-1,-9-1 0 1,0 3 0 0,-3 1 0-1,-2-5 0 1,-3-2 0 0,-2-4 0-1,1-1 0 1,5 3 0 0,1-2 0-1,-2 1-163 1,-6-5 0 0,-3 0 1-1,-1-1 162 1,3 16 0-1,0-1 0 1,9-2 0 0,-1-3 0-1,-11-9 0 1,-2 0 0 0,4 19 0-1,3-3 20 1,2-26 1 0,-2 1-21-1,-15 26 0 1,-5 3 0 0,13-9 0-1,-5-1 0 1,-24 7 0 0,-10 1 0-1,8-18 0 1,-2 0 0-1,-5-1 144 1,-13 5 0 0,-7-1 0-1,0-1-144 1,4 0 0 0,1 0 0-1,-1-2 0 1,-3 0 0 0,1-2 0-1,1-4 1887 1,-2 0 1 0,5-4-1888-1,14-3 0 1,3-8 2011 0,-10-16-2011-1,30 15 0 1,-29-21 0-1,4 0 1287 1,1 0-1287 0,-16 0 0-1,27 0 0 1,-30 0 0 0,9 0 0-1,10 0 0 1,-16 0 0 0,37 0 0-1,-27 0 0 1,30 0 0 0,-9 0 0-1,11 0 0 1,0 0 0 0</inkml:trace>
</inkml:ink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07T03:28:57.33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act:action type="add" startTime="51396">
    <iact:property name="dataType"/>
    <iact:actionData xml:id="d0">
      <inkml:trace xmlns:inkml="http://www.w3.org/2003/InkML" xml:id="stk0" contextRef="#ctx0" brushRef="#br0">26694 8726 24575 0,'-61'0'0'1,"1"0"0"1,0 0 0 0,0 0 0 0,0 0 0 0,-2 0 0 0,-1 0 0 0,-2 0 0 0,-1 0 0 0,-3 0 0 0,-3 0-984 0,16 0 1 0,-1 0 0 0,-3 0 0 0,0 0 0 0,-2 0 0 0,0 0 0 0,-2 0 0 0,1 0 0 0,-1 0 0 0,0 0 847 0,2 0 1 0,-1 0-1 0,-1 0 1 0,0 0-1 0,-1 0 1 0,1 0 0 0,-2 0-1-1,1 0 1 1,-1 0-1 0,0 0 1 0,1 0-45 0,2 0 0 0,-1 0 1 0,0 1-1 0,0-1 1 0,0 1-1 0,0-1 1 0,-1 1-1 0,1-1 1 0,0 0-1 0,-1-1 1 0,1 0-1 0,0 0 180 0,1-1 0 0,-1-1 0 0,1 1 0 0,-1-1 0 0,0 0 0 0,0-1 0 0,1 0 0 0,0 0 0 0,0 0 0 0,1 0 0 0,1-1 0 0,0 1-88-1,-6-1 0 1,1-1 0 0,0 1 0 0,0-1 0 0,1-1 0 0,1 1 1 0,1-1-1 0,0 1 0 0,1-1 0 0,1-1 88 0,-6 0 0 0,1 0 0 0,1 0 0 0,0-1 0 0,2 0 0 0,2-1 0 0,1-1 0 0,3-2 0 0,-4-3 0 0,3-3 0 0,2-1 0 0,1 0 0 0,1 1 0 0,1 4 0 0,-4 2 0 0,1 4 0 0,1 0 0 0,2-1 0-1,2-4-406 1,-3-8 0 0,3-4 0 0,1-1 0 0,-1 2 406 0,-7 3 0 0,-1 1 0 0,0 1 0 0,2 0 208 0,7 1 1 0,2 1-1 0,1-1 1 0,1-1-209 0,-10-9 0 0,1-1 0 0,2 0 432 0,6 6 1 0,1 1-1 0,0 0-432 0,0 0 0 0,0-1 0 0,0-3 614 0,5 0 1 0,0-3 0 0,-1-3-1 0,1 1-614 0,-2-2 0 0,0 0 0-1,1-2 0 1,0-4 0 0,3-3 0 0,1-3 0 0,0-3 0 0,2-3 0 0,2-1 110 0,5 4 1 0,2-2 0 0,1-2-1 0,1-1 1 0,1-1 0 0,0-2-111 0,2 2 0 0,0-2 0 0,1-1 0 0,1-2 0 0,0 0 0 0,2-1 0 0,0-1-124 0,3 4 1 0,1-1 0 0,1 0 0 0,1-2 0 0,0 0-1 0,2 0 1 0,-1-1 0 0,2 0 123-1,0 3 0 1,1 0 0 0,1-2 0 0,0 1 0 0,1-1 0 0,0 0 0 0,1 1 0 0,0-1 0 0,0 2 0 0,1-5 0 0,0 1 0 0,1-1 0 0,0 2 0 0,1-1 0 0,0 0 0 0,1 0 0 0,-1 1-82 0,1-1 1 0,-1-1-1 0,0 1 1 0,1 0-1 0,0 0 1 0,2 1 0 0,1 0-1 0,2 2 82 0,3-1 0 0,1 1 0 0,2 1 0-1,1 0 0 1,1 1 0 0,0 0 0 0,1 1 0 0,0-1 0 0,0 0 0 0,1 1 0 0,0 0 0 0,3 0 0 0,2 1 0 0,4 1 0 0,5-2 0 0,4 0 0 0,4 1 0 0,1 0 0 0,1 2 0 0,-1 0 0 0,-2 2-366 0,-1-2 0 0,-2 3 0 0,0 0 1 0,1 1-1 0,1 0 0 0,5 0 366 0,-3 6 0 0,3 0 0 0,3-1 0 0,1 1 0-1,0 0 0 1,-1 1 0 0,-3 0 0 0,-2 2-180 0,5-10 0 0,-4 2 1 0,-2 0-1 0,2 1 1 0,4 0 179 0,-4 8 0 0,3 0 0 0,3 1 0 0,-1-1 0 0,1 0 0 0,-1 0 0 0,-3-1-52 0,1-5 1 0,-2-1-1 0,-1 0 1 0,1 0-1 0,0 1 1 0,2 2 51 0,4 1 0 0,3 2 0 0,0 1 0 0,1 1 0 0,-2-1 0-1,-1 0 7 1,1-5 0 0,-3 1 0 0,0-1 0 0,2 0 0 0,5-1-7 0,-6 10 0 0,2-2 0 0,3 0 0 0,2 0 0 0,1 0 0 0,1 0 0 0,-2 2 0 0,0 0 0 0,4-1 0 0,-1 2 0 0,0 0 0 0,1 1 0 0,1 0 0 0,1 0 0 0,3 0 39 0,-6 4 0 0,3-1 1 0,0 1-1 0,3-1 0 0,-1 1 1 0,2 0-1 0,-1 2 1-1,-1 0-1 1,0 2-39 0,-3 3 0 0,-1 0 0 0,1 1 0 0,-1 0 0 0,0 2 0 0,1 1 0 0,-2 0 0 0,1 3 0 0,-1 0 0 0,8 0 0 0,0 2 0 0,-1 2 0 0,0 1 0 0,-1 1 0 0,0 1 0 0,0 0 176 0,7 0 1 0,-2 2-1 0,1 0 1 0,-2 2-1 0,1 0 1 0,0 2-177 0,-3 0 0 0,0 2 0 0,0 0 0 0,-1 1 0-1,1 2 0 1,-1 1 0 0,-1 0 0 0,0 0 0 0,-1 2 0 0,1 1 0 0,0 2 0 0,1 3 0 0,-4 2 0 0,0 1 0 0,1 3 0 0,0 1 0 0,1 1 0 0,0 2 0 0,1 0 0 0,-7-2 0 0,1 0 0 0,0 1 0 0,1 1 0 0,0 1 0 0,1 1 0 0,-1 1 0 0,1 2 0 0,-1 1 0 0,0 3 0 0,0 1 0 0,0 2 0 0,-1 1 0-1,1 2 0 1,1 0 0 0,-1 1 0 0,1 1 0 0,0 0 0 0,1-1-71 0,-4-2 0 0,0-1 1 0,1 1-1 0,0 0 1 0,0 0-1 0,1 1 1 0,-1 1-1 0,1 0 1 0,-1 1-1 0,-1 1 0 0,0 1 1 0,-1 1 70 0,-3-1 0 0,0 1 0 0,-1 0 0 0,0 2 0 0,-1 0 0 0,0 1 0 0,0 0 0 0,0 1 0 0,-1 0 0 0,1 1 0-1,-1 1 0 1,1-1 0 0,-1 1-25 0,-3-3 0 0,0 0 1 0,0 1-1 0,0 1 1 0,0 0-1 0,0 1 1 0,0 0-1 0,-1 0 0 0,1 0 1 0,-2 0-1 0,1 0 1 0,-1-1-1 0,-1 0 1 0,-1 0-1 0,0-1 25 0,4 5 0 0,-1-1 0 0,0 0 0 0,-2-1 0 0,0 0 0 0,0 0 0 0,-1 0 0 0,0 0 0 0,-1 1 0 0,0 0 0-1,0 0 0 1,0 1-71 0,0 2 0 0,0 1 0 0,0 1 0 0,-1 0 1 0,0 1-1 0,0 0 0 0,-1-1 0 0,0 0 1 0,-1-1-1 0,-1-1 0 0,0-1 0 0,-2-3 71 0,7 10 0 0,-1-2 0 0,0-2 0 0,-2-1 0 0,-1-1 0 0,-1 0 0 0,-1 0 0 0,-1 0 0 0,-1 2 0 0,-1-1 0 0,-2 0 0 0,0-1 0 0,-1 0 0 0,0 0 0-1,1 0 0 1,0-1 0 0,0-1 0 0,0-1 0 0,0 1 0 0,0 0 0 0,-1 1 0 0,1 1 48 0,-3-1 0 0,1 0 0 0,0 2 0 0,-1 0 0 0,0 0 0 0,0 1 0 0,-2 0 0 0,0 1-48 0,-2-1 0 0,-1 0 0 0,-1 1 0 0,0 0 0 0,-1 0 0 0,0 1 0 0,0 1 0 0,0 1 0 0,1-1 0 0,0 1 0 0,1 0 0-1,0 2 0 1,0 0 0 0,-2-1 0 0,-1 1 0 0,-2-2 0 0,-2 0 120 0,0 7 1 0,-3 0 0 0,-2-1-1 0,-1 0 1 0,-2-1 0 0,-1 0-1 0,0 0-120 0,-2-4 0 0,1 1 0 0,-2-1 0 0,-1 0 0 0,-2-1 0 0,-2-1 0 0,-3-2 0 0,-5 3 0 0,-2-1 0 0,-4-2 0 0,-1 0 0 0,-2 0 0 0,-1 0 0 0,0 3 0 0,-1 2 0-1,-2-1 0 1,-2 0 0 0,-5-3 0 0,-4-3 0 0,-2-9 0 0,-3-2 0 0,-4-1 0 0,-2-3 0 0,-4 0 0 0,-1-1 0 0,-2 0 0 0,1-3 0 0,-1 0 0 0,-3 0 0 0,-1-1 0 0,-3-1 0 0,-1-2 0 0,-2 0 0 0,-1-3 0 0,-1-2 0 0,9-5 0 0,-1-2 0 0,-1-2 0 0,-2-1 0 0,0-1 0 0,-1 0 0 0,-2-2 0 0,-1-1 0-1,-1 0 0 1,-2 0 0 0,-2-1 0 0,-1 0 0 0,14-2 0 0,-1-1 0 0,-2 1 0 0,-1-1 0 0,-2-1 0 0,-1 1 0 0,0-1 0 0,-2-1 0 0,0 1 0 0,-1-1 0 0,0-1 0 0,0 1 0 0,0-2 0 0,0 0 0 0,0 0 0 0,1 0 0 0,0-2 0 0,1 0 0 0,1 0 0 0,1-1 0 0,-6-1 0 0,1-1 0 0,0 0 0 0,0-2 0-1,1 0 0 1,0-1 0 0,0 0 0 0,0-1 0 0,0 0 0 0,1-1 0 0,-1 0 0 0,1 1 0 0,-1-1 0 0,0 0 0 0,0 0 0 0,0 0 0 0,-1 1-26 0,2 0 1 0,0 1 0 0,-2-1-1 0,0 1 1 0,0-1 0 0,-1 0 0 0,1 1-1 0,-1-1 1 0,1 0 0 0,0 0 0 0,1-1-1 0,1 0 1 0,0 0 0 0,2 0 0 0,2-1-1-1,1-1 1 1,1 0 0 0,3 0 25 0,-12-4 0 0,3 0 0 0,2-2 0 0,1 0 0 0,2 0 0 0,1-1 0 0,1 0 0 0,1 0 0 0,1 0 0 0,-1 1 0 0,1 0-86 0,-5 0 0 0,0-1 0 0,0 1 0 0,2 0 0 0,0 0 1 0,1 0-1 0,2 0 0 0,1 0 0 0,2 1 86 0,-9-5 0 0,2 1 0 0,2 0 0 0,1 0 0 0,1 0 0-1,-1 1 38 1,2 2 1 0,0 1-1 0,1 1 1 0,0-1-1 0,0 0 1 0,2-2-39 0,-6-3 0 0,1-3 0 0,1 1 0 0,2 1 0 0,5 3 473 0,-5 2 1 0,5 3 0 0,3-3-474 0,4-6 0 0,2-3 0 0,-1 4 0 0,-24 1 0 0,12 1 0 0,33-8 1424 0,-14 5 0 0,5 0-1424 0,24 5 1064 0,-16-28 0 0,21 28 1 0,0-5-1 0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2433C-9923-384E-96EF-B275DCE11B85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9938C-74C5-9842-9D09-1F0FF8B1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09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9938C-74C5-9842-9D09-1F0FF8B1B2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02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9938C-74C5-9842-9D09-1F0FF8B1B2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22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9938C-74C5-9842-9D09-1F0FF8B1B2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00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AEC41CB-E696-904B-AE57-E64A7BA19595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F4E3124-2D1F-CD47-A8BB-DF59DF7E4CB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22026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41CB-E696-904B-AE57-E64A7BA19595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3124-2D1F-CD47-A8BB-DF59DF7E4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2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41CB-E696-904B-AE57-E64A7BA19595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3124-2D1F-CD47-A8BB-DF59DF7E4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8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41CB-E696-904B-AE57-E64A7BA19595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3124-2D1F-CD47-A8BB-DF59DF7E4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3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EC41CB-E696-904B-AE57-E64A7BA19595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4E3124-2D1F-CD47-A8BB-DF59DF7E4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54350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41CB-E696-904B-AE57-E64A7BA19595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3124-2D1F-CD47-A8BB-DF59DF7E4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3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41CB-E696-904B-AE57-E64A7BA19595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3124-2D1F-CD47-A8BB-DF59DF7E4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6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41CB-E696-904B-AE57-E64A7BA19595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3124-2D1F-CD47-A8BB-DF59DF7E4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2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41CB-E696-904B-AE57-E64A7BA19595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3124-2D1F-CD47-A8BB-DF59DF7E4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3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EC41CB-E696-904B-AE57-E64A7BA19595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4E3124-2D1F-CD47-A8BB-DF59DF7E4C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3012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EC41CB-E696-904B-AE57-E64A7BA19595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4E3124-2D1F-CD47-A8BB-DF59DF7E4C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845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AEC41CB-E696-904B-AE57-E64A7BA19595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F4E3124-2D1F-CD47-A8BB-DF59DF7E4C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115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customXml" Target="../ink/ink1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microsoft.com/office/2011/relationships/inkAction" Target="../ink/inkAction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1" name="Rectangle 2060">
            <a:extLst>
              <a:ext uri="{FF2B5EF4-FFF2-40B4-BE49-F238E27FC236}">
                <a16:creationId xmlns:a16="http://schemas.microsoft.com/office/drawing/2014/main" id="{975DA423-1E6A-406A-9B05-E620EFA1F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5FD33B-FF4C-C4C4-CA19-F922F4C04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452744" cy="14859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Oath Keepers Leadership: Stewart Rhodes</a:t>
            </a:r>
          </a:p>
        </p:txBody>
      </p:sp>
      <p:pic>
        <p:nvPicPr>
          <p:cNvPr id="4" name="Picture 8" descr="Oath Keepers founder Stewart Rhodes found guilty of seditious conspiracy |  US Capitol attack | The Guardian">
            <a:extLst>
              <a:ext uri="{FF2B5EF4-FFF2-40B4-BE49-F238E27FC236}">
                <a16:creationId xmlns:a16="http://schemas.microsoft.com/office/drawing/2014/main" id="{B859BFE9-645C-3F07-0DD0-0CE887417C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4" r="2" b="17196"/>
          <a:stretch/>
        </p:blipFill>
        <p:spPr bwMode="auto">
          <a:xfrm>
            <a:off x="20" y="-1"/>
            <a:ext cx="4373525" cy="343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ewart Rhodes denies planning Oath Keepers' January 6 involvement">
            <a:extLst>
              <a:ext uri="{FF2B5EF4-FFF2-40B4-BE49-F238E27FC236}">
                <a16:creationId xmlns:a16="http://schemas.microsoft.com/office/drawing/2014/main" id="{DF08AC29-1A27-0372-67FE-33E0B2D0FB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4" r="8022"/>
          <a:stretch/>
        </p:blipFill>
        <p:spPr bwMode="auto">
          <a:xfrm>
            <a:off x="20" y="3438457"/>
            <a:ext cx="43735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Rectangle 2061">
            <a:extLst>
              <a:ext uri="{FF2B5EF4-FFF2-40B4-BE49-F238E27FC236}">
                <a16:creationId xmlns:a16="http://schemas.microsoft.com/office/drawing/2014/main" id="{B5408C03-B752-49FB-ABD5-7ED758AE4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0D4F5-AAD5-DDA0-8AD7-002BB24DE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en-US" dirty="0"/>
              <a:t>“Head of the Dragon”</a:t>
            </a:r>
          </a:p>
          <a:p>
            <a:r>
              <a:rPr lang="en-US" dirty="0"/>
              <a:t>Disbarred Lawyer, Army Veteran, and Insurrectionist</a:t>
            </a:r>
          </a:p>
          <a:p>
            <a:r>
              <a:rPr lang="en-US" dirty="0"/>
              <a:t>Sentenced to 18 years for seditious conspiracy </a:t>
            </a:r>
          </a:p>
          <a:p>
            <a:endParaRPr lang="en-US" dirty="0"/>
          </a:p>
        </p:txBody>
      </p:sp>
      <p:pic>
        <p:nvPicPr>
          <p:cNvPr id="29" name="Audio 28">
            <a:extLst>
              <a:ext uri="{FF2B5EF4-FFF2-40B4-BE49-F238E27FC236}">
                <a16:creationId xmlns:a16="http://schemas.microsoft.com/office/drawing/2014/main" id="{1F4E35E0-2EF1-88A0-9868-9A69C6612F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2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665"/>
    </mc:Choice>
    <mc:Fallback xmlns="">
      <p:transition spd="slow" advTm="666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B5FD8-8C89-9F68-28AF-A555B21C5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033686" cy="1485900"/>
          </a:xfrm>
        </p:spPr>
        <p:txBody>
          <a:bodyPr/>
          <a:lstStyle/>
          <a:p>
            <a:r>
              <a:rPr lang="en-US" dirty="0"/>
              <a:t>The Oath Keepers Leadership: National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F88DF-480A-9EBF-D58D-0E1179BBE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Stewart Rhodes’ Role</a:t>
            </a:r>
          </a:p>
          <a:p>
            <a:r>
              <a:rPr lang="en-US" dirty="0"/>
              <a:t>Board of Directors</a:t>
            </a:r>
          </a:p>
          <a:p>
            <a:r>
              <a:rPr lang="en-US" dirty="0"/>
              <a:t>Standard Non-Profit hierarchical structure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461787B-18FD-512B-B3A0-0E1B92CDC90C}"/>
              </a:ext>
            </a:extLst>
          </p:cNvPr>
          <p:cNvSpPr/>
          <p:nvPr/>
        </p:nvSpPr>
        <p:spPr>
          <a:xfrm>
            <a:off x="9183129" y="1505980"/>
            <a:ext cx="1676400" cy="9638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Stewart</a:t>
            </a:r>
          </a:p>
          <a:p>
            <a:pPr algn="ctr"/>
            <a:r>
              <a:rPr lang="en-US" dirty="0"/>
              <a:t>Rhodes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14CF16E-8B91-59D6-B701-8F082ABA36B3}"/>
              </a:ext>
            </a:extLst>
          </p:cNvPr>
          <p:cNvCxnSpPr/>
          <p:nvPr/>
        </p:nvCxnSpPr>
        <p:spPr>
          <a:xfrm>
            <a:off x="10033686" y="2469807"/>
            <a:ext cx="0" cy="790833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1D88D7E8-688C-7DE6-C4C5-96F03B4741CE}"/>
              </a:ext>
            </a:extLst>
          </p:cNvPr>
          <p:cNvSpPr/>
          <p:nvPr/>
        </p:nvSpPr>
        <p:spPr>
          <a:xfrm>
            <a:off x="9038326" y="3253174"/>
            <a:ext cx="1990719" cy="99008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Board Of Directors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4F02081-DAD4-198E-00BF-0A31291561D9}"/>
              </a:ext>
            </a:extLst>
          </p:cNvPr>
          <p:cNvSpPr/>
          <p:nvPr/>
        </p:nvSpPr>
        <p:spPr>
          <a:xfrm>
            <a:off x="7666726" y="4548960"/>
            <a:ext cx="1371600" cy="91285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Chapter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3C8943A-8CF0-8A40-75D2-8B0644420088}"/>
              </a:ext>
            </a:extLst>
          </p:cNvPr>
          <p:cNvSpPr/>
          <p:nvPr/>
        </p:nvSpPr>
        <p:spPr>
          <a:xfrm>
            <a:off x="6828527" y="3330404"/>
            <a:ext cx="1371600" cy="91285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Chapter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EDC33B2-B06C-73F1-D92C-4F4A2EE3E932}"/>
              </a:ext>
            </a:extLst>
          </p:cNvPr>
          <p:cNvSpPr/>
          <p:nvPr/>
        </p:nvSpPr>
        <p:spPr>
          <a:xfrm>
            <a:off x="9293472" y="4954545"/>
            <a:ext cx="1371600" cy="91285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Chapter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6ED18F9-0B74-272F-9FAB-AA1A9820B299}"/>
              </a:ext>
            </a:extLst>
          </p:cNvPr>
          <p:cNvSpPr/>
          <p:nvPr/>
        </p:nvSpPr>
        <p:spPr>
          <a:xfrm>
            <a:off x="10820400" y="4754005"/>
            <a:ext cx="1371600" cy="91285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Chapter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CB1EAD6-EC62-F461-6FA3-253D0FE59D62}"/>
              </a:ext>
            </a:extLst>
          </p:cNvPr>
          <p:cNvCxnSpPr>
            <a:cxnSpLocks/>
          </p:cNvCxnSpPr>
          <p:nvPr/>
        </p:nvCxnSpPr>
        <p:spPr>
          <a:xfrm flipH="1">
            <a:off x="8200127" y="3748216"/>
            <a:ext cx="781954" cy="0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45194F-4BD9-0802-C038-4CD73B44F7C2}"/>
              </a:ext>
            </a:extLst>
          </p:cNvPr>
          <p:cNvCxnSpPr>
            <a:cxnSpLocks/>
          </p:cNvCxnSpPr>
          <p:nvPr/>
        </p:nvCxnSpPr>
        <p:spPr>
          <a:xfrm flipH="1">
            <a:off x="8837644" y="4087770"/>
            <a:ext cx="345120" cy="570212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9D3219C-EC5E-64DE-4921-103C667AA218}"/>
              </a:ext>
            </a:extLst>
          </p:cNvPr>
          <p:cNvCxnSpPr>
            <a:cxnSpLocks/>
          </p:cNvCxnSpPr>
          <p:nvPr/>
        </p:nvCxnSpPr>
        <p:spPr>
          <a:xfrm>
            <a:off x="10033685" y="4271833"/>
            <a:ext cx="0" cy="654136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Oath Keepers: Second seditious conspiracy trial against Oath Keepers begins  with opening statements | CNN Politics">
            <a:extLst>
              <a:ext uri="{FF2B5EF4-FFF2-40B4-BE49-F238E27FC236}">
                <a16:creationId xmlns:a16="http://schemas.microsoft.com/office/drawing/2014/main" id="{8F063AFB-BCB7-ADBB-28A6-B511FD98C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055" y="4243259"/>
            <a:ext cx="3911143" cy="220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E4EE402-2F92-0080-54D6-B5A06B56A9FA}"/>
                  </a:ext>
                </a:extLst>
              </p14:cNvPr>
              <p14:cNvContentPartPr/>
              <p14:nvPr/>
            </p14:nvContentPartPr>
            <p14:xfrm>
              <a:off x="10743480" y="3733920"/>
              <a:ext cx="881640" cy="974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E4EE402-2F92-0080-54D6-B5A06B56A9F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734120" y="3724560"/>
                <a:ext cx="900360" cy="992880"/>
              </a:xfrm>
              <a:prstGeom prst="rect">
                <a:avLst/>
              </a:prstGeom>
            </p:spPr>
          </p:pic>
        </mc:Fallback>
      </mc:AlternateContent>
      <p:pic>
        <p:nvPicPr>
          <p:cNvPr id="5121" name="Audio 5120">
            <a:extLst>
              <a:ext uri="{FF2B5EF4-FFF2-40B4-BE49-F238E27FC236}">
                <a16:creationId xmlns:a16="http://schemas.microsoft.com/office/drawing/2014/main" id="{B4CB3707-D2AB-3DAA-757C-7A595AA342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5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05"/>
    </mc:Choice>
    <mc:Fallback xmlns="">
      <p:transition spd="slow" advTm="607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C162-8306-42F4-ED86-504225F3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>
            <a:normAutofit/>
          </a:bodyPr>
          <a:lstStyle/>
          <a:p>
            <a:r>
              <a:rPr lang="en-US" sz="3100"/>
              <a:t>The Oath Keepers Leadership: Chapters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642F4-DAAE-1C97-B9DC-71E50BAC8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3282694" cy="3581400"/>
          </a:xfrm>
        </p:spPr>
        <p:txBody>
          <a:bodyPr>
            <a:normAutofit/>
          </a:bodyPr>
          <a:lstStyle/>
          <a:p>
            <a:r>
              <a:rPr lang="en-US" dirty="0"/>
              <a:t>National Level </a:t>
            </a:r>
          </a:p>
          <a:p>
            <a:r>
              <a:rPr lang="en-US" dirty="0"/>
              <a:t>State/Local Chapters</a:t>
            </a:r>
          </a:p>
          <a:p>
            <a:r>
              <a:rPr lang="en-US" dirty="0"/>
              <a:t>Independence?</a:t>
            </a:r>
          </a:p>
          <a:p>
            <a:r>
              <a:rPr lang="en-US" dirty="0"/>
              <a:t>Conflict?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Arizona Oath Keepers criticize group's national head, Stewart Rhodes, over  members' breach of Cap… - YouTube">
            <a:extLst>
              <a:ext uri="{FF2B5EF4-FFF2-40B4-BE49-F238E27FC236}">
                <a16:creationId xmlns:a16="http://schemas.microsoft.com/office/drawing/2014/main" id="{B14EF6AD-DFEB-60E1-FE1D-1F1DCCC52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1494" y="385763"/>
            <a:ext cx="5331856" cy="27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tream Virginia Oath Keepers music | Listen to songs, albums, playlists for  free on SoundCloud">
            <a:extLst>
              <a:ext uri="{FF2B5EF4-FFF2-40B4-BE49-F238E27FC236}">
                <a16:creationId xmlns:a16="http://schemas.microsoft.com/office/drawing/2014/main" id="{F3879C94-0D08-8EB6-8A75-8874D156F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012" y="3555655"/>
            <a:ext cx="2416775" cy="241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undefined">
            <a:extLst>
              <a:ext uri="{FF2B5EF4-FFF2-40B4-BE49-F238E27FC236}">
                <a16:creationId xmlns:a16="http://schemas.microsoft.com/office/drawing/2014/main" id="{1A1DAAF5-ED12-75A4-19B8-AB44BF351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306" y="3441355"/>
            <a:ext cx="3712519" cy="27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040A49A-28EF-974C-B780-15BA4BCFEFE8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6957000" y="141480"/>
              <a:ext cx="4054680" cy="3069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040A49A-28EF-974C-B780-15BA4BCFEFE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47640" y="132120"/>
                <a:ext cx="4073400" cy="3088440"/>
              </a:xfrm>
              <a:prstGeom prst="rect">
                <a:avLst/>
              </a:prstGeom>
            </p:spPr>
          </p:pic>
        </mc:Fallback>
      </mc:AlternateContent>
      <p:pic>
        <p:nvPicPr>
          <p:cNvPr id="25" name="Audio 24">
            <a:extLst>
              <a:ext uri="{FF2B5EF4-FFF2-40B4-BE49-F238E27FC236}">
                <a16:creationId xmlns:a16="http://schemas.microsoft.com/office/drawing/2014/main" id="{1B0C62FE-6002-6D09-90BD-F4A380DD93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8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901"/>
    </mc:Choice>
    <mc:Fallback xmlns="">
      <p:transition spd="slow" advTm="79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A3498-35ED-4DD6-C187-641E5F19B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Oath Keepers Leadership: Stability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A729F-9166-2BFD-7FCB-C413FF9A1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Stewart Rhodes Trial </a:t>
            </a:r>
          </a:p>
          <a:p>
            <a:r>
              <a:rPr lang="en-US" sz="2400"/>
              <a:t>Oath Keepers National?</a:t>
            </a:r>
          </a:p>
          <a:p>
            <a:r>
              <a:rPr lang="en-US" sz="2400"/>
              <a:t>Local Oath Keepers?</a:t>
            </a:r>
          </a:p>
          <a:p>
            <a:r>
              <a:rPr lang="en-US" sz="2400"/>
              <a:t>Oath Keepers USA?</a:t>
            </a:r>
            <a:endParaRPr lang="en-US" sz="2400" dirty="0"/>
          </a:p>
        </p:txBody>
      </p:sp>
      <p:pic>
        <p:nvPicPr>
          <p:cNvPr id="6146" name="Picture 2" descr="Mistrial declared on one count against Oath Keepers ops leader | wusa9.com">
            <a:extLst>
              <a:ext uri="{FF2B5EF4-FFF2-40B4-BE49-F238E27FC236}">
                <a16:creationId xmlns:a16="http://schemas.microsoft.com/office/drawing/2014/main" id="{893BB41D-9E60-B00F-CE67-064AD13BA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86992"/>
            <a:ext cx="3943177" cy="221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 jovial Stewart Rhodes tries to woo jurors at Oath Keepers seditious  conspiracy trial">
            <a:extLst>
              <a:ext uri="{FF2B5EF4-FFF2-40B4-BE49-F238E27FC236}">
                <a16:creationId xmlns:a16="http://schemas.microsoft.com/office/drawing/2014/main" id="{CDBB1FAA-1CAA-8545-CA3B-1073EF423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494" y="1314450"/>
            <a:ext cx="5555622" cy="369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DAF5C69A-45D8-41EA-5EE1-D339AD239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262" y="5238191"/>
            <a:ext cx="14382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Audio 20">
            <a:extLst>
              <a:ext uri="{FF2B5EF4-FFF2-40B4-BE49-F238E27FC236}">
                <a16:creationId xmlns:a16="http://schemas.microsoft.com/office/drawing/2014/main" id="{8B87502A-FF9C-A141-6740-F4F4C7B9C1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6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90"/>
    </mc:Choice>
    <mc:Fallback xmlns="">
      <p:transition spd="slow" advTm="60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825E602A-53EB-4CB1-9633-3EC058740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03BCF-02A4-88C0-A14F-FA35257DC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en-US" dirty="0"/>
              <a:t>The Oath Keepers Leadership: Conclusions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8B67275-2EC0-076E-CF13-D15353419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207" y="643467"/>
            <a:ext cx="2191131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hree Percenter Meaning | Politics by Dictionary.com">
            <a:extLst>
              <a:ext uri="{FF2B5EF4-FFF2-40B4-BE49-F238E27FC236}">
                <a16:creationId xmlns:a16="http://schemas.microsoft.com/office/drawing/2014/main" id="{D0CBDED0-2F6A-CDE5-82E3-85468646A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222" y="3509434"/>
            <a:ext cx="27051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Rectangle 3084">
            <a:extLst>
              <a:ext uri="{FF2B5EF4-FFF2-40B4-BE49-F238E27FC236}">
                <a16:creationId xmlns:a16="http://schemas.microsoft.com/office/drawing/2014/main" id="{E832F3F2-2294-4A8D-ABDC-234B853C7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FE585-5E8A-6C57-8E95-E7F54E902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en-US" dirty="0"/>
              <a:t>“Cutting off the head of the Dragon”</a:t>
            </a:r>
          </a:p>
          <a:p>
            <a:r>
              <a:rPr lang="en-US" dirty="0"/>
              <a:t>Leadership Vacuum </a:t>
            </a:r>
          </a:p>
          <a:p>
            <a:r>
              <a:rPr lang="en-US" dirty="0"/>
              <a:t>Joining other groups</a:t>
            </a:r>
          </a:p>
        </p:txBody>
      </p:sp>
      <p:pic>
        <p:nvPicPr>
          <p:cNvPr id="28" name="Audio 27">
            <a:extLst>
              <a:ext uri="{FF2B5EF4-FFF2-40B4-BE49-F238E27FC236}">
                <a16:creationId xmlns:a16="http://schemas.microsoft.com/office/drawing/2014/main" id="{D3F892DD-73EC-69C2-6E38-92516564A2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0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17"/>
    </mc:Choice>
    <mc:Fallback xmlns="">
      <p:transition spd="slow" advTm="321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{833FCF82-8E8F-E84D-9470-600D3BD22C3A}tf10001072</Template>
  <TotalTime>1873</TotalTime>
  <Words>115</Words>
  <Application>Microsoft Office PowerPoint</Application>
  <PresentationFormat>Widescreen</PresentationFormat>
  <Paragraphs>32</Paragraphs>
  <Slides>5</Slides>
  <Notes>3</Notes>
  <HiddenSlides>0</HiddenSlides>
  <MMClips>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Franklin Gothic Book</vt:lpstr>
      <vt:lpstr>Crop</vt:lpstr>
      <vt:lpstr>The Oath Keepers Leadership: Stewart Rhodes</vt:lpstr>
      <vt:lpstr>The Oath Keepers Leadership: National Structure</vt:lpstr>
      <vt:lpstr>The Oath Keepers Leadership: Chapters</vt:lpstr>
      <vt:lpstr>The Oath Keepers Leadership: Stability</vt:lpstr>
      <vt:lpstr>The Oath Keepers Leadership: 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Hirschfeld</dc:creator>
  <cp:lastModifiedBy>William Newmann</cp:lastModifiedBy>
  <cp:revision>4</cp:revision>
  <dcterms:created xsi:type="dcterms:W3CDTF">2023-12-05T20:36:03Z</dcterms:created>
  <dcterms:modified xsi:type="dcterms:W3CDTF">2023-12-07T14:49:08Z</dcterms:modified>
</cp:coreProperties>
</file>