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47DF-B7F9-41D1-80E9-6986D329A3F8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D9AB-8935-49B3-AB9D-89705E0AA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6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F490-AC87-40B1-801C-FFA22A23F27D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67D3-DD43-4CFF-B6D7-4A5F485F6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7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A64E-C383-40D6-8A72-DC9CCE160BE2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9A3B-3E45-4C06-9AF1-D05C904AB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8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8788-A846-4149-AE4A-E0A5F48E7D45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5DFC-061D-4840-B660-C2916101E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1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80E3-58BE-446B-811F-E027DC31B55A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BC9E-AEE6-454B-9EA9-837C8104E3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04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F1BF-B3C6-4B82-9964-4F3DC5F23F05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3EF4-FD9F-4D91-A7E2-D148DA3A1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3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DE35-C834-43C4-8D43-1B2C63EF3060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7D0B-C7D4-4F6E-8D61-5DD1C9756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54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1B1E-C43A-40E5-B75F-B7DF3BDFC56D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99C8-F5D4-4A6E-A2CD-2E06E79DE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91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8BC6-1BA6-4293-9408-FAB86F3FC8E4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1FD5-8308-421D-A068-6E99DC0CA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2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E066-F754-4BCD-A559-9CAF0D845504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724D-7BC2-486D-88EE-4C69B0B03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3F0D-E2D8-453D-BF64-A40462CB69BE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9D7D-A8C0-4B2C-A02A-F56078248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9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38B3AD-E9DD-4FCE-8965-056B1CF4F32E}" type="datetimeFigureOut">
              <a:rPr lang="en-US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AA2985-673D-4380-81F5-3C4DBED314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59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Wilson’s AAA Card</a:t>
            </a:r>
          </a:p>
        </p:txBody>
      </p:sp>
      <p:pic>
        <p:nvPicPr>
          <p:cNvPr id="2051" name="Picture 2" descr="G:\Blackberry pics and videos\IMG00640-20120517-12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5830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Interesting Ike Folder (Empty)</a:t>
            </a:r>
          </a:p>
        </p:txBody>
      </p:sp>
      <p:pic>
        <p:nvPicPr>
          <p:cNvPr id="11267" name="Picture 2" descr="C:\Users\Newmann\Desktop\P Library Tour\Ike Library Empty Fol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25" y="1600200"/>
            <a:ext cx="75247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8895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mtClean="0"/>
              <a:t>Vending Machine at Ike Library</a:t>
            </a:r>
          </a:p>
        </p:txBody>
      </p:sp>
      <p:pic>
        <p:nvPicPr>
          <p:cNvPr id="12291" name="Picture 2" descr="C:\Users\Newmann\Desktop\P Library Tour\Ike Library Vending Machi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95400"/>
            <a:ext cx="3581400" cy="5135563"/>
          </a:xfrm>
          <a:noFill/>
        </p:spPr>
      </p:pic>
    </p:spTree>
    <p:extLst>
      <p:ext uri="{BB962C8B-B14F-4D97-AF65-F5344CB8AC3E}">
        <p14:creationId xmlns:p14="http://schemas.microsoft.com/office/powerpoint/2010/main" val="32141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mtClean="0"/>
              <a:t>Ike’s Golf Clubs</a:t>
            </a:r>
          </a:p>
        </p:txBody>
      </p:sp>
      <p:pic>
        <p:nvPicPr>
          <p:cNvPr id="13315" name="Picture 2" descr="C:\Users\Newmann\Desktop\P Library Tour\Ike Museum Ike's Golf Club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371600"/>
            <a:ext cx="3267075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41527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mtClean="0"/>
              <a:t>Ike’s Painting of Lincoln</a:t>
            </a:r>
          </a:p>
        </p:txBody>
      </p:sp>
      <p:pic>
        <p:nvPicPr>
          <p:cNvPr id="14339" name="Picture 2" descr="C:\Users\Newmann\Desktop\P Library Tour\Ike Museum Painting by Ik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295400"/>
            <a:ext cx="34290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14539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Table where D-Day was Planned</a:t>
            </a:r>
            <a:br>
              <a:rPr lang="en-US" dirty="0" smtClean="0"/>
            </a:br>
            <a:r>
              <a:rPr lang="en-US" dirty="0" smtClean="0"/>
              <a:t>(Ike Museum)</a:t>
            </a:r>
            <a:endParaRPr lang="en-US" dirty="0"/>
          </a:p>
        </p:txBody>
      </p:sp>
      <p:pic>
        <p:nvPicPr>
          <p:cNvPr id="15363" name="Picture 2" descr="C:\Users\Newmann\Desktop\P Library Tour\Ike Museum Table where D-Day was Plann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25" y="1600200"/>
            <a:ext cx="75247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1217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Ike’s Home</a:t>
            </a:r>
          </a:p>
        </p:txBody>
      </p:sp>
      <p:pic>
        <p:nvPicPr>
          <p:cNvPr id="16387" name="Picture 2" descr="C:\Users\Newmann\Desktop\P Library Tour\Ike's Ho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25" y="1600200"/>
            <a:ext cx="75247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8036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Replica </a:t>
            </a:r>
            <a:r>
              <a:rPr lang="en-US" altLang="en-US" dirty="0" smtClean="0"/>
              <a:t>of Carter’s Oval Office</a:t>
            </a:r>
          </a:p>
        </p:txBody>
      </p:sp>
      <p:pic>
        <p:nvPicPr>
          <p:cNvPr id="798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59597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Ike Wants You!</a:t>
            </a: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4838" y="1600200"/>
            <a:ext cx="2854325" cy="4525963"/>
          </a:xfrm>
        </p:spPr>
      </p:pic>
    </p:spTree>
    <p:extLst>
      <p:ext uri="{BB962C8B-B14F-4D97-AF65-F5344CB8AC3E}">
        <p14:creationId xmlns:p14="http://schemas.microsoft.com/office/powerpoint/2010/main" val="349593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Abilene, Kansas</a:t>
            </a:r>
          </a:p>
        </p:txBody>
      </p:sp>
      <p:pic>
        <p:nvPicPr>
          <p:cNvPr id="4099" name="Picture 2" descr="C:\Users\Newmann\Desktop\P Library Tour\Ike Library Downtown Abile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8077200" cy="4983163"/>
          </a:xfrm>
          <a:noFill/>
        </p:spPr>
      </p:pic>
    </p:spTree>
    <p:extLst>
      <p:ext uri="{BB962C8B-B14F-4D97-AF65-F5344CB8AC3E}">
        <p14:creationId xmlns:p14="http://schemas.microsoft.com/office/powerpoint/2010/main" val="39950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Entrance to Ike Library</a:t>
            </a:r>
          </a:p>
        </p:txBody>
      </p:sp>
      <p:pic>
        <p:nvPicPr>
          <p:cNvPr id="5123" name="Picture 2" descr="C:\Users\Newmann\Desktop\P Library Tour\Welcome Ike Libra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1600200"/>
            <a:ext cx="7543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2917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Ike Library</a:t>
            </a:r>
          </a:p>
        </p:txBody>
      </p:sp>
      <p:pic>
        <p:nvPicPr>
          <p:cNvPr id="6147" name="Picture 3" descr="C:\Users\Newmann\Desktop\P Library Tour\Ike Libra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1600200"/>
            <a:ext cx="7543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7924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Ike Reading Room</a:t>
            </a:r>
          </a:p>
        </p:txBody>
      </p:sp>
      <p:pic>
        <p:nvPicPr>
          <p:cNvPr id="7171" name="Picture 3" descr="C:\Users\Newmann\Desktop\P Library Tour\Ike Library Reading Ro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25" y="1600200"/>
            <a:ext cx="75247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7713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Ike Cart with Boxes</a:t>
            </a:r>
          </a:p>
        </p:txBody>
      </p:sp>
      <p:pic>
        <p:nvPicPr>
          <p:cNvPr id="8195" name="Picture 2" descr="C:\Users\Newmann\Desktop\P Library Tour\Ike C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7772400" cy="4906963"/>
          </a:xfrm>
          <a:noFill/>
        </p:spPr>
      </p:pic>
    </p:spTree>
    <p:extLst>
      <p:ext uri="{BB962C8B-B14F-4D97-AF65-F5344CB8AC3E}">
        <p14:creationId xmlns:p14="http://schemas.microsoft.com/office/powerpoint/2010/main" val="37675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Ike Box</a:t>
            </a:r>
          </a:p>
        </p:txBody>
      </p:sp>
      <p:pic>
        <p:nvPicPr>
          <p:cNvPr id="9219" name="Picture 2" descr="C:\Users\Newmann\Desktop\P Library Tour\Ike Bo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371600"/>
            <a:ext cx="7162800" cy="4906963"/>
          </a:xfrm>
          <a:noFill/>
        </p:spPr>
      </p:pic>
    </p:spTree>
    <p:extLst>
      <p:ext uri="{BB962C8B-B14F-4D97-AF65-F5344CB8AC3E}">
        <p14:creationId xmlns:p14="http://schemas.microsoft.com/office/powerpoint/2010/main" val="6566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Ike Folder</a:t>
            </a:r>
          </a:p>
        </p:txBody>
      </p:sp>
      <p:pic>
        <p:nvPicPr>
          <p:cNvPr id="10243" name="Picture 2" descr="C:\Users\Newmann\Desktop\P Library Tour\Ike Fol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7620000" cy="5135563"/>
          </a:xfrm>
          <a:noFill/>
        </p:spPr>
      </p:pic>
    </p:spTree>
    <p:extLst>
      <p:ext uri="{BB962C8B-B14F-4D97-AF65-F5344CB8AC3E}">
        <p14:creationId xmlns:p14="http://schemas.microsoft.com/office/powerpoint/2010/main" val="42434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62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1_Office Theme</vt:lpstr>
      <vt:lpstr>Wilson’s AAA Card</vt:lpstr>
      <vt:lpstr>Ike Wants You!</vt:lpstr>
      <vt:lpstr>Abilene, Kansas</vt:lpstr>
      <vt:lpstr>Entrance to Ike Library</vt:lpstr>
      <vt:lpstr>Ike Library</vt:lpstr>
      <vt:lpstr>Ike Reading Room</vt:lpstr>
      <vt:lpstr>Ike Cart with Boxes</vt:lpstr>
      <vt:lpstr>Ike Box</vt:lpstr>
      <vt:lpstr>Ike Folder</vt:lpstr>
      <vt:lpstr>Interesting Ike Folder (Empty)</vt:lpstr>
      <vt:lpstr>Vending Machine at Ike Library</vt:lpstr>
      <vt:lpstr>Ike’s Golf Clubs</vt:lpstr>
      <vt:lpstr>Ike’s Painting of Lincoln</vt:lpstr>
      <vt:lpstr>Table where D-Day was Planned (Ike Museum)</vt:lpstr>
      <vt:lpstr>Ike’s Home</vt:lpstr>
      <vt:lpstr>Replica of Carter’s Oval Office</vt:lpstr>
    </vt:vector>
  </TitlesOfParts>
  <Company>Virginia Commonwealth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Wilson’s AAA Card</dc:title>
  <dc:creator>William W Newmann</dc:creator>
  <cp:lastModifiedBy>William W Newmann</cp:lastModifiedBy>
  <cp:revision>1</cp:revision>
  <dcterms:created xsi:type="dcterms:W3CDTF">2022-08-30T20:04:55Z</dcterms:created>
  <dcterms:modified xsi:type="dcterms:W3CDTF">2022-08-30T20:06:01Z</dcterms:modified>
</cp:coreProperties>
</file>