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5" r:id="rId2"/>
    <p:sldId id="28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88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84" r:id="rId23"/>
    <p:sldId id="287" r:id="rId24"/>
    <p:sldId id="289" r:id="rId25"/>
    <p:sldId id="290" r:id="rId26"/>
    <p:sldId id="291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547DF-B7F9-41D1-80E9-6986D329A3F8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CD9AB-8935-49B3-AB9D-89705E0AA0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0164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2F490-AC87-40B1-801C-FFA22A23F27D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E67D3-DD43-4CFF-B6D7-4A5F485F69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312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0A64E-C383-40D6-8A72-DC9CCE160BE2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E9A3B-3E45-4C06-9AF1-D05C904ABE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6890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88788-A846-4149-AE4A-E0A5F48E7D45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25DFC-061D-4840-B660-C2916101E3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8453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B80E3-58BE-446B-811F-E027DC31B55A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9BC9E-AEE6-454B-9EA9-837C8104E3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7101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6F1BF-B3C6-4B82-9964-4F3DC5F23F05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63EF4-FD9F-4D91-A7E2-D148DA3A19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1145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DDE35-C834-43C4-8D43-1B2C63EF3060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17D0B-C7D4-4F6E-8D61-5DD1C97567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2941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A1B1E-C43A-40E5-B75F-B7DF3BDFC56D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299C8-F5D4-4A6E-A2CD-2E06E79DEA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3453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C8BC6-1BA6-4293-9408-FAB86F3FC8E4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51FD5-8308-421D-A068-6E99DC0CA1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4444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EE066-F754-4BCD-A559-9CAF0D845504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F724D-7BC2-486D-88EE-4C69B0B036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2969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73F0D-E2D8-453D-BF64-A40462CB69BE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59D7D-A8C0-4B2C-A02A-F560782481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7382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938B3AD-E9DD-4FCE-8965-056B1CF4F32E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CAA2985-673D-4380-81F5-3C4DBED314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57769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Flying to California</a:t>
            </a:r>
            <a:br>
              <a:rPr lang="en-US" dirty="0"/>
            </a:br>
            <a:r>
              <a:rPr lang="en-US" dirty="0"/>
              <a:t>To Yorba Linda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8225" y="2166739"/>
            <a:ext cx="4525963" cy="3394472"/>
          </a:xfrm>
        </p:spPr>
      </p:pic>
    </p:spTree>
    <p:extLst>
      <p:ext uri="{BB962C8B-B14F-4D97-AF65-F5344CB8AC3E}">
        <p14:creationId xmlns:p14="http://schemas.microsoft.com/office/powerpoint/2010/main" val="3772632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altLang="en-US"/>
              <a:t>RN Box</a:t>
            </a:r>
          </a:p>
        </p:txBody>
      </p:sp>
      <p:pic>
        <p:nvPicPr>
          <p:cNvPr id="51203" name="Picture 2" descr="C:\Users\Newmann\Desktop\P Library Tour\RN Box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371600"/>
            <a:ext cx="7315200" cy="4983163"/>
          </a:xfrm>
          <a:noFill/>
        </p:spPr>
      </p:pic>
    </p:spTree>
    <p:extLst>
      <p:ext uri="{BB962C8B-B14F-4D97-AF65-F5344CB8AC3E}">
        <p14:creationId xmlns:p14="http://schemas.microsoft.com/office/powerpoint/2010/main" val="4061578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RN Folder</a:t>
            </a:r>
          </a:p>
        </p:txBody>
      </p:sp>
      <p:pic>
        <p:nvPicPr>
          <p:cNvPr id="52227" name="Picture 2" descr="C:\Users\Newmann\Desktop\P Library Tour\RN Folde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5675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529970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/>
              <a:t>RN Memo Style</a:t>
            </a:r>
          </a:p>
        </p:txBody>
      </p:sp>
      <p:pic>
        <p:nvPicPr>
          <p:cNvPr id="53251" name="Picture 2" descr="C:\Users\Newmann\Desktop\P Library Tour\RN Approval Memo Sampl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1143000"/>
            <a:ext cx="4592638" cy="5410200"/>
          </a:xfrm>
          <a:noFill/>
        </p:spPr>
      </p:pic>
    </p:spTree>
    <p:extLst>
      <p:ext uri="{BB962C8B-B14F-4D97-AF65-F5344CB8AC3E}">
        <p14:creationId xmlns:p14="http://schemas.microsoft.com/office/powerpoint/2010/main" val="2779278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Nixon in College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8225" y="2166739"/>
            <a:ext cx="4525963" cy="3394472"/>
          </a:xfrm>
        </p:spPr>
      </p:pic>
    </p:spTree>
    <p:extLst>
      <p:ext uri="{BB962C8B-B14F-4D97-AF65-F5344CB8AC3E}">
        <p14:creationId xmlns:p14="http://schemas.microsoft.com/office/powerpoint/2010/main" val="1988512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Nixon and Checkers</a:t>
            </a:r>
          </a:p>
        </p:txBody>
      </p:sp>
      <p:pic>
        <p:nvPicPr>
          <p:cNvPr id="5427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0413" y="1600200"/>
            <a:ext cx="2543175" cy="4525963"/>
          </a:xfrm>
        </p:spPr>
      </p:pic>
    </p:spTree>
    <p:extLst>
      <p:ext uri="{BB962C8B-B14F-4D97-AF65-F5344CB8AC3E}">
        <p14:creationId xmlns:p14="http://schemas.microsoft.com/office/powerpoint/2010/main" val="2722951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Nixon and James Brown</a:t>
            </a:r>
          </a:p>
        </p:txBody>
      </p:sp>
      <p:pic>
        <p:nvPicPr>
          <p:cNvPr id="5529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8713" y="1600200"/>
            <a:ext cx="6886575" cy="4525963"/>
          </a:xfrm>
        </p:spPr>
      </p:pic>
    </p:spTree>
    <p:extLst>
      <p:ext uri="{BB962C8B-B14F-4D97-AF65-F5344CB8AC3E}">
        <p14:creationId xmlns:p14="http://schemas.microsoft.com/office/powerpoint/2010/main" val="1760756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Nixon and Congressional Investigators during Watergate</a:t>
            </a:r>
          </a:p>
        </p:txBody>
      </p:sp>
      <p:pic>
        <p:nvPicPr>
          <p:cNvPr id="5632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600200"/>
            <a:ext cx="5943600" cy="4525963"/>
          </a:xfrm>
        </p:spPr>
      </p:pic>
    </p:spTree>
    <p:extLst>
      <p:ext uri="{BB962C8B-B14F-4D97-AF65-F5344CB8AC3E}">
        <p14:creationId xmlns:p14="http://schemas.microsoft.com/office/powerpoint/2010/main" val="3106859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r>
              <a:rPr lang="en-US" altLang="en-US" sz="3600"/>
              <a:t>Kissinger initialing that he has officially received Nixon’s Resignation</a:t>
            </a:r>
          </a:p>
        </p:txBody>
      </p:sp>
      <p:pic>
        <p:nvPicPr>
          <p:cNvPr id="57347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20" b="32314"/>
          <a:stretch>
            <a:fillRect/>
          </a:stretch>
        </p:blipFill>
        <p:spPr>
          <a:xfrm>
            <a:off x="1219200" y="2133600"/>
            <a:ext cx="6477000" cy="4038600"/>
          </a:xfrm>
        </p:spPr>
      </p:pic>
    </p:spTree>
    <p:extLst>
      <p:ext uri="{BB962C8B-B14F-4D97-AF65-F5344CB8AC3E}">
        <p14:creationId xmlns:p14="http://schemas.microsoft.com/office/powerpoint/2010/main" val="1844923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Nixon Notes for Speech Made in Beijing 1972 at Dinner with Mao</a:t>
            </a:r>
          </a:p>
        </p:txBody>
      </p:sp>
      <p:pic>
        <p:nvPicPr>
          <p:cNvPr id="60419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4963" y="1981200"/>
            <a:ext cx="3394075" cy="4525963"/>
          </a:xfrm>
        </p:spPr>
      </p:pic>
    </p:spTree>
    <p:extLst>
      <p:ext uri="{BB962C8B-B14F-4D97-AF65-F5344CB8AC3E}">
        <p14:creationId xmlns:p14="http://schemas.microsoft.com/office/powerpoint/2010/main" val="841169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Menu at State Dinner in China, February 1972</a:t>
            </a:r>
          </a:p>
        </p:txBody>
      </p:sp>
      <p:pic>
        <p:nvPicPr>
          <p:cNvPr id="61443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5" b="23338"/>
          <a:stretch>
            <a:fillRect/>
          </a:stretch>
        </p:blipFill>
        <p:spPr>
          <a:xfrm>
            <a:off x="2286000" y="1981200"/>
            <a:ext cx="5410200" cy="4267200"/>
          </a:xfrm>
        </p:spPr>
      </p:pic>
    </p:spTree>
    <p:extLst>
      <p:ext uri="{BB962C8B-B14F-4D97-AF65-F5344CB8AC3E}">
        <p14:creationId xmlns:p14="http://schemas.microsoft.com/office/powerpoint/2010/main" val="2386168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Almost There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8225" y="2166739"/>
            <a:ext cx="4525963" cy="3394472"/>
          </a:xfrm>
        </p:spPr>
      </p:pic>
    </p:spTree>
    <p:extLst>
      <p:ext uri="{BB962C8B-B14F-4D97-AF65-F5344CB8AC3E}">
        <p14:creationId xmlns:p14="http://schemas.microsoft.com/office/powerpoint/2010/main" val="1544783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Walkie-Talkie Used by Watergate Burglars</a:t>
            </a:r>
          </a:p>
        </p:txBody>
      </p:sp>
      <p:pic>
        <p:nvPicPr>
          <p:cNvPr id="62467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3375" y="1600200"/>
            <a:ext cx="3395663" cy="4525963"/>
          </a:xfrm>
        </p:spPr>
      </p:pic>
    </p:spTree>
    <p:extLst>
      <p:ext uri="{BB962C8B-B14F-4D97-AF65-F5344CB8AC3E}">
        <p14:creationId xmlns:p14="http://schemas.microsoft.com/office/powerpoint/2010/main" val="3856436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Actual Lockpicks Used by Watergate Burglars</a:t>
            </a:r>
          </a:p>
        </p:txBody>
      </p:sp>
      <p:pic>
        <p:nvPicPr>
          <p:cNvPr id="63491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3375" y="1600200"/>
            <a:ext cx="3395663" cy="4525963"/>
          </a:xfrm>
        </p:spPr>
      </p:pic>
    </p:spTree>
    <p:extLst>
      <p:ext uri="{BB962C8B-B14F-4D97-AF65-F5344CB8AC3E}">
        <p14:creationId xmlns:p14="http://schemas.microsoft.com/office/powerpoint/2010/main" val="4194318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/>
              <a:t>Nixon Pizza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80021" y="1742977"/>
            <a:ext cx="4983957" cy="3784004"/>
          </a:xfrm>
        </p:spPr>
      </p:pic>
    </p:spTree>
    <p:extLst>
      <p:ext uri="{BB962C8B-B14F-4D97-AF65-F5344CB8AC3E}">
        <p14:creationId xmlns:p14="http://schemas.microsoft.com/office/powerpoint/2010/main" val="2530280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Nixon Breakfasts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5624" y="2082306"/>
            <a:ext cx="5175248" cy="361096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8588" y="2003426"/>
            <a:ext cx="505777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0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Autograph Picture of Dodger Great Maury Wills at Mini Gourmet Diner in Yorba Linda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79675" y="2495353"/>
            <a:ext cx="4525963" cy="3394472"/>
          </a:xfrm>
        </p:spPr>
      </p:pic>
    </p:spTree>
    <p:extLst>
      <p:ext uri="{BB962C8B-B14F-4D97-AF65-F5344CB8AC3E}">
        <p14:creationId xmlns:p14="http://schemas.microsoft.com/office/powerpoint/2010/main" val="664203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FD920-A127-05EC-C768-3A1CA808B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Nixon Shirt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8CDB52-0143-25DB-44C2-7937211D7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16005320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4A5BF-F5E0-40C9-5C91-76CA79CE6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Nixon Shirt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BFE276-19C7-5CAF-D844-6CBED6C35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27996980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Ford Library</a:t>
            </a:r>
            <a:br>
              <a:rPr lang="en-US" dirty="0"/>
            </a:br>
            <a:r>
              <a:rPr lang="en-US" dirty="0"/>
              <a:t>Ann Arbor, MI</a:t>
            </a:r>
          </a:p>
        </p:txBody>
      </p:sp>
      <p:pic>
        <p:nvPicPr>
          <p:cNvPr id="58371" name="Picture 2" descr="C:\Users\Newmann\Desktop\P Library Tour\Ford Librar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100" y="1600200"/>
            <a:ext cx="7543800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9053983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Ford Reading Room</a:t>
            </a:r>
          </a:p>
        </p:txBody>
      </p:sp>
      <p:pic>
        <p:nvPicPr>
          <p:cNvPr id="59395" name="Picture 2" descr="C:\Users\Newmann\Desktop\P Library Tour\Ford Reading Room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9625" y="1600200"/>
            <a:ext cx="7524750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189418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Ford Box</a:t>
            </a:r>
          </a:p>
        </p:txBody>
      </p:sp>
      <p:pic>
        <p:nvPicPr>
          <p:cNvPr id="60419" name="Picture 2" descr="C:\Users\Newmann\Desktop\P Library Tour\Ford Box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5675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925649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RN Library</a:t>
            </a:r>
            <a:br>
              <a:rPr lang="en-US" dirty="0"/>
            </a:br>
            <a:r>
              <a:rPr lang="en-US" dirty="0"/>
              <a:t>Yorba Linda, CA</a:t>
            </a:r>
          </a:p>
        </p:txBody>
      </p:sp>
      <p:pic>
        <p:nvPicPr>
          <p:cNvPr id="46083" name="Picture 2" descr="C:\Users\Newmann\Desktop\P Library Tour\RN Librar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600200"/>
            <a:ext cx="6904038" cy="4830763"/>
          </a:xfrm>
          <a:noFill/>
        </p:spPr>
      </p:pic>
    </p:spTree>
    <p:extLst>
      <p:ext uri="{BB962C8B-B14F-4D97-AF65-F5344CB8AC3E}">
        <p14:creationId xmlns:p14="http://schemas.microsoft.com/office/powerpoint/2010/main" val="26685077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Ford Folder</a:t>
            </a:r>
          </a:p>
        </p:txBody>
      </p:sp>
      <p:pic>
        <p:nvPicPr>
          <p:cNvPr id="61443" name="Picture 2" descr="C:\Users\Newmann\Desktop\P Library Tour\Ford Folde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5675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4493804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altLang="en-US"/>
              <a:t>President Leslie Lynch King</a:t>
            </a:r>
          </a:p>
        </p:txBody>
      </p:sp>
      <p:pic>
        <p:nvPicPr>
          <p:cNvPr id="62467" name="Picture 2" descr="C:\Users\Newmann\Desktop\P Library Tour\President Leslie Lynch Kin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1447800"/>
            <a:ext cx="2971800" cy="4754563"/>
          </a:xfrm>
          <a:noFill/>
        </p:spPr>
      </p:pic>
    </p:spTree>
    <p:extLst>
      <p:ext uri="{BB962C8B-B14F-4D97-AF65-F5344CB8AC3E}">
        <p14:creationId xmlns:p14="http://schemas.microsoft.com/office/powerpoint/2010/main" val="25828760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All-American Center Gerald Ford</a:t>
            </a:r>
            <a:br>
              <a:rPr lang="en-US" dirty="0"/>
            </a:br>
            <a:r>
              <a:rPr lang="en-US" dirty="0"/>
              <a:t>University of Michigan</a:t>
            </a:r>
          </a:p>
        </p:txBody>
      </p:sp>
      <p:pic>
        <p:nvPicPr>
          <p:cNvPr id="63491" name="Picture 2" descr="C:\Users\Newmann\Desktop\P Library Tour\Ford at University of Michig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5675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26957460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altLang="en-US"/>
              <a:t>Ford Campaigning</a:t>
            </a:r>
          </a:p>
        </p:txBody>
      </p:sp>
      <p:pic>
        <p:nvPicPr>
          <p:cNvPr id="64515" name="Picture 2" descr="C:\Users\Newmann\Desktop\P Library Tour\Ford Campaignin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295400"/>
            <a:ext cx="7010400" cy="4830763"/>
          </a:xfrm>
          <a:noFill/>
        </p:spPr>
      </p:pic>
    </p:spTree>
    <p:extLst>
      <p:ext uri="{BB962C8B-B14F-4D97-AF65-F5344CB8AC3E}">
        <p14:creationId xmlns:p14="http://schemas.microsoft.com/office/powerpoint/2010/main" val="37662436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Ford’s Contact Offer </a:t>
            </a:r>
            <a:br>
              <a:rPr lang="en-US" dirty="0"/>
            </a:br>
            <a:r>
              <a:rPr lang="en-US" dirty="0"/>
              <a:t>from Green Bay Packers</a:t>
            </a:r>
          </a:p>
        </p:txBody>
      </p:sp>
      <p:pic>
        <p:nvPicPr>
          <p:cNvPr id="65539" name="Picture 2" descr="C:\Users\Newmann\Desktop\P Library Tour\Ford Green Bay Packers Contrac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1600200"/>
            <a:ext cx="3754438" cy="4800600"/>
          </a:xfrm>
          <a:noFill/>
        </p:spPr>
      </p:pic>
    </p:spTree>
    <p:extLst>
      <p:ext uri="{BB962C8B-B14F-4D97-AF65-F5344CB8AC3E}">
        <p14:creationId xmlns:p14="http://schemas.microsoft.com/office/powerpoint/2010/main" val="5829302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Betty Ford Dancing in the Cabinet Room</a:t>
            </a:r>
          </a:p>
        </p:txBody>
      </p:sp>
      <p:pic>
        <p:nvPicPr>
          <p:cNvPr id="6656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4350" y="1600200"/>
            <a:ext cx="5575300" cy="4525963"/>
          </a:xfrm>
        </p:spPr>
      </p:pic>
    </p:spTree>
    <p:extLst>
      <p:ext uri="{BB962C8B-B14F-4D97-AF65-F5344CB8AC3E}">
        <p14:creationId xmlns:p14="http://schemas.microsoft.com/office/powerpoint/2010/main" val="964921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/>
              <a:t>RN Home</a:t>
            </a:r>
          </a:p>
        </p:txBody>
      </p:sp>
      <p:pic>
        <p:nvPicPr>
          <p:cNvPr id="47107" name="Picture 2" descr="C:\Users\Newmann\Desktop\P Library Tour\RN Hous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143000"/>
            <a:ext cx="7162800" cy="4983163"/>
          </a:xfrm>
          <a:noFill/>
        </p:spPr>
      </p:pic>
    </p:spTree>
    <p:extLst>
      <p:ext uri="{BB962C8B-B14F-4D97-AF65-F5344CB8AC3E}">
        <p14:creationId xmlns:p14="http://schemas.microsoft.com/office/powerpoint/2010/main" val="2544191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altLang="en-US"/>
              <a:t>RN Library Courtyard</a:t>
            </a:r>
          </a:p>
        </p:txBody>
      </p:sp>
      <p:pic>
        <p:nvPicPr>
          <p:cNvPr id="48131" name="Picture 2" descr="C:\Users\Newmann\Desktop\P Library Tour\RN Courtyar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447800"/>
            <a:ext cx="7162800" cy="5059363"/>
          </a:xfrm>
          <a:noFill/>
        </p:spPr>
      </p:pic>
    </p:spTree>
    <p:extLst>
      <p:ext uri="{BB962C8B-B14F-4D97-AF65-F5344CB8AC3E}">
        <p14:creationId xmlns:p14="http://schemas.microsoft.com/office/powerpoint/2010/main" val="2931273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Nixon Library Entrance</a:t>
            </a:r>
          </a:p>
        </p:txBody>
      </p:sp>
      <p:pic>
        <p:nvPicPr>
          <p:cNvPr id="49155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  <p:extLst>
      <p:ext uri="{BB962C8B-B14F-4D97-AF65-F5344CB8AC3E}">
        <p14:creationId xmlns:p14="http://schemas.microsoft.com/office/powerpoint/2010/main" val="2646831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altLang="en-US"/>
              <a:t>RN Reading Room</a:t>
            </a:r>
          </a:p>
        </p:txBody>
      </p:sp>
      <p:pic>
        <p:nvPicPr>
          <p:cNvPr id="49155" name="Picture 2" descr="C:\Users\Newmann\Desktop\P Library Tour\RN Reading Room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371600"/>
            <a:ext cx="7391400" cy="4983163"/>
          </a:xfrm>
          <a:noFill/>
        </p:spPr>
      </p:pic>
    </p:spTree>
    <p:extLst>
      <p:ext uri="{BB962C8B-B14F-4D97-AF65-F5344CB8AC3E}">
        <p14:creationId xmlns:p14="http://schemas.microsoft.com/office/powerpoint/2010/main" val="3725724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Pull Slip</a:t>
            </a:r>
          </a:p>
        </p:txBody>
      </p:sp>
      <p:pic>
        <p:nvPicPr>
          <p:cNvPr id="51203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  <p:extLst>
      <p:ext uri="{BB962C8B-B14F-4D97-AF65-F5344CB8AC3E}">
        <p14:creationId xmlns:p14="http://schemas.microsoft.com/office/powerpoint/2010/main" val="2959884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altLang="en-US"/>
              <a:t>RN Boxes</a:t>
            </a:r>
          </a:p>
        </p:txBody>
      </p:sp>
      <p:pic>
        <p:nvPicPr>
          <p:cNvPr id="50179" name="Picture 2" descr="C:\Users\Newmann\Desktop\P Library Tour\RN Boxe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524000"/>
            <a:ext cx="6523038" cy="4906963"/>
          </a:xfrm>
          <a:noFill/>
        </p:spPr>
      </p:pic>
    </p:spTree>
    <p:extLst>
      <p:ext uri="{BB962C8B-B14F-4D97-AF65-F5344CB8AC3E}">
        <p14:creationId xmlns:p14="http://schemas.microsoft.com/office/powerpoint/2010/main" val="148162068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</TotalTime>
  <Words>161</Words>
  <Application>Microsoft Office PowerPoint</Application>
  <PresentationFormat>On-screen Show (4:3)</PresentationFormat>
  <Paragraphs>35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Arial</vt:lpstr>
      <vt:lpstr>Calibri</vt:lpstr>
      <vt:lpstr>1_Office Theme</vt:lpstr>
      <vt:lpstr>Flying to California To Yorba Linda</vt:lpstr>
      <vt:lpstr>Almost There</vt:lpstr>
      <vt:lpstr>RN Library Yorba Linda, CA</vt:lpstr>
      <vt:lpstr>RN Home</vt:lpstr>
      <vt:lpstr>RN Library Courtyard</vt:lpstr>
      <vt:lpstr>Nixon Library Entrance</vt:lpstr>
      <vt:lpstr>RN Reading Room</vt:lpstr>
      <vt:lpstr>Pull Slip</vt:lpstr>
      <vt:lpstr>RN Boxes</vt:lpstr>
      <vt:lpstr>RN Box</vt:lpstr>
      <vt:lpstr>RN Folder</vt:lpstr>
      <vt:lpstr>RN Memo Style</vt:lpstr>
      <vt:lpstr>Nixon in College</vt:lpstr>
      <vt:lpstr>Nixon and Checkers</vt:lpstr>
      <vt:lpstr>Nixon and James Brown</vt:lpstr>
      <vt:lpstr>Nixon and Congressional Investigators during Watergate</vt:lpstr>
      <vt:lpstr>Kissinger initialing that he has officially received Nixon’s Resignation</vt:lpstr>
      <vt:lpstr>Nixon Notes for Speech Made in Beijing 1972 at Dinner with Mao</vt:lpstr>
      <vt:lpstr>Menu at State Dinner in China, February 1972</vt:lpstr>
      <vt:lpstr>Walkie-Talkie Used by Watergate Burglars</vt:lpstr>
      <vt:lpstr>Actual Lockpicks Used by Watergate Burglars</vt:lpstr>
      <vt:lpstr>Nixon Pizza</vt:lpstr>
      <vt:lpstr>Nixon Breakfasts</vt:lpstr>
      <vt:lpstr>Autograph Picture of Dodger Great Maury Wills at Mini Gourmet Diner in Yorba Linda</vt:lpstr>
      <vt:lpstr>Nixon Shirt</vt:lpstr>
      <vt:lpstr>Another Nixon Shirt</vt:lpstr>
      <vt:lpstr>Ford Library Ann Arbor, MI</vt:lpstr>
      <vt:lpstr>Ford Reading Room</vt:lpstr>
      <vt:lpstr>Ford Box</vt:lpstr>
      <vt:lpstr>Ford Folder</vt:lpstr>
      <vt:lpstr>President Leslie Lynch King</vt:lpstr>
      <vt:lpstr>All-American Center Gerald Ford University of Michigan</vt:lpstr>
      <vt:lpstr>Ford Campaigning</vt:lpstr>
      <vt:lpstr>Ford’s Contact Offer  from Green Bay Packers</vt:lpstr>
      <vt:lpstr>Betty Ford Dancing in the Cabinet Room</vt:lpstr>
    </vt:vector>
  </TitlesOfParts>
  <Company>Virginia Commonwealth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RN Library Yorba Linda, CA</dc:title>
  <dc:creator>William W Newmann</dc:creator>
  <cp:lastModifiedBy>William W Newmann</cp:lastModifiedBy>
  <cp:revision>4</cp:revision>
  <dcterms:created xsi:type="dcterms:W3CDTF">2022-08-30T20:09:54Z</dcterms:created>
  <dcterms:modified xsi:type="dcterms:W3CDTF">2022-09-27T15:31:36Z</dcterms:modified>
</cp:coreProperties>
</file>