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4" r:id="rId26"/>
    <p:sldId id="280" r:id="rId27"/>
    <p:sldId id="281" r:id="rId28"/>
    <p:sldId id="292" r:id="rId29"/>
    <p:sldId id="293" r:id="rId30"/>
    <p:sldId id="294" r:id="rId31"/>
    <p:sldId id="295" r:id="rId32"/>
    <p:sldId id="296" r:id="rId33"/>
    <p:sldId id="282" r:id="rId34"/>
    <p:sldId id="283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547DF-B7F9-41D1-80E9-6986D329A3F8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CD9AB-8935-49B3-AB9D-89705E0AA0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17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2F490-AC87-40B1-801C-FFA22A23F27D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E67D3-DD43-4CFF-B6D7-4A5F485F69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13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0A64E-C383-40D6-8A72-DC9CCE160BE2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E9A3B-3E45-4C06-9AF1-D05C904ABE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762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547DF-B7F9-41D1-80E9-6986D329A3F8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CD9AB-8935-49B3-AB9D-89705E0AA0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737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88788-A846-4149-AE4A-E0A5F48E7D45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25DFC-061D-4840-B660-C2916101E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854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B80E3-58BE-446B-811F-E027DC31B55A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9BC9E-AEE6-454B-9EA9-837C8104E3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361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6F1BF-B3C6-4B82-9964-4F3DC5F23F05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3EF4-FD9F-4D91-A7E2-D148DA3A1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33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DDE35-C834-43C4-8D43-1B2C63EF3060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17D0B-C7D4-4F6E-8D61-5DD1C9756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929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A1B1E-C43A-40E5-B75F-B7DF3BDFC56D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299C8-F5D4-4A6E-A2CD-2E06E79DE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673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C8BC6-1BA6-4293-9408-FAB86F3FC8E4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51FD5-8308-421D-A068-6E99DC0CA1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348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EE066-F754-4BCD-A559-9CAF0D845504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F724D-7BC2-486D-88EE-4C69B0B03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99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88788-A846-4149-AE4A-E0A5F48E7D45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25DFC-061D-4840-B660-C2916101E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827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73F0D-E2D8-453D-BF64-A40462CB69BE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59D7D-A8C0-4B2C-A02A-F56078248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53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2F490-AC87-40B1-801C-FFA22A23F27D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E67D3-DD43-4CFF-B6D7-4A5F485F69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264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0A64E-C383-40D6-8A72-DC9CCE160BE2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E9A3B-3E45-4C06-9AF1-D05C904ABE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54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B80E3-58BE-446B-811F-E027DC31B55A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9BC9E-AEE6-454B-9EA9-837C8104E3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54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6F1BF-B3C6-4B82-9964-4F3DC5F23F05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3EF4-FD9F-4D91-A7E2-D148DA3A1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66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DDE35-C834-43C4-8D43-1B2C63EF3060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17D0B-C7D4-4F6E-8D61-5DD1C9756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675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A1B1E-C43A-40E5-B75F-B7DF3BDFC56D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299C8-F5D4-4A6E-A2CD-2E06E79DE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71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C8BC6-1BA6-4293-9408-FAB86F3FC8E4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51FD5-8308-421D-A068-6E99DC0CA1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88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EE066-F754-4BCD-A559-9CAF0D845504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F724D-7BC2-486D-88EE-4C69B0B03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392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73F0D-E2D8-453D-BF64-A40462CB69BE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59D7D-A8C0-4B2C-A02A-F56078248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30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38B3AD-E9DD-4FCE-8965-056B1CF4F32E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CAA2985-673D-4380-81F5-3C4DBED314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601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38B3AD-E9DD-4FCE-8965-056B1CF4F32E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CAA2985-673D-4380-81F5-3C4DBED314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118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JFK Library</a:t>
            </a:r>
            <a:br>
              <a:rPr lang="en-US" dirty="0"/>
            </a:br>
            <a:r>
              <a:rPr lang="en-US" dirty="0"/>
              <a:t>Boston, MA</a:t>
            </a:r>
          </a:p>
        </p:txBody>
      </p:sp>
      <p:pic>
        <p:nvPicPr>
          <p:cNvPr id="17411" name="Picture 2" descr="C:\Users\Newmann\Desktop\Jeri Pics\Jeri Pics Spring 2010\pictures\IMG0125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657019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/>
              <a:t>Letter from Senator LBJ to President Truman offering legislative assistance for US Policy in Korea, June 1950</a:t>
            </a: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600200"/>
            <a:ext cx="41910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444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/>
              <a:t>Crib Notes for Oath of Office Used on Air Force One to Swear in LBJ, 11/22/63</a:t>
            </a: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" b="16158"/>
          <a:stretch>
            <a:fillRect/>
          </a:stretch>
        </p:blipFill>
        <p:spPr>
          <a:xfrm>
            <a:off x="2514600" y="1676400"/>
            <a:ext cx="36576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543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Talking Points for LBJ First Meeting with his new Cabinet, 11/23/63</a:t>
            </a: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0" b="8075"/>
          <a:stretch>
            <a:fillRect/>
          </a:stretch>
        </p:blipFill>
        <p:spPr>
          <a:xfrm>
            <a:off x="2514600" y="1828800"/>
            <a:ext cx="3581400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02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Vote LBJ for President 1964</a:t>
            </a:r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6" b="20193"/>
          <a:stretch>
            <a:fillRect/>
          </a:stretch>
        </p:blipFill>
        <p:spPr>
          <a:xfrm>
            <a:off x="1828800" y="1447800"/>
            <a:ext cx="51816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060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LBJ’s Oval Office</a:t>
            </a:r>
            <a:br>
              <a:rPr lang="en-US" altLang="en-US"/>
            </a:br>
            <a:r>
              <a:rPr lang="en-US" altLang="en-US" sz="3200"/>
              <a:t>(notice the portrait of Jackson on the wall)</a:t>
            </a: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889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LBJ and the News</a:t>
            </a:r>
          </a:p>
        </p:txBody>
      </p:sp>
      <p:pic>
        <p:nvPicPr>
          <p:cNvPr id="3174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25" y="1725613"/>
            <a:ext cx="7143750" cy="4276725"/>
          </a:xfrm>
        </p:spPr>
      </p:pic>
    </p:spTree>
    <p:extLst>
      <p:ext uri="{BB962C8B-B14F-4D97-AF65-F5344CB8AC3E}">
        <p14:creationId xmlns:p14="http://schemas.microsoft.com/office/powerpoint/2010/main" val="1180824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MLK and LBJ</a:t>
            </a:r>
          </a:p>
        </p:txBody>
      </p:sp>
      <p:pic>
        <p:nvPicPr>
          <p:cNvPr id="3277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25" y="1709738"/>
            <a:ext cx="7143750" cy="4305300"/>
          </a:xfrm>
        </p:spPr>
      </p:pic>
    </p:spTree>
    <p:extLst>
      <p:ext uri="{BB962C8B-B14F-4D97-AF65-F5344CB8AC3E}">
        <p14:creationId xmlns:p14="http://schemas.microsoft.com/office/powerpoint/2010/main" val="2665131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 a Nutshell….</a:t>
            </a:r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966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LBJ and Vietnam</a:t>
            </a:r>
          </a:p>
        </p:txBody>
      </p:sp>
      <p:pic>
        <p:nvPicPr>
          <p:cNvPr id="348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6" t="27600" r="7060" b="13390"/>
          <a:stretch>
            <a:fillRect/>
          </a:stretch>
        </p:blipFill>
        <p:spPr>
          <a:xfrm>
            <a:off x="2209800" y="1417638"/>
            <a:ext cx="4191000" cy="5059362"/>
          </a:xfrm>
        </p:spPr>
      </p:pic>
    </p:spTree>
    <p:extLst>
      <p:ext uri="{BB962C8B-B14F-4D97-AF65-F5344CB8AC3E}">
        <p14:creationId xmlns:p14="http://schemas.microsoft.com/office/powerpoint/2010/main" val="1458598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End</a:t>
            </a: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33337" r="10492" b="18175"/>
          <a:stretch>
            <a:fillRect/>
          </a:stretch>
        </p:blipFill>
        <p:spPr>
          <a:xfrm>
            <a:off x="2590800" y="1981200"/>
            <a:ext cx="3902075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375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/>
              <a:t>Entrance to JFK Library</a:t>
            </a:r>
          </a:p>
        </p:txBody>
      </p:sp>
      <p:pic>
        <p:nvPicPr>
          <p:cNvPr id="18435" name="Picture 3" descr="C:\Users\Newmann\Desktop\Jeri Pics\Jeri Pics Spring 2010\pictures\IMG012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295400"/>
            <a:ext cx="3983038" cy="5257800"/>
          </a:xfrm>
          <a:noFill/>
        </p:spPr>
      </p:pic>
    </p:spTree>
    <p:extLst>
      <p:ext uri="{BB962C8B-B14F-4D97-AF65-F5344CB8AC3E}">
        <p14:creationId xmlns:p14="http://schemas.microsoft.com/office/powerpoint/2010/main" val="3760068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Stacks of File Boxes Viewed from the Museum Hall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436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/>
              <a:t>LBJ Reading Room</a:t>
            </a:r>
          </a:p>
        </p:txBody>
      </p:sp>
      <p:pic>
        <p:nvPicPr>
          <p:cNvPr id="37891" name="Picture 2" descr="C:\Users\Newmann\Desktop\P Library Tour\LBJ Reading Roo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219200"/>
            <a:ext cx="6980238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1963646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/>
              <a:t>LBJ Box</a:t>
            </a:r>
          </a:p>
        </p:txBody>
      </p:sp>
      <p:pic>
        <p:nvPicPr>
          <p:cNvPr id="38915" name="Picture 2" descr="C:\Users\Newmann\Desktop\P Library Tour\LBJ Box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219200"/>
            <a:ext cx="3983038" cy="5135563"/>
          </a:xfrm>
          <a:noFill/>
        </p:spPr>
      </p:pic>
    </p:spTree>
    <p:extLst>
      <p:ext uri="{BB962C8B-B14F-4D97-AF65-F5344CB8AC3E}">
        <p14:creationId xmlns:p14="http://schemas.microsoft.com/office/powerpoint/2010/main" val="1107794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LBJ Folder (File Series Name)</a:t>
            </a:r>
          </a:p>
        </p:txBody>
      </p:sp>
      <p:pic>
        <p:nvPicPr>
          <p:cNvPr id="39939" name="Picture 2" descr="C:\Users\Newmann\Desktop\P Library Tour\LBJ Folder 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825075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LBJ Folder (Folder name)</a:t>
            </a:r>
          </a:p>
        </p:txBody>
      </p:sp>
      <p:pic>
        <p:nvPicPr>
          <p:cNvPr id="40963" name="Picture 2" descr="C:\Users\Newmann\Desktop\P Library Tour\LBJ Folder I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480768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altLang="en-US"/>
              <a:t>LBJ’s Desk</a:t>
            </a:r>
          </a:p>
        </p:txBody>
      </p:sp>
      <p:pic>
        <p:nvPicPr>
          <p:cNvPr id="41987" name="Picture 2" descr="C:\Users\Newmann\Desktop\Jeri Pics\Summer 2011\IMG00054-20110818-12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00200"/>
            <a:ext cx="7467600" cy="4754563"/>
          </a:xfrm>
          <a:noFill/>
        </p:spPr>
      </p:pic>
    </p:spTree>
    <p:extLst>
      <p:ext uri="{BB962C8B-B14F-4D97-AF65-F5344CB8AC3E}">
        <p14:creationId xmlns:p14="http://schemas.microsoft.com/office/powerpoint/2010/main" val="1955267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LBJ and His Best Friend</a:t>
            </a:r>
          </a:p>
        </p:txBody>
      </p:sp>
      <p:pic>
        <p:nvPicPr>
          <p:cNvPr id="430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447800"/>
            <a:ext cx="3262313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119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65D1B-7A71-04B3-77E5-F3F20899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FDR and LBJ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87140B-9126-9988-90CA-50EFA4734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260036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B3307-FC1F-08FC-3932-958D115DD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House Pool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809C14-114D-316C-E99B-21E05E685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31023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B5D30-363E-B817-F28A-85875FB59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President Relaxes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505A2C-0113-2032-E710-104913D7A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96319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Scary building </a:t>
            </a:r>
            <a:r>
              <a:rPr lang="en-US" dirty="0"/>
              <a:t>I had to walk past on my way to the JFK Library</a:t>
            </a:r>
          </a:p>
        </p:txBody>
      </p:sp>
      <p:pic>
        <p:nvPicPr>
          <p:cNvPr id="19459" name="Picture 2" descr="C:\Users\Newmann\Desktop\Jeri Pics\Jeri Pics Spring 2010\pictures\IMG012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4108275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32A13-E814-B5AA-D885-8BBF4CEA0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Thurgood Marshall and LBJ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B36D72-EFD4-0E55-2470-D20A123F2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38591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84A09-C8DE-02FE-837B-09FC8387F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LBJ </a:t>
            </a:r>
            <a:r>
              <a:rPr lang="en-US"/>
              <a:t>and Ike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75DB99-F4F6-1251-7CB1-11476141A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76542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Temperature in Austin</a:t>
            </a:r>
          </a:p>
        </p:txBody>
      </p:sp>
      <p:pic>
        <p:nvPicPr>
          <p:cNvPr id="44035" name="Picture 2" descr="C:\Users\Newmann\Desktop\Jeri Pics\Summer 2011\IMG00065-20110818-18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" b="504"/>
          <a:stretch>
            <a:fillRect/>
          </a:stretch>
        </p:blipFill>
        <p:spPr>
          <a:xfrm>
            <a:off x="2874963" y="1600200"/>
            <a:ext cx="33940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525799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Now, this is a real waffle, son…</a:t>
            </a:r>
          </a:p>
        </p:txBody>
      </p:sp>
      <p:pic>
        <p:nvPicPr>
          <p:cNvPr id="4505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3240366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to Texas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66739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2258466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Driving to Texas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52294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to Texas</a:t>
            </a:r>
            <a:br>
              <a:rPr lang="en-US" dirty="0"/>
            </a:br>
            <a:r>
              <a:rPr lang="en-US" dirty="0"/>
              <a:t>Passing Clinton’s Home Town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66739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953262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Clinton Birthplace Marker</a:t>
            </a:r>
            <a:br>
              <a:rPr lang="en-US" sz="3600" dirty="0"/>
            </a:br>
            <a:r>
              <a:rPr lang="en-US" sz="3600" dirty="0"/>
              <a:t>(Didn’t See Museum, still driving to Texas)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66739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698448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Texas, But Still Driving to Austin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66739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301746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Back from Texas, in Tennessee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Rescued this little dog on Route 40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1742" r="25449" b="-1742"/>
          <a:stretch/>
        </p:blipFill>
        <p:spPr>
          <a:xfrm rot="5400000">
            <a:off x="2656679" y="2160587"/>
            <a:ext cx="3830640" cy="41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36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JFK Library Shelf</a:t>
            </a: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600200"/>
            <a:ext cx="3602038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906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200"/>
          </a:xfrm>
        </p:spPr>
        <p:txBody>
          <a:bodyPr/>
          <a:lstStyle/>
          <a:p>
            <a:r>
              <a:rPr lang="en-US" dirty="0"/>
              <a:t>And her big friend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14426"/>
            <a:ext cx="8229600" cy="5011738"/>
          </a:xfrm>
        </p:spPr>
        <p:txBody>
          <a:bodyPr/>
          <a:lstStyle/>
          <a:p>
            <a:r>
              <a:rPr lang="en-US" dirty="0"/>
              <a:t>Crushed two discs in my neck rescuing them, but found them good homes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3469" b="13046"/>
          <a:stretch/>
        </p:blipFill>
        <p:spPr>
          <a:xfrm>
            <a:off x="2035969" y="2614613"/>
            <a:ext cx="5072062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6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LBJ Library, Austin TX</a:t>
            </a:r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632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Lady Bird and LBJ at the Library</a:t>
            </a:r>
          </a:p>
        </p:txBody>
      </p:sp>
      <p:pic>
        <p:nvPicPr>
          <p:cNvPr id="2253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1600200"/>
            <a:ext cx="6403975" cy="4525963"/>
          </a:xfrm>
        </p:spPr>
      </p:pic>
    </p:spTree>
    <p:extLst>
      <p:ext uri="{BB962C8B-B14F-4D97-AF65-F5344CB8AC3E}">
        <p14:creationId xmlns:p14="http://schemas.microsoft.com/office/powerpoint/2010/main" val="291284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LBJ with his students at Welhausen School in Cotulla, TX, late 1920s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r="19308"/>
          <a:stretch>
            <a:fillRect/>
          </a:stretch>
        </p:blipFill>
        <p:spPr>
          <a:xfrm>
            <a:off x="2133600" y="1676400"/>
            <a:ext cx="4846638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68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Vote Johnson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8825" y="1600200"/>
            <a:ext cx="25463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861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Vote Johnson Again</a:t>
            </a: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8825" y="1600200"/>
            <a:ext cx="25463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2620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272</Words>
  <Application>Microsoft Office PowerPoint</Application>
  <PresentationFormat>On-screen Show (4:3)</PresentationFormat>
  <Paragraphs>42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1_Office Theme</vt:lpstr>
      <vt:lpstr>Office Theme</vt:lpstr>
      <vt:lpstr>JFK Library Boston, MA</vt:lpstr>
      <vt:lpstr>Entrance to JFK Library</vt:lpstr>
      <vt:lpstr>Scary building I had to walk past on my way to the JFK Library</vt:lpstr>
      <vt:lpstr>JFK Library Shelf</vt:lpstr>
      <vt:lpstr>LBJ Library, Austin TX</vt:lpstr>
      <vt:lpstr>Lady Bird and LBJ at the Library</vt:lpstr>
      <vt:lpstr>LBJ with his students at Welhausen School in Cotulla, TX, late 1920s</vt:lpstr>
      <vt:lpstr>Vote Johnson</vt:lpstr>
      <vt:lpstr>Vote Johnson Again</vt:lpstr>
      <vt:lpstr>Letter from Senator LBJ to President Truman offering legislative assistance for US Policy in Korea, June 1950</vt:lpstr>
      <vt:lpstr>Crib Notes for Oath of Office Used on Air Force One to Swear in LBJ, 11/22/63</vt:lpstr>
      <vt:lpstr>Talking Points for LBJ First Meeting with his new Cabinet, 11/23/63</vt:lpstr>
      <vt:lpstr>Vote LBJ for President 1964</vt:lpstr>
      <vt:lpstr>LBJ’s Oval Office (notice the portrait of Jackson on the wall)</vt:lpstr>
      <vt:lpstr>LBJ and the News</vt:lpstr>
      <vt:lpstr>MLK and LBJ</vt:lpstr>
      <vt:lpstr>In a Nutshell….</vt:lpstr>
      <vt:lpstr>LBJ and Vietnam</vt:lpstr>
      <vt:lpstr>The End</vt:lpstr>
      <vt:lpstr>Stacks of File Boxes Viewed from the Museum Hall</vt:lpstr>
      <vt:lpstr>LBJ Reading Room</vt:lpstr>
      <vt:lpstr>LBJ Box</vt:lpstr>
      <vt:lpstr>LBJ Folder (File Series Name)</vt:lpstr>
      <vt:lpstr>LBJ Folder (Folder name)</vt:lpstr>
      <vt:lpstr>LBJ’s Desk</vt:lpstr>
      <vt:lpstr>LBJ and His Best Friend</vt:lpstr>
      <vt:lpstr>FDR and LBJ</vt:lpstr>
      <vt:lpstr>White House Pool</vt:lpstr>
      <vt:lpstr>The President Relaxes</vt:lpstr>
      <vt:lpstr>Thurgood Marshall and LBJ</vt:lpstr>
      <vt:lpstr>LBJ and Ike</vt:lpstr>
      <vt:lpstr>Temperature in Austin</vt:lpstr>
      <vt:lpstr>Now, this is a real waffle, son…</vt:lpstr>
      <vt:lpstr>Driving to Texas</vt:lpstr>
      <vt:lpstr>Still Driving to Texas</vt:lpstr>
      <vt:lpstr>Driving to Texas Passing Clinton’s Home Town</vt:lpstr>
      <vt:lpstr>Clinton Birthplace Marker (Didn’t See Museum, still driving to Texas)</vt:lpstr>
      <vt:lpstr>In Texas, But Still Driving to Austin</vt:lpstr>
      <vt:lpstr>Driving Back from Texas, in Tennessee</vt:lpstr>
      <vt:lpstr>And her big friend</vt:lpstr>
    </vt:vector>
  </TitlesOfParts>
  <Company>Virginia Commonwealth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JFK Library Boston, MA</dc:title>
  <dc:creator>William W Newmann</dc:creator>
  <cp:lastModifiedBy>William W Newmann</cp:lastModifiedBy>
  <cp:revision>4</cp:revision>
  <dcterms:created xsi:type="dcterms:W3CDTF">2022-08-30T20:07:44Z</dcterms:created>
  <dcterms:modified xsi:type="dcterms:W3CDTF">2022-09-27T15:32:00Z</dcterms:modified>
</cp:coreProperties>
</file>