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67" r:id="rId5"/>
    <p:sldId id="269" r:id="rId6"/>
    <p:sldId id="270" r:id="rId7"/>
    <p:sldId id="257" r:id="rId8"/>
    <p:sldId id="260" r:id="rId9"/>
    <p:sldId id="258" r:id="rId10"/>
    <p:sldId id="261" r:id="rId11"/>
    <p:sldId id="265" r:id="rId12"/>
    <p:sldId id="266" r:id="rId13"/>
    <p:sldId id="259" r:id="rId14"/>
    <p:sldId id="268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9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2923-420C-4FED-B222-0D02518CD63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2EF9-1BA2-482F-A810-818D877D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2187"/>
          </a:xfrm>
        </p:spPr>
        <p:txBody>
          <a:bodyPr/>
          <a:lstStyle/>
          <a:p>
            <a:r>
              <a:rPr lang="en-US" dirty="0" smtClean="0"/>
              <a:t>Clinton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2" y="1250830"/>
            <a:ext cx="7142671" cy="5029650"/>
          </a:xfrm>
        </p:spPr>
      </p:pic>
    </p:spTree>
    <p:extLst>
      <p:ext uri="{BB962C8B-B14F-4D97-AF65-F5344CB8AC3E}">
        <p14:creationId xmlns:p14="http://schemas.microsoft.com/office/powerpoint/2010/main" val="222171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2187"/>
          </a:xfrm>
        </p:spPr>
        <p:txBody>
          <a:bodyPr/>
          <a:lstStyle/>
          <a:p>
            <a:r>
              <a:rPr lang="en-US" dirty="0" smtClean="0"/>
              <a:t>Clinton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8" y="1406105"/>
            <a:ext cx="3624452" cy="4874375"/>
          </a:xfrm>
        </p:spPr>
      </p:pic>
    </p:spTree>
    <p:extLst>
      <p:ext uri="{BB962C8B-B14F-4D97-AF65-F5344CB8AC3E}">
        <p14:creationId xmlns:p14="http://schemas.microsoft.com/office/powerpoint/2010/main" val="57548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Diplomatic Form Letter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0414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Closely: What time tomorrow?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5538" y="1100138"/>
            <a:ext cx="4352925" cy="5803900"/>
          </a:xfrm>
        </p:spPr>
      </p:pic>
    </p:spTree>
    <p:extLst>
      <p:ext uri="{BB962C8B-B14F-4D97-AF65-F5344CB8AC3E}">
        <p14:creationId xmlns:p14="http://schemas.microsoft.com/office/powerpoint/2010/main" val="99240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Cabinet Room Replica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52000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8066"/>
          </a:xfrm>
        </p:spPr>
        <p:txBody>
          <a:bodyPr/>
          <a:lstStyle/>
          <a:p>
            <a:r>
              <a:rPr lang="en-US" dirty="0" smtClean="0"/>
              <a:t>Inside the Museum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90" y="1406106"/>
            <a:ext cx="3572694" cy="4857121"/>
          </a:xfrm>
        </p:spPr>
      </p:pic>
    </p:spTree>
    <p:extLst>
      <p:ext uri="{BB962C8B-B14F-4D97-AF65-F5344CB8AC3E}">
        <p14:creationId xmlns:p14="http://schemas.microsoft.com/office/powerpoint/2010/main" val="261441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176"/>
          </a:xfrm>
        </p:spPr>
        <p:txBody>
          <a:bodyPr/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62" y="1268083"/>
            <a:ext cx="3546815" cy="4952012"/>
          </a:xfrm>
        </p:spPr>
      </p:pic>
    </p:spTree>
    <p:extLst>
      <p:ext uri="{BB962C8B-B14F-4D97-AF65-F5344CB8AC3E}">
        <p14:creationId xmlns:p14="http://schemas.microsoft.com/office/powerpoint/2010/main" val="26675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5923"/>
          </a:xfrm>
        </p:spPr>
        <p:txBody>
          <a:bodyPr/>
          <a:lstStyle/>
          <a:p>
            <a:r>
              <a:rPr lang="en-US" dirty="0" smtClean="0"/>
              <a:t>Clinton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26" y="1397479"/>
            <a:ext cx="6844242" cy="4822616"/>
          </a:xfrm>
        </p:spPr>
      </p:pic>
    </p:spTree>
    <p:extLst>
      <p:ext uri="{BB962C8B-B14F-4D97-AF65-F5344CB8AC3E}">
        <p14:creationId xmlns:p14="http://schemas.microsoft.com/office/powerpoint/2010/main" val="396976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5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Arkansas River View from the Library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03" y="1233577"/>
            <a:ext cx="3865993" cy="5107288"/>
          </a:xfrm>
        </p:spPr>
      </p:pic>
    </p:spTree>
    <p:extLst>
      <p:ext uri="{BB962C8B-B14F-4D97-AF65-F5344CB8AC3E}">
        <p14:creationId xmlns:p14="http://schemas.microsoft.com/office/powerpoint/2010/main" val="304448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9825"/>
          </a:xfrm>
        </p:spPr>
        <p:txBody>
          <a:bodyPr/>
          <a:lstStyle/>
          <a:p>
            <a:r>
              <a:rPr lang="en-US" dirty="0" smtClean="0"/>
              <a:t>The Bridge is Scary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54" y="1362974"/>
            <a:ext cx="3702091" cy="4857121"/>
          </a:xfrm>
        </p:spPr>
      </p:pic>
    </p:spTree>
    <p:extLst>
      <p:ext uri="{BB962C8B-B14F-4D97-AF65-F5344CB8AC3E}">
        <p14:creationId xmlns:p14="http://schemas.microsoft.com/office/powerpoint/2010/main" val="385316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9055"/>
          </a:xfrm>
        </p:spPr>
        <p:txBody>
          <a:bodyPr/>
          <a:lstStyle/>
          <a:p>
            <a:r>
              <a:rPr lang="en-US" dirty="0" smtClean="0"/>
              <a:t>I Walked Across…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62" y="1362974"/>
            <a:ext cx="3623774" cy="4960639"/>
          </a:xfrm>
        </p:spPr>
      </p:pic>
    </p:spTree>
    <p:extLst>
      <p:ext uri="{BB962C8B-B14F-4D97-AF65-F5344CB8AC3E}">
        <p14:creationId xmlns:p14="http://schemas.microsoft.com/office/powerpoint/2010/main" val="44254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Harriet Tubman Stature Where the Underground Railroad Crossed the Arkansas River, a few blocks from the library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937319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32513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1199"/>
          </a:xfrm>
        </p:spPr>
        <p:txBody>
          <a:bodyPr/>
          <a:lstStyle/>
          <a:p>
            <a:r>
              <a:rPr lang="en-US" dirty="0" smtClean="0"/>
              <a:t>Central High, Little Rock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475117"/>
            <a:ext cx="6316952" cy="4770857"/>
          </a:xfrm>
        </p:spPr>
      </p:pic>
    </p:spTree>
    <p:extLst>
      <p:ext uri="{BB962C8B-B14F-4D97-AF65-F5344CB8AC3E}">
        <p14:creationId xmlns:p14="http://schemas.microsoft.com/office/powerpoint/2010/main" val="399490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5704"/>
          </a:xfrm>
        </p:spPr>
        <p:txBody>
          <a:bodyPr/>
          <a:lstStyle/>
          <a:p>
            <a:r>
              <a:rPr lang="en-US" dirty="0" smtClean="0"/>
              <a:t>Clinton Cart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27" y="1250831"/>
            <a:ext cx="6575745" cy="4908880"/>
          </a:xfrm>
        </p:spPr>
      </p:pic>
    </p:spTree>
    <p:extLst>
      <p:ext uri="{BB962C8B-B14F-4D97-AF65-F5344CB8AC3E}">
        <p14:creationId xmlns:p14="http://schemas.microsoft.com/office/powerpoint/2010/main" val="233814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308"/>
          </a:xfrm>
        </p:spPr>
        <p:txBody>
          <a:bodyPr/>
          <a:lstStyle/>
          <a:p>
            <a:r>
              <a:rPr lang="en-US" dirty="0" smtClean="0"/>
              <a:t>Clinton 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69" y="1216326"/>
            <a:ext cx="3657601" cy="4891627"/>
          </a:xfrm>
        </p:spPr>
      </p:pic>
    </p:spTree>
    <p:extLst>
      <p:ext uri="{BB962C8B-B14F-4D97-AF65-F5344CB8AC3E}">
        <p14:creationId xmlns:p14="http://schemas.microsoft.com/office/powerpoint/2010/main" val="377153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64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Clinton Library</vt:lpstr>
      <vt:lpstr>Clinton Library</vt:lpstr>
      <vt:lpstr>Arkansas River View from the Library</vt:lpstr>
      <vt:lpstr>The Bridge is Scary</vt:lpstr>
      <vt:lpstr>I Walked Across…</vt:lpstr>
      <vt:lpstr>Harriet Tubman Stature Where the Underground Railroad Crossed the Arkansas River, a few blocks from the library</vt:lpstr>
      <vt:lpstr>Central High, Little Rock </vt:lpstr>
      <vt:lpstr>Clinton Cart</vt:lpstr>
      <vt:lpstr>Clinton Box</vt:lpstr>
      <vt:lpstr>Clinton Folder</vt:lpstr>
      <vt:lpstr>Diplomatic Form Letter</vt:lpstr>
      <vt:lpstr>Read Closely: What time tomorrow?</vt:lpstr>
      <vt:lpstr>Cabinet Room Replica</vt:lpstr>
      <vt:lpstr>Inside the Museum</vt:lpstr>
      <vt:lpstr>Dinner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Clinton Library</dc:title>
  <dc:creator>William W Newmann</dc:creator>
  <cp:lastModifiedBy>William W Newmann</cp:lastModifiedBy>
  <cp:revision>2</cp:revision>
  <dcterms:created xsi:type="dcterms:W3CDTF">2022-09-01T19:53:48Z</dcterms:created>
  <dcterms:modified xsi:type="dcterms:W3CDTF">2022-09-01T20:09:09Z</dcterms:modified>
</cp:coreProperties>
</file>