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47DF-B7F9-41D1-80E9-6986D329A3F8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D9AB-8935-49B3-AB9D-89705E0AA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64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F490-AC87-40B1-801C-FFA22A23F27D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67D3-DD43-4CFF-B6D7-4A5F485F6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A64E-C383-40D6-8A72-DC9CCE160BE2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9A3B-3E45-4C06-9AF1-D05C904AB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8788-A846-4149-AE4A-E0A5F48E7D45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5DFC-061D-4840-B660-C2916101E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80E3-58BE-446B-811F-E027DC31B55A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BC9E-AEE6-454B-9EA9-837C8104E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0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F1BF-B3C6-4B82-9964-4F3DC5F23F05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3EF4-FD9F-4D91-A7E2-D148DA3A1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4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DE35-C834-43C4-8D43-1B2C63EF3060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7D0B-C7D4-4F6E-8D61-5DD1C9756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1B1E-C43A-40E5-B75F-B7DF3BDFC56D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99C8-F5D4-4A6E-A2CD-2E06E79DE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74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8BC6-1BA6-4293-9408-FAB86F3FC8E4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1FD5-8308-421D-A068-6E99DC0CA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E066-F754-4BCD-A559-9CAF0D845504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724D-7BC2-486D-88EE-4C69B0B03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35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3F0D-E2D8-453D-BF64-A40462CB69BE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9D7D-A8C0-4B2C-A02A-F56078248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2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8B3AD-E9DD-4FCE-8965-056B1CF4F32E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AA2985-673D-4380-81F5-3C4DBED31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26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Carter Library Entrance</a:t>
            </a:r>
          </a:p>
        </p:txBody>
      </p:sp>
      <p:pic>
        <p:nvPicPr>
          <p:cNvPr id="686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25575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5105400"/>
          </a:xfrm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42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 First Family and Captain America</a:t>
            </a:r>
          </a:p>
        </p:txBody>
      </p:sp>
      <p:pic>
        <p:nvPicPr>
          <p:cNvPr id="778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27163"/>
            <a:ext cx="5278438" cy="5049837"/>
          </a:xfrm>
        </p:spPr>
      </p:pic>
    </p:spTree>
    <p:extLst>
      <p:ext uri="{BB962C8B-B14F-4D97-AF65-F5344CB8AC3E}">
        <p14:creationId xmlns:p14="http://schemas.microsoft.com/office/powerpoint/2010/main" val="345267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Lillian Carter and her son</a:t>
            </a:r>
          </a:p>
        </p:txBody>
      </p:sp>
      <p:pic>
        <p:nvPicPr>
          <p:cNvPr id="788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19771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Replica of Carter’s Oval Office</a:t>
            </a:r>
          </a:p>
        </p:txBody>
      </p:sp>
      <p:pic>
        <p:nvPicPr>
          <p:cNvPr id="798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5425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85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/>
          <a:lstStyle/>
          <a:p>
            <a:r>
              <a:rPr lang="en-US" dirty="0" smtClean="0"/>
              <a:t>Walt Frazier was born </a:t>
            </a:r>
            <a:r>
              <a:rPr lang="en-US" smtClean="0"/>
              <a:t>in Atlanta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8188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Pizza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5816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Omelet </a:t>
            </a:r>
            <a:br>
              <a:rPr lang="en-US" dirty="0" smtClean="0"/>
            </a:br>
            <a:r>
              <a:rPr lang="en-US" dirty="0" smtClean="0"/>
              <a:t>Atlanta Airport IHOP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5523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Ryan on </a:t>
            </a:r>
            <a:r>
              <a:rPr lang="en-US" i="1" dirty="0" smtClean="0"/>
              <a:t>Around the Horn </a:t>
            </a:r>
            <a:r>
              <a:rPr lang="en-US" dirty="0" smtClean="0"/>
              <a:t>from TV in Atlanta Airport IHOP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7378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Carter Reading Room</a:t>
            </a:r>
          </a:p>
        </p:txBody>
      </p:sp>
      <p:pic>
        <p:nvPicPr>
          <p:cNvPr id="696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105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mtClean="0"/>
              <a:t>My Day</a:t>
            </a:r>
          </a:p>
        </p:txBody>
      </p:sp>
      <p:pic>
        <p:nvPicPr>
          <p:cNvPr id="706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71600"/>
            <a:ext cx="4572000" cy="4983163"/>
          </a:xfrm>
        </p:spPr>
      </p:pic>
    </p:spTree>
    <p:extLst>
      <p:ext uri="{BB962C8B-B14F-4D97-AF65-F5344CB8AC3E}">
        <p14:creationId xmlns:p14="http://schemas.microsoft.com/office/powerpoint/2010/main" val="67883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mtClean="0"/>
              <a:t>Carter Box</a:t>
            </a:r>
          </a:p>
        </p:txBody>
      </p:sp>
      <p:pic>
        <p:nvPicPr>
          <p:cNvPr id="716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066800"/>
            <a:ext cx="4419600" cy="5059363"/>
          </a:xfrm>
        </p:spPr>
      </p:pic>
    </p:spTree>
    <p:extLst>
      <p:ext uri="{BB962C8B-B14F-4D97-AF65-F5344CB8AC3E}">
        <p14:creationId xmlns:p14="http://schemas.microsoft.com/office/powerpoint/2010/main" val="262266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Carter Folder</a:t>
            </a:r>
          </a:p>
        </p:txBody>
      </p:sp>
      <p:pic>
        <p:nvPicPr>
          <p:cNvPr id="727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6629400" cy="3960813"/>
          </a:xfrm>
        </p:spPr>
      </p:pic>
    </p:spTree>
    <p:extLst>
      <p:ext uri="{BB962C8B-B14F-4D97-AF65-F5344CB8AC3E}">
        <p14:creationId xmlns:p14="http://schemas.microsoft.com/office/powerpoint/2010/main" val="45607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File that reads: “Paperwork Reduction Act 3/80-1/81”</a:t>
            </a:r>
          </a:p>
        </p:txBody>
      </p:sp>
      <p:pic>
        <p:nvPicPr>
          <p:cNvPr id="737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67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Boxes of Material</a:t>
            </a:r>
          </a:p>
        </p:txBody>
      </p:sp>
      <p:pic>
        <p:nvPicPr>
          <p:cNvPr id="747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22209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Camp David</a:t>
            </a:r>
            <a:br>
              <a:rPr lang="en-US" altLang="en-US" smtClean="0"/>
            </a:br>
            <a:r>
              <a:rPr lang="en-US" altLang="en-US" smtClean="0"/>
              <a:t>Sadat and Begin Meeting</a:t>
            </a:r>
          </a:p>
        </p:txBody>
      </p:sp>
      <p:pic>
        <p:nvPicPr>
          <p:cNvPr id="757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1600200"/>
            <a:ext cx="3527425" cy="4800600"/>
          </a:xfrm>
        </p:spPr>
      </p:pic>
    </p:spTree>
    <p:extLst>
      <p:ext uri="{BB962C8B-B14F-4D97-AF65-F5344CB8AC3E}">
        <p14:creationId xmlns:p14="http://schemas.microsoft.com/office/powerpoint/2010/main" val="22782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Carter, Nixon, and Deng Xiaoping</a:t>
            </a:r>
          </a:p>
        </p:txBody>
      </p:sp>
      <p:pic>
        <p:nvPicPr>
          <p:cNvPr id="768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800417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84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 Theme</vt:lpstr>
      <vt:lpstr>Carter Library Entrance</vt:lpstr>
      <vt:lpstr>Carter Reading Room</vt:lpstr>
      <vt:lpstr>My Day</vt:lpstr>
      <vt:lpstr>Carter Box</vt:lpstr>
      <vt:lpstr>Carter Folder</vt:lpstr>
      <vt:lpstr>File that reads: “Paperwork Reduction Act 3/80-1/81”</vt:lpstr>
      <vt:lpstr>The Boxes of Material</vt:lpstr>
      <vt:lpstr>Camp David Sadat and Begin Meeting</vt:lpstr>
      <vt:lpstr>Carter, Nixon, and Deng Xiaoping</vt:lpstr>
      <vt:lpstr>The First Family and Captain America</vt:lpstr>
      <vt:lpstr>Lillian Carter and her son</vt:lpstr>
      <vt:lpstr>Replica of Carter’s Oval Office</vt:lpstr>
      <vt:lpstr>Atlanta!</vt:lpstr>
      <vt:lpstr>Walt Frazier was born in Atlanta</vt:lpstr>
      <vt:lpstr>Carter Pizza</vt:lpstr>
      <vt:lpstr>Carter Omelet  Atlanta Airport IHOP</vt:lpstr>
      <vt:lpstr>Bob Ryan on Around the Horn from TV in Atlanta Airport IHOP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Carter Library Entrance</dc:title>
  <dc:creator>William W Newmann</dc:creator>
  <cp:lastModifiedBy>William W Newmann</cp:lastModifiedBy>
  <cp:revision>3</cp:revision>
  <dcterms:created xsi:type="dcterms:W3CDTF">2022-08-30T20:10:56Z</dcterms:created>
  <dcterms:modified xsi:type="dcterms:W3CDTF">2022-09-01T20:33:40Z</dcterms:modified>
</cp:coreProperties>
</file>