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handoutMasterIdLst>
    <p:handoutMasterId r:id="rId8"/>
  </p:handoutMasterIdLst>
  <p:sldIdLst>
    <p:sldId id="271" r:id="rId2"/>
    <p:sldId id="289" r:id="rId3"/>
    <p:sldId id="282" r:id="rId4"/>
    <p:sldId id="277" r:id="rId5"/>
    <p:sldId id="290" r:id="rId6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6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03447BB-5D67-496B-8E87-E561075AD55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556" autoAdjust="0"/>
    <p:restoredTop sz="94280" autoAdjust="0"/>
  </p:normalViewPr>
  <p:slideViewPr>
    <p:cSldViewPr>
      <p:cViewPr varScale="1">
        <p:scale>
          <a:sx n="83" d="100"/>
          <a:sy n="83" d="100"/>
        </p:scale>
        <p:origin x="173" y="67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48" d="100"/>
          <a:sy n="48" d="100"/>
        </p:scale>
        <p:origin x="2752" y="3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A04BBA-B703-4D04-9496-21C237280F52}" type="doc">
      <dgm:prSet loTypeId="urn:microsoft.com/office/officeart/2005/8/layout/chart3" loCatId="relationship" qsTypeId="urn:microsoft.com/office/officeart/2005/8/quickstyle/simple1" qsCatId="simple" csTypeId="urn:microsoft.com/office/officeart/2005/8/colors/accent3_5" csCatId="accent3" phldr="1"/>
      <dgm:spPr/>
    </dgm:pt>
    <dgm:pt modelId="{27808BD1-76D3-4D7E-BDA0-3DBC046D9F96}">
      <dgm:prSet phldrT="[Text]"/>
      <dgm:spPr/>
      <dgm:t>
        <a:bodyPr/>
        <a:lstStyle/>
        <a:p>
          <a:r>
            <a:rPr lang="en-US" dirty="0"/>
            <a:t>Support </a:t>
          </a:r>
        </a:p>
      </dgm:t>
    </dgm:pt>
    <dgm:pt modelId="{E022B74D-D9DE-44E4-B081-A8D58D417BE3}" type="parTrans" cxnId="{6E6B5ABA-3C59-4EE9-B81D-C051E014B54F}">
      <dgm:prSet/>
      <dgm:spPr/>
      <dgm:t>
        <a:bodyPr/>
        <a:lstStyle/>
        <a:p>
          <a:endParaRPr lang="en-US"/>
        </a:p>
      </dgm:t>
    </dgm:pt>
    <dgm:pt modelId="{89D6E3A4-7309-4827-BBB1-F87CFE37AB3F}" type="sibTrans" cxnId="{6E6B5ABA-3C59-4EE9-B81D-C051E014B54F}">
      <dgm:prSet/>
      <dgm:spPr/>
      <dgm:t>
        <a:bodyPr/>
        <a:lstStyle/>
        <a:p>
          <a:endParaRPr lang="en-US"/>
        </a:p>
      </dgm:t>
    </dgm:pt>
    <dgm:pt modelId="{56B5C4B3-9D85-4024-B962-AF6FE1155BF1}">
      <dgm:prSet phldrT="[Text]"/>
      <dgm:spPr/>
      <dgm:t>
        <a:bodyPr/>
        <a:lstStyle/>
        <a:p>
          <a:r>
            <a:rPr lang="en-US" dirty="0"/>
            <a:t>Recruitment </a:t>
          </a:r>
        </a:p>
      </dgm:t>
    </dgm:pt>
    <dgm:pt modelId="{23EA7368-E5C4-4ED7-8F68-328C201B20DE}" type="parTrans" cxnId="{F214B4E9-0A4D-4587-BCB8-AF3CBB2032AB}">
      <dgm:prSet/>
      <dgm:spPr/>
      <dgm:t>
        <a:bodyPr/>
        <a:lstStyle/>
        <a:p>
          <a:endParaRPr lang="en-US"/>
        </a:p>
      </dgm:t>
    </dgm:pt>
    <dgm:pt modelId="{DC921431-B20C-48DF-AC3B-71446F9E9B19}" type="sibTrans" cxnId="{F214B4E9-0A4D-4587-BCB8-AF3CBB2032AB}">
      <dgm:prSet/>
      <dgm:spPr/>
      <dgm:t>
        <a:bodyPr/>
        <a:lstStyle/>
        <a:p>
          <a:endParaRPr lang="en-US"/>
        </a:p>
      </dgm:t>
    </dgm:pt>
    <dgm:pt modelId="{2FE40E2E-6485-4203-87A7-3B4B868EBDD7}">
      <dgm:prSet phldrT="[Text]"/>
      <dgm:spPr/>
      <dgm:t>
        <a:bodyPr/>
        <a:lstStyle/>
        <a:p>
          <a:r>
            <a:rPr lang="en-US" dirty="0"/>
            <a:t>Funds </a:t>
          </a:r>
        </a:p>
      </dgm:t>
    </dgm:pt>
    <dgm:pt modelId="{93E85C07-1939-49CE-A826-A845BF27ED8A}" type="parTrans" cxnId="{DDF29000-820A-43D1-86BD-98FA8A0931E8}">
      <dgm:prSet/>
      <dgm:spPr/>
      <dgm:t>
        <a:bodyPr/>
        <a:lstStyle/>
        <a:p>
          <a:endParaRPr lang="en-US"/>
        </a:p>
      </dgm:t>
    </dgm:pt>
    <dgm:pt modelId="{02513F38-80F7-42A9-91E4-5FD2EB56BD78}" type="sibTrans" cxnId="{DDF29000-820A-43D1-86BD-98FA8A0931E8}">
      <dgm:prSet/>
      <dgm:spPr/>
      <dgm:t>
        <a:bodyPr/>
        <a:lstStyle/>
        <a:p>
          <a:endParaRPr lang="en-US"/>
        </a:p>
      </dgm:t>
    </dgm:pt>
    <dgm:pt modelId="{F4007959-5088-4158-8028-7E0DCF8EF336}" type="pres">
      <dgm:prSet presAssocID="{EEA04BBA-B703-4D04-9496-21C237280F52}" presName="compositeShape" presStyleCnt="0">
        <dgm:presLayoutVars>
          <dgm:chMax val="7"/>
          <dgm:dir/>
          <dgm:resizeHandles val="exact"/>
        </dgm:presLayoutVars>
      </dgm:prSet>
      <dgm:spPr/>
    </dgm:pt>
    <dgm:pt modelId="{B0CB8FA4-C239-469A-B9A5-0DD5B5E82AF4}" type="pres">
      <dgm:prSet presAssocID="{EEA04BBA-B703-4D04-9496-21C237280F52}" presName="wedge1" presStyleLbl="node1" presStyleIdx="0" presStyleCnt="3"/>
      <dgm:spPr/>
    </dgm:pt>
    <dgm:pt modelId="{D770DF7E-398A-4A1C-B707-1E8ADC57E3DD}" type="pres">
      <dgm:prSet presAssocID="{EEA04BBA-B703-4D04-9496-21C237280F5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202740CE-6891-49B5-B89E-7F2FC58BE210}" type="pres">
      <dgm:prSet presAssocID="{EEA04BBA-B703-4D04-9496-21C237280F52}" presName="wedge2" presStyleLbl="node1" presStyleIdx="1" presStyleCnt="3"/>
      <dgm:spPr/>
    </dgm:pt>
    <dgm:pt modelId="{CC274626-9522-4E18-B111-595C582A4FAB}" type="pres">
      <dgm:prSet presAssocID="{EEA04BBA-B703-4D04-9496-21C237280F5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6C4A7E01-8201-41E9-B863-617CF7C3C6FA}" type="pres">
      <dgm:prSet presAssocID="{EEA04BBA-B703-4D04-9496-21C237280F52}" presName="wedge3" presStyleLbl="node1" presStyleIdx="2" presStyleCnt="3" custLinFactNeighborX="-679" custLinFactNeighborY="-3261"/>
      <dgm:spPr/>
    </dgm:pt>
    <dgm:pt modelId="{3BC6C2E5-787A-4AD2-9CEC-7954D52507E3}" type="pres">
      <dgm:prSet presAssocID="{EEA04BBA-B703-4D04-9496-21C237280F5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DDF29000-820A-43D1-86BD-98FA8A0931E8}" srcId="{EEA04BBA-B703-4D04-9496-21C237280F52}" destId="{2FE40E2E-6485-4203-87A7-3B4B868EBDD7}" srcOrd="2" destOrd="0" parTransId="{93E85C07-1939-49CE-A826-A845BF27ED8A}" sibTransId="{02513F38-80F7-42A9-91E4-5FD2EB56BD78}"/>
    <dgm:cxn modelId="{2D6BB056-E4B9-4756-AC5D-8878CBE6B0C5}" type="presOf" srcId="{2FE40E2E-6485-4203-87A7-3B4B868EBDD7}" destId="{3BC6C2E5-787A-4AD2-9CEC-7954D52507E3}" srcOrd="1" destOrd="0" presId="urn:microsoft.com/office/officeart/2005/8/layout/chart3"/>
    <dgm:cxn modelId="{9D3ABB80-DAC5-47BE-9CA9-DF377A5065E6}" type="presOf" srcId="{56B5C4B3-9D85-4024-B962-AF6FE1155BF1}" destId="{202740CE-6891-49B5-B89E-7F2FC58BE210}" srcOrd="0" destOrd="0" presId="urn:microsoft.com/office/officeart/2005/8/layout/chart3"/>
    <dgm:cxn modelId="{38390E82-6A1A-4037-B131-FDA817591EF7}" type="presOf" srcId="{27808BD1-76D3-4D7E-BDA0-3DBC046D9F96}" destId="{D770DF7E-398A-4A1C-B707-1E8ADC57E3DD}" srcOrd="1" destOrd="0" presId="urn:microsoft.com/office/officeart/2005/8/layout/chart3"/>
    <dgm:cxn modelId="{6E6B5ABA-3C59-4EE9-B81D-C051E014B54F}" srcId="{EEA04BBA-B703-4D04-9496-21C237280F52}" destId="{27808BD1-76D3-4D7E-BDA0-3DBC046D9F96}" srcOrd="0" destOrd="0" parTransId="{E022B74D-D9DE-44E4-B081-A8D58D417BE3}" sibTransId="{89D6E3A4-7309-4827-BBB1-F87CFE37AB3F}"/>
    <dgm:cxn modelId="{CBDB48BD-841A-48F3-8D9F-F2F5C2E7660B}" type="presOf" srcId="{2FE40E2E-6485-4203-87A7-3B4B868EBDD7}" destId="{6C4A7E01-8201-41E9-B863-617CF7C3C6FA}" srcOrd="0" destOrd="0" presId="urn:microsoft.com/office/officeart/2005/8/layout/chart3"/>
    <dgm:cxn modelId="{37AB7DBD-901E-42A6-A21D-32661330D7C5}" type="presOf" srcId="{27808BD1-76D3-4D7E-BDA0-3DBC046D9F96}" destId="{B0CB8FA4-C239-469A-B9A5-0DD5B5E82AF4}" srcOrd="0" destOrd="0" presId="urn:microsoft.com/office/officeart/2005/8/layout/chart3"/>
    <dgm:cxn modelId="{8FCE51DD-388A-409F-B899-4DF26DF57BB4}" type="presOf" srcId="{56B5C4B3-9D85-4024-B962-AF6FE1155BF1}" destId="{CC274626-9522-4E18-B111-595C582A4FAB}" srcOrd="1" destOrd="0" presId="urn:microsoft.com/office/officeart/2005/8/layout/chart3"/>
    <dgm:cxn modelId="{F214B4E9-0A4D-4587-BCB8-AF3CBB2032AB}" srcId="{EEA04BBA-B703-4D04-9496-21C237280F52}" destId="{56B5C4B3-9D85-4024-B962-AF6FE1155BF1}" srcOrd="1" destOrd="0" parTransId="{23EA7368-E5C4-4ED7-8F68-328C201B20DE}" sibTransId="{DC921431-B20C-48DF-AC3B-71446F9E9B19}"/>
    <dgm:cxn modelId="{63FAA3F6-3FB1-4621-A15D-5FFE606B41A1}" type="presOf" srcId="{EEA04BBA-B703-4D04-9496-21C237280F52}" destId="{F4007959-5088-4158-8028-7E0DCF8EF336}" srcOrd="0" destOrd="0" presId="urn:microsoft.com/office/officeart/2005/8/layout/chart3"/>
    <dgm:cxn modelId="{D0F11BC4-CEAF-4585-91D1-9895DFE3DEAB}" type="presParOf" srcId="{F4007959-5088-4158-8028-7E0DCF8EF336}" destId="{B0CB8FA4-C239-469A-B9A5-0DD5B5E82AF4}" srcOrd="0" destOrd="0" presId="urn:microsoft.com/office/officeart/2005/8/layout/chart3"/>
    <dgm:cxn modelId="{2F78C412-A702-4AA0-91DD-9BC6D22951BA}" type="presParOf" srcId="{F4007959-5088-4158-8028-7E0DCF8EF336}" destId="{D770DF7E-398A-4A1C-B707-1E8ADC57E3DD}" srcOrd="1" destOrd="0" presId="urn:microsoft.com/office/officeart/2005/8/layout/chart3"/>
    <dgm:cxn modelId="{B1C4B512-AFD8-455E-9AB4-AEB0D9E78A08}" type="presParOf" srcId="{F4007959-5088-4158-8028-7E0DCF8EF336}" destId="{202740CE-6891-49B5-B89E-7F2FC58BE210}" srcOrd="2" destOrd="0" presId="urn:microsoft.com/office/officeart/2005/8/layout/chart3"/>
    <dgm:cxn modelId="{D2461B45-28BA-4B9E-BDB3-EEEF3A69FB87}" type="presParOf" srcId="{F4007959-5088-4158-8028-7E0DCF8EF336}" destId="{CC274626-9522-4E18-B111-595C582A4FAB}" srcOrd="3" destOrd="0" presId="urn:microsoft.com/office/officeart/2005/8/layout/chart3"/>
    <dgm:cxn modelId="{33A5549D-7162-40F3-8B14-2EE83DDF798B}" type="presParOf" srcId="{F4007959-5088-4158-8028-7E0DCF8EF336}" destId="{6C4A7E01-8201-41E9-B863-617CF7C3C6FA}" srcOrd="4" destOrd="0" presId="urn:microsoft.com/office/officeart/2005/8/layout/chart3"/>
    <dgm:cxn modelId="{98DB18CC-D457-4055-83AF-0F0BE5E5034E}" type="presParOf" srcId="{F4007959-5088-4158-8028-7E0DCF8EF336}" destId="{3BC6C2E5-787A-4AD2-9CEC-7954D52507E3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119837-5B71-4D44-BB01-DB0B084933C8}" type="doc">
      <dgm:prSet loTypeId="urn:microsoft.com/office/officeart/2005/8/layout/hierarchy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6510970-8F9C-4B45-A0F3-6ACB9AA76D40}">
      <dgm:prSet phldrT="[Text]"/>
      <dgm:spPr/>
      <dgm:t>
        <a:bodyPr/>
        <a:lstStyle/>
        <a:p>
          <a:r>
            <a:rPr lang="en-US" dirty="0"/>
            <a:t>POLITICAL WING</a:t>
          </a:r>
        </a:p>
      </dgm:t>
    </dgm:pt>
    <dgm:pt modelId="{7A9FC291-2B6A-4475-8B09-917F9F09E3AB}" type="parTrans" cxnId="{C6E7222A-5F84-456A-9806-D51868FAF8A9}">
      <dgm:prSet/>
      <dgm:spPr/>
      <dgm:t>
        <a:bodyPr/>
        <a:lstStyle/>
        <a:p>
          <a:endParaRPr lang="en-US"/>
        </a:p>
      </dgm:t>
    </dgm:pt>
    <dgm:pt modelId="{4B87F32C-3630-48F2-9114-4262C0BEEA9E}" type="sibTrans" cxnId="{C6E7222A-5F84-456A-9806-D51868FAF8A9}">
      <dgm:prSet/>
      <dgm:spPr/>
      <dgm:t>
        <a:bodyPr/>
        <a:lstStyle/>
        <a:p>
          <a:endParaRPr lang="en-US"/>
        </a:p>
      </dgm:t>
    </dgm:pt>
    <dgm:pt modelId="{709ED9DC-E391-4C6C-B788-93F1C2EFB6FD}">
      <dgm:prSet phldrT="[Text]"/>
      <dgm:spPr/>
      <dgm:t>
        <a:bodyPr/>
        <a:lstStyle/>
        <a:p>
          <a:r>
            <a:rPr lang="en-US" dirty="0"/>
            <a:t>SOCIAL WING</a:t>
          </a:r>
        </a:p>
      </dgm:t>
    </dgm:pt>
    <dgm:pt modelId="{B5FA6CF0-E0A0-46A0-93C9-B722B31A8A9C}" type="parTrans" cxnId="{78E3C3B3-FD19-41A6-A9CC-BB3375A6FF81}">
      <dgm:prSet/>
      <dgm:spPr/>
      <dgm:t>
        <a:bodyPr/>
        <a:lstStyle/>
        <a:p>
          <a:endParaRPr lang="en-US"/>
        </a:p>
      </dgm:t>
    </dgm:pt>
    <dgm:pt modelId="{F3C03C29-D7FF-4D61-8D75-8B75B2F589EC}" type="sibTrans" cxnId="{78E3C3B3-FD19-41A6-A9CC-BB3375A6FF81}">
      <dgm:prSet/>
      <dgm:spPr/>
      <dgm:t>
        <a:bodyPr/>
        <a:lstStyle/>
        <a:p>
          <a:endParaRPr lang="en-US"/>
        </a:p>
      </dgm:t>
    </dgm:pt>
    <dgm:pt modelId="{944DDEEE-85BF-40A7-8E7C-D9F7A88BCBF5}">
      <dgm:prSet phldrT="[Text]"/>
      <dgm:spPr/>
      <dgm:t>
        <a:bodyPr/>
        <a:lstStyle/>
        <a:p>
          <a:r>
            <a:rPr lang="en-US" dirty="0"/>
            <a:t>MILITARY WING</a:t>
          </a:r>
        </a:p>
      </dgm:t>
    </dgm:pt>
    <dgm:pt modelId="{96E48E8C-6815-486B-913A-46E906683CA5}" type="parTrans" cxnId="{52554D45-D369-47D0-9A69-8D83F42E756F}">
      <dgm:prSet/>
      <dgm:spPr/>
      <dgm:t>
        <a:bodyPr/>
        <a:lstStyle/>
        <a:p>
          <a:endParaRPr lang="en-US"/>
        </a:p>
      </dgm:t>
    </dgm:pt>
    <dgm:pt modelId="{1900C70F-712D-42B9-9131-8AFF6E443C7B}" type="sibTrans" cxnId="{52554D45-D369-47D0-9A69-8D83F42E756F}">
      <dgm:prSet/>
      <dgm:spPr/>
      <dgm:t>
        <a:bodyPr/>
        <a:lstStyle/>
        <a:p>
          <a:endParaRPr lang="en-US"/>
        </a:p>
      </dgm:t>
    </dgm:pt>
    <dgm:pt modelId="{3C67E77D-62FA-499D-B5E6-E79A091C5267}">
      <dgm:prSet phldrT="[Text]"/>
      <dgm:spPr>
        <a:solidFill>
          <a:schemeClr val="bg2">
            <a:lumMod val="50000"/>
          </a:schemeClr>
        </a:solidFill>
        <a:ln>
          <a:noFill/>
        </a:ln>
      </dgm:spPr>
      <dgm:t>
        <a:bodyPr/>
        <a:lstStyle/>
        <a:p>
          <a:r>
            <a:rPr lang="en-US" dirty="0"/>
            <a:t>HAMAS</a:t>
          </a:r>
        </a:p>
      </dgm:t>
    </dgm:pt>
    <dgm:pt modelId="{C056AC5D-B04E-4376-A1CB-3EAB7BE5AF5B}" type="sibTrans" cxnId="{32AA6160-4426-4C4D-93AE-E2F474E37AD9}">
      <dgm:prSet/>
      <dgm:spPr/>
      <dgm:t>
        <a:bodyPr/>
        <a:lstStyle/>
        <a:p>
          <a:endParaRPr lang="en-US"/>
        </a:p>
      </dgm:t>
    </dgm:pt>
    <dgm:pt modelId="{5337D229-E330-4525-B0FA-14EC5A80604A}" type="parTrans" cxnId="{32AA6160-4426-4C4D-93AE-E2F474E37AD9}">
      <dgm:prSet/>
      <dgm:spPr/>
      <dgm:t>
        <a:bodyPr/>
        <a:lstStyle/>
        <a:p>
          <a:endParaRPr lang="en-US"/>
        </a:p>
      </dgm:t>
    </dgm:pt>
    <dgm:pt modelId="{E1ECB3F7-5344-453E-AEA2-CAA73EB0DABA}" type="pres">
      <dgm:prSet presAssocID="{90119837-5B71-4D44-BB01-DB0B084933C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5392C3E-5634-4F0B-84FD-38AC8E2176CC}" type="pres">
      <dgm:prSet presAssocID="{3C67E77D-62FA-499D-B5E6-E79A091C5267}" presName="root" presStyleCnt="0"/>
      <dgm:spPr/>
    </dgm:pt>
    <dgm:pt modelId="{C2840127-AC1F-4D2F-9F6B-E3BB001D4AF1}" type="pres">
      <dgm:prSet presAssocID="{3C67E77D-62FA-499D-B5E6-E79A091C5267}" presName="rootComposite" presStyleCnt="0"/>
      <dgm:spPr/>
    </dgm:pt>
    <dgm:pt modelId="{B53087BD-B014-4C09-8359-ABD9D1B2C2A7}" type="pres">
      <dgm:prSet presAssocID="{3C67E77D-62FA-499D-B5E6-E79A091C5267}" presName="rootText" presStyleLbl="node1" presStyleIdx="0" presStyleCnt="1"/>
      <dgm:spPr/>
    </dgm:pt>
    <dgm:pt modelId="{711A2D00-C5A0-4F13-B629-FD1B6B280C44}" type="pres">
      <dgm:prSet presAssocID="{3C67E77D-62FA-499D-B5E6-E79A091C5267}" presName="rootConnector" presStyleLbl="node1" presStyleIdx="0" presStyleCnt="1"/>
      <dgm:spPr/>
    </dgm:pt>
    <dgm:pt modelId="{AD0152DF-B099-4C31-9F29-68B51FE64AD1}" type="pres">
      <dgm:prSet presAssocID="{3C67E77D-62FA-499D-B5E6-E79A091C5267}" presName="childShape" presStyleCnt="0"/>
      <dgm:spPr/>
    </dgm:pt>
    <dgm:pt modelId="{369F92C9-0DAE-4800-AB3A-DD84D3F53EA0}" type="pres">
      <dgm:prSet presAssocID="{7A9FC291-2B6A-4475-8B09-917F9F09E3AB}" presName="Name13" presStyleLbl="parChTrans1D2" presStyleIdx="0" presStyleCnt="3"/>
      <dgm:spPr/>
    </dgm:pt>
    <dgm:pt modelId="{163E0E09-3766-4BC9-A140-3A06FBBD769A}" type="pres">
      <dgm:prSet presAssocID="{D6510970-8F9C-4B45-A0F3-6ACB9AA76D40}" presName="childText" presStyleLbl="bgAcc1" presStyleIdx="0" presStyleCnt="3">
        <dgm:presLayoutVars>
          <dgm:bulletEnabled val="1"/>
        </dgm:presLayoutVars>
      </dgm:prSet>
      <dgm:spPr/>
    </dgm:pt>
    <dgm:pt modelId="{80757C65-B623-457B-BD42-01209E6139BD}" type="pres">
      <dgm:prSet presAssocID="{B5FA6CF0-E0A0-46A0-93C9-B722B31A8A9C}" presName="Name13" presStyleLbl="parChTrans1D2" presStyleIdx="1" presStyleCnt="3"/>
      <dgm:spPr/>
    </dgm:pt>
    <dgm:pt modelId="{EE053E75-C9AA-4CFB-9260-9576E0676FAB}" type="pres">
      <dgm:prSet presAssocID="{709ED9DC-E391-4C6C-B788-93F1C2EFB6FD}" presName="childText" presStyleLbl="bgAcc1" presStyleIdx="1" presStyleCnt="3">
        <dgm:presLayoutVars>
          <dgm:bulletEnabled val="1"/>
        </dgm:presLayoutVars>
      </dgm:prSet>
      <dgm:spPr/>
    </dgm:pt>
    <dgm:pt modelId="{8D5A5B3D-5CEF-46E0-9827-67186F8112C2}" type="pres">
      <dgm:prSet presAssocID="{96E48E8C-6815-486B-913A-46E906683CA5}" presName="Name13" presStyleLbl="parChTrans1D2" presStyleIdx="2" presStyleCnt="3"/>
      <dgm:spPr/>
    </dgm:pt>
    <dgm:pt modelId="{262B9C36-207C-4843-8D1F-3D8BDFBA0BFC}" type="pres">
      <dgm:prSet presAssocID="{944DDEEE-85BF-40A7-8E7C-D9F7A88BCBF5}" presName="childText" presStyleLbl="bgAcc1" presStyleIdx="2" presStyleCnt="3">
        <dgm:presLayoutVars>
          <dgm:bulletEnabled val="1"/>
        </dgm:presLayoutVars>
      </dgm:prSet>
      <dgm:spPr/>
    </dgm:pt>
  </dgm:ptLst>
  <dgm:cxnLst>
    <dgm:cxn modelId="{85964C1D-A15A-48B1-84B7-EC65FB9D2672}" type="presOf" srcId="{B5FA6CF0-E0A0-46A0-93C9-B722B31A8A9C}" destId="{80757C65-B623-457B-BD42-01209E6139BD}" srcOrd="0" destOrd="0" presId="urn:microsoft.com/office/officeart/2005/8/layout/hierarchy3"/>
    <dgm:cxn modelId="{C6E7222A-5F84-456A-9806-D51868FAF8A9}" srcId="{3C67E77D-62FA-499D-B5E6-E79A091C5267}" destId="{D6510970-8F9C-4B45-A0F3-6ACB9AA76D40}" srcOrd="0" destOrd="0" parTransId="{7A9FC291-2B6A-4475-8B09-917F9F09E3AB}" sibTransId="{4B87F32C-3630-48F2-9114-4262C0BEEA9E}"/>
    <dgm:cxn modelId="{32AA6160-4426-4C4D-93AE-E2F474E37AD9}" srcId="{90119837-5B71-4D44-BB01-DB0B084933C8}" destId="{3C67E77D-62FA-499D-B5E6-E79A091C5267}" srcOrd="0" destOrd="0" parTransId="{5337D229-E330-4525-B0FA-14EC5A80604A}" sibTransId="{C056AC5D-B04E-4376-A1CB-3EAB7BE5AF5B}"/>
    <dgm:cxn modelId="{52554D45-D369-47D0-9A69-8D83F42E756F}" srcId="{3C67E77D-62FA-499D-B5E6-E79A091C5267}" destId="{944DDEEE-85BF-40A7-8E7C-D9F7A88BCBF5}" srcOrd="2" destOrd="0" parTransId="{96E48E8C-6815-486B-913A-46E906683CA5}" sibTransId="{1900C70F-712D-42B9-9131-8AFF6E443C7B}"/>
    <dgm:cxn modelId="{92DB744C-B5D5-4A0D-85AB-63CEB3C581BE}" type="presOf" srcId="{3C67E77D-62FA-499D-B5E6-E79A091C5267}" destId="{B53087BD-B014-4C09-8359-ABD9D1B2C2A7}" srcOrd="0" destOrd="0" presId="urn:microsoft.com/office/officeart/2005/8/layout/hierarchy3"/>
    <dgm:cxn modelId="{5E17FD91-DC93-43BC-86A8-42B552B3DDBB}" type="presOf" srcId="{96E48E8C-6815-486B-913A-46E906683CA5}" destId="{8D5A5B3D-5CEF-46E0-9827-67186F8112C2}" srcOrd="0" destOrd="0" presId="urn:microsoft.com/office/officeart/2005/8/layout/hierarchy3"/>
    <dgm:cxn modelId="{274F2999-1756-4183-A620-63BBE785DC57}" type="presOf" srcId="{709ED9DC-E391-4C6C-B788-93F1C2EFB6FD}" destId="{EE053E75-C9AA-4CFB-9260-9576E0676FAB}" srcOrd="0" destOrd="0" presId="urn:microsoft.com/office/officeart/2005/8/layout/hierarchy3"/>
    <dgm:cxn modelId="{1A0E4B9C-CBB3-43B3-ADA2-D807C76AC857}" type="presOf" srcId="{3C67E77D-62FA-499D-B5E6-E79A091C5267}" destId="{711A2D00-C5A0-4F13-B629-FD1B6B280C44}" srcOrd="1" destOrd="0" presId="urn:microsoft.com/office/officeart/2005/8/layout/hierarchy3"/>
    <dgm:cxn modelId="{8212ADA3-2A1D-41D3-BE8F-FF680CC92FD8}" type="presOf" srcId="{90119837-5B71-4D44-BB01-DB0B084933C8}" destId="{E1ECB3F7-5344-453E-AEA2-CAA73EB0DABA}" srcOrd="0" destOrd="0" presId="urn:microsoft.com/office/officeart/2005/8/layout/hierarchy3"/>
    <dgm:cxn modelId="{A78E7DA6-A34A-41BC-8629-6A7B56249F44}" type="presOf" srcId="{7A9FC291-2B6A-4475-8B09-917F9F09E3AB}" destId="{369F92C9-0DAE-4800-AB3A-DD84D3F53EA0}" srcOrd="0" destOrd="0" presId="urn:microsoft.com/office/officeart/2005/8/layout/hierarchy3"/>
    <dgm:cxn modelId="{78E3C3B3-FD19-41A6-A9CC-BB3375A6FF81}" srcId="{3C67E77D-62FA-499D-B5E6-E79A091C5267}" destId="{709ED9DC-E391-4C6C-B788-93F1C2EFB6FD}" srcOrd="1" destOrd="0" parTransId="{B5FA6CF0-E0A0-46A0-93C9-B722B31A8A9C}" sibTransId="{F3C03C29-D7FF-4D61-8D75-8B75B2F589EC}"/>
    <dgm:cxn modelId="{ACDE11C6-DB04-4AE9-A422-032F328B535B}" type="presOf" srcId="{D6510970-8F9C-4B45-A0F3-6ACB9AA76D40}" destId="{163E0E09-3766-4BC9-A140-3A06FBBD769A}" srcOrd="0" destOrd="0" presId="urn:microsoft.com/office/officeart/2005/8/layout/hierarchy3"/>
    <dgm:cxn modelId="{27B842DB-205E-4BF1-8142-CBDA5BF10ACC}" type="presOf" srcId="{944DDEEE-85BF-40A7-8E7C-D9F7A88BCBF5}" destId="{262B9C36-207C-4843-8D1F-3D8BDFBA0BFC}" srcOrd="0" destOrd="0" presId="urn:microsoft.com/office/officeart/2005/8/layout/hierarchy3"/>
    <dgm:cxn modelId="{DAD031A2-E762-4383-88F9-74D539EE823A}" type="presParOf" srcId="{E1ECB3F7-5344-453E-AEA2-CAA73EB0DABA}" destId="{35392C3E-5634-4F0B-84FD-38AC8E2176CC}" srcOrd="0" destOrd="0" presId="urn:microsoft.com/office/officeart/2005/8/layout/hierarchy3"/>
    <dgm:cxn modelId="{6ED26A32-CFFA-4FF9-9BDE-2BE8BD7DB4FE}" type="presParOf" srcId="{35392C3E-5634-4F0B-84FD-38AC8E2176CC}" destId="{C2840127-AC1F-4D2F-9F6B-E3BB001D4AF1}" srcOrd="0" destOrd="0" presId="urn:microsoft.com/office/officeart/2005/8/layout/hierarchy3"/>
    <dgm:cxn modelId="{132F75FF-8287-407E-8E56-09DC05B9E73D}" type="presParOf" srcId="{C2840127-AC1F-4D2F-9F6B-E3BB001D4AF1}" destId="{B53087BD-B014-4C09-8359-ABD9D1B2C2A7}" srcOrd="0" destOrd="0" presId="urn:microsoft.com/office/officeart/2005/8/layout/hierarchy3"/>
    <dgm:cxn modelId="{4586B863-BD38-47F4-B267-9753F7056CC0}" type="presParOf" srcId="{C2840127-AC1F-4D2F-9F6B-E3BB001D4AF1}" destId="{711A2D00-C5A0-4F13-B629-FD1B6B280C44}" srcOrd="1" destOrd="0" presId="urn:microsoft.com/office/officeart/2005/8/layout/hierarchy3"/>
    <dgm:cxn modelId="{28B89170-C5EF-409C-80C2-DF816FC26632}" type="presParOf" srcId="{35392C3E-5634-4F0B-84FD-38AC8E2176CC}" destId="{AD0152DF-B099-4C31-9F29-68B51FE64AD1}" srcOrd="1" destOrd="0" presId="urn:microsoft.com/office/officeart/2005/8/layout/hierarchy3"/>
    <dgm:cxn modelId="{0F71A2E1-1CB7-48F1-9C1A-A5110E6E9EC2}" type="presParOf" srcId="{AD0152DF-B099-4C31-9F29-68B51FE64AD1}" destId="{369F92C9-0DAE-4800-AB3A-DD84D3F53EA0}" srcOrd="0" destOrd="0" presId="urn:microsoft.com/office/officeart/2005/8/layout/hierarchy3"/>
    <dgm:cxn modelId="{E15B30B8-DB09-4CDE-976B-4763AD7F75E6}" type="presParOf" srcId="{AD0152DF-B099-4C31-9F29-68B51FE64AD1}" destId="{163E0E09-3766-4BC9-A140-3A06FBBD769A}" srcOrd="1" destOrd="0" presId="urn:microsoft.com/office/officeart/2005/8/layout/hierarchy3"/>
    <dgm:cxn modelId="{5D7E5AE7-497F-421C-9FB7-15F479531B6C}" type="presParOf" srcId="{AD0152DF-B099-4C31-9F29-68B51FE64AD1}" destId="{80757C65-B623-457B-BD42-01209E6139BD}" srcOrd="2" destOrd="0" presId="urn:microsoft.com/office/officeart/2005/8/layout/hierarchy3"/>
    <dgm:cxn modelId="{BED15003-C89B-419A-AC67-6A241E8B83AC}" type="presParOf" srcId="{AD0152DF-B099-4C31-9F29-68B51FE64AD1}" destId="{EE053E75-C9AA-4CFB-9260-9576E0676FAB}" srcOrd="3" destOrd="0" presId="urn:microsoft.com/office/officeart/2005/8/layout/hierarchy3"/>
    <dgm:cxn modelId="{65CF61DF-DBC0-4473-A310-1085ACE259CF}" type="presParOf" srcId="{AD0152DF-B099-4C31-9F29-68B51FE64AD1}" destId="{8D5A5B3D-5CEF-46E0-9827-67186F8112C2}" srcOrd="4" destOrd="0" presId="urn:microsoft.com/office/officeart/2005/8/layout/hierarchy3"/>
    <dgm:cxn modelId="{4AE519EC-4BC0-4C7E-B785-933DAA2A178D}" type="presParOf" srcId="{AD0152DF-B099-4C31-9F29-68B51FE64AD1}" destId="{262B9C36-207C-4843-8D1F-3D8BDFBA0BFC}" srcOrd="5" destOrd="0" presId="urn:microsoft.com/office/officeart/2005/8/layout/hierarchy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69E1D3-2041-4380-ACE4-FE101BD60976}" type="doc">
      <dgm:prSet loTypeId="urn:microsoft.com/office/officeart/2005/8/layout/hList6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5068DACE-5462-42F1-A6BB-9FDD72E7F75E}">
      <dgm:prSet phldrT="[Text]" custT="1"/>
      <dgm:spPr/>
      <dgm:t>
        <a:bodyPr/>
        <a:lstStyle/>
        <a:p>
          <a:r>
            <a:rPr lang="en-US" sz="2400" dirty="0"/>
            <a:t>Iran</a:t>
          </a:r>
          <a:r>
            <a:rPr lang="en-US" sz="2200" dirty="0"/>
            <a:t> </a:t>
          </a:r>
        </a:p>
      </dgm:t>
    </dgm:pt>
    <dgm:pt modelId="{1F511584-FF00-4D63-A7AC-39341EBA553B}" type="parTrans" cxnId="{9D927DEA-A605-4FB3-8484-8C6AA0A2E0B8}">
      <dgm:prSet/>
      <dgm:spPr/>
      <dgm:t>
        <a:bodyPr/>
        <a:lstStyle/>
        <a:p>
          <a:endParaRPr lang="en-US"/>
        </a:p>
      </dgm:t>
    </dgm:pt>
    <dgm:pt modelId="{C55AB9F5-677F-491F-BAB0-83FB437400E1}" type="sibTrans" cxnId="{9D927DEA-A605-4FB3-8484-8C6AA0A2E0B8}">
      <dgm:prSet/>
      <dgm:spPr/>
      <dgm:t>
        <a:bodyPr/>
        <a:lstStyle/>
        <a:p>
          <a:endParaRPr lang="en-US"/>
        </a:p>
      </dgm:t>
    </dgm:pt>
    <dgm:pt modelId="{488CC648-7F13-40BC-A9BF-6527023ADC95}">
      <dgm:prSet phldrT="[Text]" custT="1"/>
      <dgm:spPr/>
      <dgm:t>
        <a:bodyPr/>
        <a:lstStyle/>
        <a:p>
          <a:pPr>
            <a:buNone/>
          </a:pPr>
          <a:r>
            <a:rPr lang="en-US" sz="2400" dirty="0"/>
            <a:t>Hezbollah</a:t>
          </a:r>
          <a:endParaRPr lang="en-US" sz="2200" dirty="0"/>
        </a:p>
      </dgm:t>
    </dgm:pt>
    <dgm:pt modelId="{9FB6B0DF-4E73-4653-9AE1-65F0C32746C4}" type="parTrans" cxnId="{50E01C89-686C-4C1D-892C-99E2CD7E5195}">
      <dgm:prSet/>
      <dgm:spPr/>
      <dgm:t>
        <a:bodyPr/>
        <a:lstStyle/>
        <a:p>
          <a:endParaRPr lang="en-US"/>
        </a:p>
      </dgm:t>
    </dgm:pt>
    <dgm:pt modelId="{A321788F-CFE4-433D-BEBA-785E36ADBBC3}" type="sibTrans" cxnId="{50E01C89-686C-4C1D-892C-99E2CD7E5195}">
      <dgm:prSet/>
      <dgm:spPr/>
      <dgm:t>
        <a:bodyPr/>
        <a:lstStyle/>
        <a:p>
          <a:endParaRPr lang="en-US"/>
        </a:p>
      </dgm:t>
    </dgm:pt>
    <dgm:pt modelId="{C784A35E-E0CB-4755-9911-EFB5D065D3E8}">
      <dgm:prSet phldrT="[Text]" custT="1"/>
      <dgm:spPr/>
      <dgm:t>
        <a:bodyPr/>
        <a:lstStyle/>
        <a:p>
          <a:pPr>
            <a:buNone/>
          </a:pPr>
          <a:r>
            <a:rPr lang="en-US" sz="2400" dirty="0"/>
            <a:t>Other nations</a:t>
          </a:r>
        </a:p>
      </dgm:t>
    </dgm:pt>
    <dgm:pt modelId="{4035BC5A-3737-4E90-B967-3C59C229B146}" type="parTrans" cxnId="{89E1FB48-1196-4017-A29E-C38D722A83CE}">
      <dgm:prSet/>
      <dgm:spPr/>
      <dgm:t>
        <a:bodyPr/>
        <a:lstStyle/>
        <a:p>
          <a:endParaRPr lang="en-US"/>
        </a:p>
      </dgm:t>
    </dgm:pt>
    <dgm:pt modelId="{2DFA819D-CE27-476E-8DDA-237F809E1015}" type="sibTrans" cxnId="{89E1FB48-1196-4017-A29E-C38D722A83CE}">
      <dgm:prSet/>
      <dgm:spPr/>
      <dgm:t>
        <a:bodyPr/>
        <a:lstStyle/>
        <a:p>
          <a:endParaRPr lang="en-US"/>
        </a:p>
      </dgm:t>
    </dgm:pt>
    <dgm:pt modelId="{E6BDF914-9906-4282-85F9-2D0015AC9F35}">
      <dgm:prSet custT="1"/>
      <dgm:spPr/>
      <dgm:t>
        <a:bodyPr/>
        <a:lstStyle/>
        <a:p>
          <a:r>
            <a:rPr lang="en-US" sz="1650" dirty="0">
              <a:effectLst/>
            </a:rPr>
            <a:t>Ended in 2011, resumed in 2017</a:t>
          </a:r>
        </a:p>
      </dgm:t>
    </dgm:pt>
    <dgm:pt modelId="{AAF4E8C8-A980-4EFA-9B56-284D280AC468}" type="parTrans" cxnId="{2C33DB17-61BE-48B1-B37C-849ED1B00188}">
      <dgm:prSet/>
      <dgm:spPr/>
      <dgm:t>
        <a:bodyPr/>
        <a:lstStyle/>
        <a:p>
          <a:endParaRPr lang="en-US"/>
        </a:p>
      </dgm:t>
    </dgm:pt>
    <dgm:pt modelId="{BBCC9A44-CC20-484E-80CB-5249733D4E83}" type="sibTrans" cxnId="{2C33DB17-61BE-48B1-B37C-849ED1B00188}">
      <dgm:prSet/>
      <dgm:spPr/>
      <dgm:t>
        <a:bodyPr/>
        <a:lstStyle/>
        <a:p>
          <a:endParaRPr lang="en-US"/>
        </a:p>
      </dgm:t>
    </dgm:pt>
    <dgm:pt modelId="{D0D893CB-C282-4AFF-9B44-8AC11974D98A}">
      <dgm:prSet custT="1"/>
      <dgm:spPr/>
      <dgm:t>
        <a:bodyPr/>
        <a:lstStyle/>
        <a:p>
          <a:r>
            <a:rPr lang="en-US" sz="1800" dirty="0"/>
            <a:t>Other nearby countries </a:t>
          </a:r>
        </a:p>
      </dgm:t>
    </dgm:pt>
    <dgm:pt modelId="{E2B03971-9FDA-40F6-9FF4-FFD2EA4ED46E}" type="parTrans" cxnId="{108DA0FA-C0C7-4385-945A-814E1B1D6E73}">
      <dgm:prSet/>
      <dgm:spPr/>
      <dgm:t>
        <a:bodyPr/>
        <a:lstStyle/>
        <a:p>
          <a:endParaRPr lang="en-US"/>
        </a:p>
      </dgm:t>
    </dgm:pt>
    <dgm:pt modelId="{9D3B7D05-505E-47A6-A0CF-4BC9D9DFB11B}" type="sibTrans" cxnId="{108DA0FA-C0C7-4385-945A-814E1B1D6E73}">
      <dgm:prSet/>
      <dgm:spPr/>
      <dgm:t>
        <a:bodyPr/>
        <a:lstStyle/>
        <a:p>
          <a:endParaRPr lang="en-US"/>
        </a:p>
      </dgm:t>
    </dgm:pt>
    <dgm:pt modelId="{D53B3E92-3730-4462-BED6-0449B3B26F16}">
      <dgm:prSet custT="1"/>
      <dgm:spPr/>
      <dgm:t>
        <a:bodyPr/>
        <a:lstStyle/>
        <a:p>
          <a:r>
            <a:rPr lang="en-US" sz="1800" dirty="0"/>
            <a:t>Iraq</a:t>
          </a:r>
        </a:p>
      </dgm:t>
    </dgm:pt>
    <dgm:pt modelId="{A5958995-9086-4D30-8A97-89C85331C28C}" type="parTrans" cxnId="{D1B2C084-2DA3-4E09-8E44-CF1730F3776E}">
      <dgm:prSet/>
      <dgm:spPr/>
      <dgm:t>
        <a:bodyPr/>
        <a:lstStyle/>
        <a:p>
          <a:endParaRPr lang="en-US"/>
        </a:p>
      </dgm:t>
    </dgm:pt>
    <dgm:pt modelId="{8CC71452-694B-4F83-8F4A-D07FF705D491}" type="sibTrans" cxnId="{D1B2C084-2DA3-4E09-8E44-CF1730F3776E}">
      <dgm:prSet/>
      <dgm:spPr/>
      <dgm:t>
        <a:bodyPr/>
        <a:lstStyle/>
        <a:p>
          <a:endParaRPr lang="en-US"/>
        </a:p>
      </dgm:t>
    </dgm:pt>
    <dgm:pt modelId="{C13B9FEA-2ED5-4442-99E6-4AB9EAE67F58}">
      <dgm:prSet custT="1"/>
      <dgm:spPr/>
      <dgm:t>
        <a:bodyPr/>
        <a:lstStyle/>
        <a:p>
          <a:r>
            <a:rPr lang="en-US" sz="1800" dirty="0"/>
            <a:t>Saudi Arabia </a:t>
          </a:r>
        </a:p>
      </dgm:t>
    </dgm:pt>
    <dgm:pt modelId="{B65DA368-C361-49EA-BB9C-AD498D98FFBE}" type="parTrans" cxnId="{05A8274F-7106-4795-8587-5AE7588A7D7B}">
      <dgm:prSet/>
      <dgm:spPr/>
      <dgm:t>
        <a:bodyPr/>
        <a:lstStyle/>
        <a:p>
          <a:endParaRPr lang="en-US"/>
        </a:p>
      </dgm:t>
    </dgm:pt>
    <dgm:pt modelId="{9FC9A415-90C5-4B91-B75E-B91A7DD39877}" type="sibTrans" cxnId="{05A8274F-7106-4795-8587-5AE7588A7D7B}">
      <dgm:prSet/>
      <dgm:spPr/>
      <dgm:t>
        <a:bodyPr/>
        <a:lstStyle/>
        <a:p>
          <a:endParaRPr lang="en-US"/>
        </a:p>
      </dgm:t>
    </dgm:pt>
    <dgm:pt modelId="{D323A4F0-6EBB-43C3-840D-8DB92B900DFA}">
      <dgm:prSet/>
      <dgm:spPr/>
      <dgm:t>
        <a:bodyPr/>
        <a:lstStyle/>
        <a:p>
          <a:r>
            <a:rPr lang="en-US" sz="1700" dirty="0"/>
            <a:t>Help with smuggling weapons</a:t>
          </a:r>
        </a:p>
      </dgm:t>
    </dgm:pt>
    <dgm:pt modelId="{E42CDA4D-3D29-4D4A-8050-90E405F8D1D4}" type="parTrans" cxnId="{C07BBBB1-4DA2-4C1C-B018-9134F609C261}">
      <dgm:prSet/>
      <dgm:spPr/>
      <dgm:t>
        <a:bodyPr/>
        <a:lstStyle/>
        <a:p>
          <a:endParaRPr lang="en-US"/>
        </a:p>
      </dgm:t>
    </dgm:pt>
    <dgm:pt modelId="{A1E40143-91D4-4557-BC92-0166E6640227}" type="sibTrans" cxnId="{C07BBBB1-4DA2-4C1C-B018-9134F609C261}">
      <dgm:prSet/>
      <dgm:spPr/>
      <dgm:t>
        <a:bodyPr/>
        <a:lstStyle/>
        <a:p>
          <a:endParaRPr lang="en-US"/>
        </a:p>
      </dgm:t>
    </dgm:pt>
    <dgm:pt modelId="{21A9AD6F-D560-4D59-81A8-CAC46AF151A7}">
      <dgm:prSet/>
      <dgm:spPr/>
      <dgm:t>
        <a:bodyPr/>
        <a:lstStyle/>
        <a:p>
          <a:r>
            <a:rPr lang="en-US" sz="1700" dirty="0"/>
            <a:t>Educational help – bombing </a:t>
          </a:r>
        </a:p>
      </dgm:t>
    </dgm:pt>
    <dgm:pt modelId="{7602E8FE-79F2-4929-8CEB-FD0EDC299972}" type="parTrans" cxnId="{40DAA33E-C09B-472A-BCA1-0B4998A325E9}">
      <dgm:prSet/>
      <dgm:spPr/>
      <dgm:t>
        <a:bodyPr/>
        <a:lstStyle/>
        <a:p>
          <a:endParaRPr lang="en-US"/>
        </a:p>
      </dgm:t>
    </dgm:pt>
    <dgm:pt modelId="{B5FD6569-673C-4E26-A7A7-B3B5E461787C}" type="sibTrans" cxnId="{40DAA33E-C09B-472A-BCA1-0B4998A325E9}">
      <dgm:prSet/>
      <dgm:spPr/>
      <dgm:t>
        <a:bodyPr/>
        <a:lstStyle/>
        <a:p>
          <a:endParaRPr lang="en-US"/>
        </a:p>
      </dgm:t>
    </dgm:pt>
    <dgm:pt modelId="{DD6ABEB6-A6E0-41B2-866B-658C962ABBFB}">
      <dgm:prSet custT="1"/>
      <dgm:spPr/>
      <dgm:t>
        <a:bodyPr/>
        <a:lstStyle/>
        <a:p>
          <a:r>
            <a:rPr lang="en-US" sz="1650" dirty="0"/>
            <a:t>$3-50 million per year provided</a:t>
          </a:r>
          <a:endParaRPr lang="en-US" sz="1650" dirty="0">
            <a:effectLst/>
          </a:endParaRPr>
        </a:p>
      </dgm:t>
    </dgm:pt>
    <dgm:pt modelId="{04049B84-72DE-4DB9-8944-DA261763E6AB}" type="parTrans" cxnId="{36390A0F-7CA0-4E8D-B25F-D96E11223019}">
      <dgm:prSet/>
      <dgm:spPr/>
      <dgm:t>
        <a:bodyPr/>
        <a:lstStyle/>
        <a:p>
          <a:endParaRPr lang="en-US"/>
        </a:p>
      </dgm:t>
    </dgm:pt>
    <dgm:pt modelId="{272445A7-E160-4BC0-9932-DB6BF5201730}" type="sibTrans" cxnId="{36390A0F-7CA0-4E8D-B25F-D96E11223019}">
      <dgm:prSet/>
      <dgm:spPr/>
      <dgm:t>
        <a:bodyPr/>
        <a:lstStyle/>
        <a:p>
          <a:endParaRPr lang="en-US"/>
        </a:p>
      </dgm:t>
    </dgm:pt>
    <dgm:pt modelId="{F8437A52-EEAC-4EC4-A9EA-5CA537E08BB8}">
      <dgm:prSet custT="1"/>
      <dgm:spPr/>
      <dgm:t>
        <a:bodyPr/>
        <a:lstStyle/>
        <a:p>
          <a:r>
            <a:rPr lang="en-US" sz="1650" dirty="0">
              <a:effectLst/>
            </a:rPr>
            <a:t>Incentive-based </a:t>
          </a:r>
        </a:p>
      </dgm:t>
    </dgm:pt>
    <dgm:pt modelId="{ACA223A4-BD05-4FFA-B345-ED5B1A447AC6}" type="parTrans" cxnId="{53F1FB26-938B-4987-9DA5-E5031C5F0ADE}">
      <dgm:prSet/>
      <dgm:spPr/>
      <dgm:t>
        <a:bodyPr/>
        <a:lstStyle/>
        <a:p>
          <a:endParaRPr lang="en-US"/>
        </a:p>
      </dgm:t>
    </dgm:pt>
    <dgm:pt modelId="{574E3D8C-813B-4924-B5D3-5F0F569F1746}" type="sibTrans" cxnId="{53F1FB26-938B-4987-9DA5-E5031C5F0ADE}">
      <dgm:prSet/>
      <dgm:spPr/>
      <dgm:t>
        <a:bodyPr/>
        <a:lstStyle/>
        <a:p>
          <a:endParaRPr lang="en-US"/>
        </a:p>
      </dgm:t>
    </dgm:pt>
    <dgm:pt modelId="{99E41BE6-DE5C-446D-9E2B-408FA8E10E76}">
      <dgm:prSet custT="1"/>
      <dgm:spPr/>
      <dgm:t>
        <a:bodyPr/>
        <a:lstStyle/>
        <a:p>
          <a:r>
            <a:rPr lang="en-US" sz="1650" dirty="0">
              <a:effectLst/>
            </a:rPr>
            <a:t>Weapons, etc.</a:t>
          </a:r>
        </a:p>
      </dgm:t>
    </dgm:pt>
    <dgm:pt modelId="{D5E74980-4FFD-4AED-BC9A-229B3D7BA498}" type="parTrans" cxnId="{F5CE3A55-5DEF-426E-A64C-86E5B81E3A8A}">
      <dgm:prSet/>
      <dgm:spPr/>
      <dgm:t>
        <a:bodyPr/>
        <a:lstStyle/>
        <a:p>
          <a:endParaRPr lang="en-US"/>
        </a:p>
      </dgm:t>
    </dgm:pt>
    <dgm:pt modelId="{EBBFFC2A-655F-4F26-BC3E-78CE701BE5A9}" type="sibTrans" cxnId="{F5CE3A55-5DEF-426E-A64C-86E5B81E3A8A}">
      <dgm:prSet/>
      <dgm:spPr/>
      <dgm:t>
        <a:bodyPr/>
        <a:lstStyle/>
        <a:p>
          <a:endParaRPr lang="en-US"/>
        </a:p>
      </dgm:t>
    </dgm:pt>
    <dgm:pt modelId="{88CEEC85-2D2D-4B0D-9487-1A38E2BBFE73}" type="pres">
      <dgm:prSet presAssocID="{CB69E1D3-2041-4380-ACE4-FE101BD60976}" presName="Name0" presStyleCnt="0">
        <dgm:presLayoutVars>
          <dgm:dir/>
          <dgm:resizeHandles val="exact"/>
        </dgm:presLayoutVars>
      </dgm:prSet>
      <dgm:spPr/>
    </dgm:pt>
    <dgm:pt modelId="{8BA2FFCD-C19C-4C92-9697-C5B66323CD4A}" type="pres">
      <dgm:prSet presAssocID="{5068DACE-5462-42F1-A6BB-9FDD72E7F75E}" presName="node" presStyleLbl="node1" presStyleIdx="0" presStyleCnt="3">
        <dgm:presLayoutVars>
          <dgm:bulletEnabled val="1"/>
        </dgm:presLayoutVars>
      </dgm:prSet>
      <dgm:spPr/>
    </dgm:pt>
    <dgm:pt modelId="{CDFF9A57-21C2-4207-BACA-392868645540}" type="pres">
      <dgm:prSet presAssocID="{C55AB9F5-677F-491F-BAB0-83FB437400E1}" presName="sibTrans" presStyleCnt="0"/>
      <dgm:spPr/>
    </dgm:pt>
    <dgm:pt modelId="{A22F215C-9B45-4B90-82D0-33A8E23D205D}" type="pres">
      <dgm:prSet presAssocID="{488CC648-7F13-40BC-A9BF-6527023ADC95}" presName="node" presStyleLbl="node1" presStyleIdx="1" presStyleCnt="3">
        <dgm:presLayoutVars>
          <dgm:bulletEnabled val="1"/>
        </dgm:presLayoutVars>
      </dgm:prSet>
      <dgm:spPr/>
    </dgm:pt>
    <dgm:pt modelId="{9AEAF81D-66B5-4F39-ABBF-411E1A3D59AC}" type="pres">
      <dgm:prSet presAssocID="{A321788F-CFE4-433D-BEBA-785E36ADBBC3}" presName="sibTrans" presStyleCnt="0"/>
      <dgm:spPr/>
    </dgm:pt>
    <dgm:pt modelId="{62B44B34-30C0-4F9D-BC31-DB169CF01DEF}" type="pres">
      <dgm:prSet presAssocID="{C784A35E-E0CB-4755-9911-EFB5D065D3E8}" presName="node" presStyleLbl="node1" presStyleIdx="2" presStyleCnt="3">
        <dgm:presLayoutVars>
          <dgm:bulletEnabled val="1"/>
        </dgm:presLayoutVars>
      </dgm:prSet>
      <dgm:spPr/>
    </dgm:pt>
  </dgm:ptLst>
  <dgm:cxnLst>
    <dgm:cxn modelId="{DE0FB001-7C04-4BFF-824C-CEF42444993A}" type="presOf" srcId="{E6BDF914-9906-4282-85F9-2D0015AC9F35}" destId="{8BA2FFCD-C19C-4C92-9697-C5B66323CD4A}" srcOrd="0" destOrd="4" presId="urn:microsoft.com/office/officeart/2005/8/layout/hList6"/>
    <dgm:cxn modelId="{36390A0F-7CA0-4E8D-B25F-D96E11223019}" srcId="{5068DACE-5462-42F1-A6BB-9FDD72E7F75E}" destId="{DD6ABEB6-A6E0-41B2-866B-658C962ABBFB}" srcOrd="0" destOrd="0" parTransId="{04049B84-72DE-4DB9-8944-DA261763E6AB}" sibTransId="{272445A7-E160-4BC0-9932-DB6BF5201730}"/>
    <dgm:cxn modelId="{2C33DB17-61BE-48B1-B37C-849ED1B00188}" srcId="{5068DACE-5462-42F1-A6BB-9FDD72E7F75E}" destId="{E6BDF914-9906-4282-85F9-2D0015AC9F35}" srcOrd="3" destOrd="0" parTransId="{AAF4E8C8-A980-4EFA-9B56-284D280AC468}" sibTransId="{BBCC9A44-CC20-484E-80CB-5249733D4E83}"/>
    <dgm:cxn modelId="{1E7D5518-B063-4C23-98B6-179352C0755A}" type="presOf" srcId="{99E41BE6-DE5C-446D-9E2B-408FA8E10E76}" destId="{8BA2FFCD-C19C-4C92-9697-C5B66323CD4A}" srcOrd="0" destOrd="3" presId="urn:microsoft.com/office/officeart/2005/8/layout/hList6"/>
    <dgm:cxn modelId="{53F1FB26-938B-4987-9DA5-E5031C5F0ADE}" srcId="{5068DACE-5462-42F1-A6BB-9FDD72E7F75E}" destId="{F8437A52-EEAC-4EC4-A9EA-5CA537E08BB8}" srcOrd="1" destOrd="0" parTransId="{ACA223A4-BD05-4FFA-B345-ED5B1A447AC6}" sibTransId="{574E3D8C-813B-4924-B5D3-5F0F569F1746}"/>
    <dgm:cxn modelId="{40DAA33E-C09B-472A-BCA1-0B4998A325E9}" srcId="{488CC648-7F13-40BC-A9BF-6527023ADC95}" destId="{21A9AD6F-D560-4D59-81A8-CAC46AF151A7}" srcOrd="1" destOrd="0" parTransId="{7602E8FE-79F2-4929-8CEB-FD0EDC299972}" sibTransId="{B5FD6569-673C-4E26-A7A7-B3B5E461787C}"/>
    <dgm:cxn modelId="{89E1FB48-1196-4017-A29E-C38D722A83CE}" srcId="{CB69E1D3-2041-4380-ACE4-FE101BD60976}" destId="{C784A35E-E0CB-4755-9911-EFB5D065D3E8}" srcOrd="2" destOrd="0" parTransId="{4035BC5A-3737-4E90-B967-3C59C229B146}" sibTransId="{2DFA819D-CE27-476E-8DDA-237F809E1015}"/>
    <dgm:cxn modelId="{97BABC4E-F991-443D-93E5-389822DF12CE}" type="presOf" srcId="{D323A4F0-6EBB-43C3-840D-8DB92B900DFA}" destId="{A22F215C-9B45-4B90-82D0-33A8E23D205D}" srcOrd="0" destOrd="1" presId="urn:microsoft.com/office/officeart/2005/8/layout/hList6"/>
    <dgm:cxn modelId="{05A8274F-7106-4795-8587-5AE7588A7D7B}" srcId="{C784A35E-E0CB-4755-9911-EFB5D065D3E8}" destId="{C13B9FEA-2ED5-4442-99E6-4AB9EAE67F58}" srcOrd="1" destOrd="0" parTransId="{B65DA368-C361-49EA-BB9C-AD498D98FFBE}" sibTransId="{9FC9A415-90C5-4B91-B75E-B91A7DD39877}"/>
    <dgm:cxn modelId="{482A3F73-77DF-4E4C-B21B-3B68F0839B28}" type="presOf" srcId="{D53B3E92-3730-4462-BED6-0449B3B26F16}" destId="{62B44B34-30C0-4F9D-BC31-DB169CF01DEF}" srcOrd="0" destOrd="1" presId="urn:microsoft.com/office/officeart/2005/8/layout/hList6"/>
    <dgm:cxn modelId="{F5CE3A55-5DEF-426E-A64C-86E5B81E3A8A}" srcId="{5068DACE-5462-42F1-A6BB-9FDD72E7F75E}" destId="{99E41BE6-DE5C-446D-9E2B-408FA8E10E76}" srcOrd="2" destOrd="0" parTransId="{D5E74980-4FFD-4AED-BC9A-229B3D7BA498}" sibTransId="{EBBFFC2A-655F-4F26-BC3E-78CE701BE5A9}"/>
    <dgm:cxn modelId="{354AF557-9226-4F53-8389-F86AE2AADD47}" type="presOf" srcId="{5068DACE-5462-42F1-A6BB-9FDD72E7F75E}" destId="{8BA2FFCD-C19C-4C92-9697-C5B66323CD4A}" srcOrd="0" destOrd="0" presId="urn:microsoft.com/office/officeart/2005/8/layout/hList6"/>
    <dgm:cxn modelId="{D54E6578-24BD-445E-A4F3-B32CB49E20D9}" type="presOf" srcId="{C784A35E-E0CB-4755-9911-EFB5D065D3E8}" destId="{62B44B34-30C0-4F9D-BC31-DB169CF01DEF}" srcOrd="0" destOrd="0" presId="urn:microsoft.com/office/officeart/2005/8/layout/hList6"/>
    <dgm:cxn modelId="{02DE3A7D-DD96-4DDC-BEED-FC3ECBDE8FD3}" type="presOf" srcId="{F8437A52-EEAC-4EC4-A9EA-5CA537E08BB8}" destId="{8BA2FFCD-C19C-4C92-9697-C5B66323CD4A}" srcOrd="0" destOrd="2" presId="urn:microsoft.com/office/officeart/2005/8/layout/hList6"/>
    <dgm:cxn modelId="{D1B2C084-2DA3-4E09-8E44-CF1730F3776E}" srcId="{C784A35E-E0CB-4755-9911-EFB5D065D3E8}" destId="{D53B3E92-3730-4462-BED6-0449B3B26F16}" srcOrd="0" destOrd="0" parTransId="{A5958995-9086-4D30-8A97-89C85331C28C}" sibTransId="{8CC71452-694B-4F83-8F4A-D07FF705D491}"/>
    <dgm:cxn modelId="{50E01C89-686C-4C1D-892C-99E2CD7E5195}" srcId="{CB69E1D3-2041-4380-ACE4-FE101BD60976}" destId="{488CC648-7F13-40BC-A9BF-6527023ADC95}" srcOrd="1" destOrd="0" parTransId="{9FB6B0DF-4E73-4653-9AE1-65F0C32746C4}" sibTransId="{A321788F-CFE4-433D-BEBA-785E36ADBBC3}"/>
    <dgm:cxn modelId="{8C28D798-3153-4E6A-BF07-E94BB2DCA9CB}" type="presOf" srcId="{CB69E1D3-2041-4380-ACE4-FE101BD60976}" destId="{88CEEC85-2D2D-4B0D-9487-1A38E2BBFE73}" srcOrd="0" destOrd="0" presId="urn:microsoft.com/office/officeart/2005/8/layout/hList6"/>
    <dgm:cxn modelId="{E6626D9F-32D5-428A-9DE8-063A6D764641}" type="presOf" srcId="{488CC648-7F13-40BC-A9BF-6527023ADC95}" destId="{A22F215C-9B45-4B90-82D0-33A8E23D205D}" srcOrd="0" destOrd="0" presId="urn:microsoft.com/office/officeart/2005/8/layout/hList6"/>
    <dgm:cxn modelId="{3C4FFAA1-19E8-4B0F-91DC-94CF5282479C}" type="presOf" srcId="{D0D893CB-C282-4AFF-9B44-8AC11974D98A}" destId="{62B44B34-30C0-4F9D-BC31-DB169CF01DEF}" srcOrd="0" destOrd="3" presId="urn:microsoft.com/office/officeart/2005/8/layout/hList6"/>
    <dgm:cxn modelId="{C07BBBB1-4DA2-4C1C-B018-9134F609C261}" srcId="{488CC648-7F13-40BC-A9BF-6527023ADC95}" destId="{D323A4F0-6EBB-43C3-840D-8DB92B900DFA}" srcOrd="0" destOrd="0" parTransId="{E42CDA4D-3D29-4D4A-8050-90E405F8D1D4}" sibTransId="{A1E40143-91D4-4557-BC92-0166E6640227}"/>
    <dgm:cxn modelId="{A30381BB-E4DA-44AA-B922-8C8F8832F4FC}" type="presOf" srcId="{DD6ABEB6-A6E0-41B2-866B-658C962ABBFB}" destId="{8BA2FFCD-C19C-4C92-9697-C5B66323CD4A}" srcOrd="0" destOrd="1" presId="urn:microsoft.com/office/officeart/2005/8/layout/hList6"/>
    <dgm:cxn modelId="{ECCB1EBC-C245-4985-BF53-128449D33EFE}" type="presOf" srcId="{C13B9FEA-2ED5-4442-99E6-4AB9EAE67F58}" destId="{62B44B34-30C0-4F9D-BC31-DB169CF01DEF}" srcOrd="0" destOrd="2" presId="urn:microsoft.com/office/officeart/2005/8/layout/hList6"/>
    <dgm:cxn modelId="{E8C28FE7-8782-4D48-8778-9B7EEE626447}" type="presOf" srcId="{21A9AD6F-D560-4D59-81A8-CAC46AF151A7}" destId="{A22F215C-9B45-4B90-82D0-33A8E23D205D}" srcOrd="0" destOrd="2" presId="urn:microsoft.com/office/officeart/2005/8/layout/hList6"/>
    <dgm:cxn modelId="{9D927DEA-A605-4FB3-8484-8C6AA0A2E0B8}" srcId="{CB69E1D3-2041-4380-ACE4-FE101BD60976}" destId="{5068DACE-5462-42F1-A6BB-9FDD72E7F75E}" srcOrd="0" destOrd="0" parTransId="{1F511584-FF00-4D63-A7AC-39341EBA553B}" sibTransId="{C55AB9F5-677F-491F-BAB0-83FB437400E1}"/>
    <dgm:cxn modelId="{108DA0FA-C0C7-4385-945A-814E1B1D6E73}" srcId="{C784A35E-E0CB-4755-9911-EFB5D065D3E8}" destId="{D0D893CB-C282-4AFF-9B44-8AC11974D98A}" srcOrd="2" destOrd="0" parTransId="{E2B03971-9FDA-40F6-9FF4-FFD2EA4ED46E}" sibTransId="{9D3B7D05-505E-47A6-A0CF-4BC9D9DFB11B}"/>
    <dgm:cxn modelId="{F46171BB-475A-4940-9B44-E6FE7A3FD383}" type="presParOf" srcId="{88CEEC85-2D2D-4B0D-9487-1A38E2BBFE73}" destId="{8BA2FFCD-C19C-4C92-9697-C5B66323CD4A}" srcOrd="0" destOrd="0" presId="urn:microsoft.com/office/officeart/2005/8/layout/hList6"/>
    <dgm:cxn modelId="{5D0388F3-BE3D-46FE-ACFD-28B61F42BC8A}" type="presParOf" srcId="{88CEEC85-2D2D-4B0D-9487-1A38E2BBFE73}" destId="{CDFF9A57-21C2-4207-BACA-392868645540}" srcOrd="1" destOrd="0" presId="urn:microsoft.com/office/officeart/2005/8/layout/hList6"/>
    <dgm:cxn modelId="{877236B6-3790-4EC0-9C24-C903F5948C88}" type="presParOf" srcId="{88CEEC85-2D2D-4B0D-9487-1A38E2BBFE73}" destId="{A22F215C-9B45-4B90-82D0-33A8E23D205D}" srcOrd="2" destOrd="0" presId="urn:microsoft.com/office/officeart/2005/8/layout/hList6"/>
    <dgm:cxn modelId="{48CD8DF8-D342-4A91-B13E-F7DD8DEBFE1B}" type="presParOf" srcId="{88CEEC85-2D2D-4B0D-9487-1A38E2BBFE73}" destId="{9AEAF81D-66B5-4F39-ABBF-411E1A3D59AC}" srcOrd="3" destOrd="0" presId="urn:microsoft.com/office/officeart/2005/8/layout/hList6"/>
    <dgm:cxn modelId="{E1356EA1-E1DC-4AEA-B75E-C42256A727F0}" type="presParOf" srcId="{88CEEC85-2D2D-4B0D-9487-1A38E2BBFE73}" destId="{62B44B34-30C0-4F9D-BC31-DB169CF01DEF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16B4D9B-761C-4585-840E-39CBE5FEF70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4D408B4-D781-4201-A397-47A3B04FB365}">
      <dgm:prSet phldrT="[Text]"/>
      <dgm:spPr>
        <a:solidFill>
          <a:schemeClr val="bg2"/>
        </a:solidFill>
      </dgm:spPr>
      <dgm:t>
        <a:bodyPr/>
        <a:lstStyle/>
        <a:p>
          <a:r>
            <a:rPr lang="en-US" dirty="0"/>
            <a:t>Mosques </a:t>
          </a:r>
        </a:p>
      </dgm:t>
    </dgm:pt>
    <dgm:pt modelId="{24166D3D-54B1-436D-B25A-A928AA12E7DC}" type="parTrans" cxnId="{C5444C1F-50D5-40C5-B072-0C472C7DFD72}">
      <dgm:prSet/>
      <dgm:spPr/>
      <dgm:t>
        <a:bodyPr/>
        <a:lstStyle/>
        <a:p>
          <a:endParaRPr lang="en-US"/>
        </a:p>
      </dgm:t>
    </dgm:pt>
    <dgm:pt modelId="{1343A42D-636A-4A9F-BF31-D9F57A92EA0F}" type="sibTrans" cxnId="{C5444C1F-50D5-40C5-B072-0C472C7DFD72}">
      <dgm:prSet/>
      <dgm:spPr/>
      <dgm:t>
        <a:bodyPr/>
        <a:lstStyle/>
        <a:p>
          <a:endParaRPr lang="en-US"/>
        </a:p>
      </dgm:t>
    </dgm:pt>
    <dgm:pt modelId="{9B05840F-7E93-4A13-995A-70B4B78B8C8A}">
      <dgm:prSet phldrT="[Text]"/>
      <dgm:spPr>
        <a:solidFill>
          <a:schemeClr val="bg2"/>
        </a:solidFill>
      </dgm:spPr>
      <dgm:t>
        <a:bodyPr/>
        <a:lstStyle/>
        <a:p>
          <a:r>
            <a:rPr lang="en-US" dirty="0"/>
            <a:t>Universities </a:t>
          </a:r>
        </a:p>
      </dgm:t>
    </dgm:pt>
    <dgm:pt modelId="{5D31D88D-0515-4732-A925-17D4612E2943}" type="parTrans" cxnId="{D4F55840-9235-4931-AC17-64986980D887}">
      <dgm:prSet/>
      <dgm:spPr/>
      <dgm:t>
        <a:bodyPr/>
        <a:lstStyle/>
        <a:p>
          <a:endParaRPr lang="en-US"/>
        </a:p>
      </dgm:t>
    </dgm:pt>
    <dgm:pt modelId="{028CAEDA-C8E7-4E0E-82F0-747E09A9FE54}" type="sibTrans" cxnId="{D4F55840-9235-4931-AC17-64986980D887}">
      <dgm:prSet/>
      <dgm:spPr/>
      <dgm:t>
        <a:bodyPr/>
        <a:lstStyle/>
        <a:p>
          <a:endParaRPr lang="en-US"/>
        </a:p>
      </dgm:t>
    </dgm:pt>
    <dgm:pt modelId="{23AA9D10-A28D-45C4-8701-799B2F87666C}">
      <dgm:prSet phldrT="[Text]"/>
      <dgm:spPr>
        <a:solidFill>
          <a:schemeClr val="bg2"/>
        </a:solidFill>
      </dgm:spPr>
      <dgm:t>
        <a:bodyPr/>
        <a:lstStyle/>
        <a:p>
          <a:r>
            <a:rPr lang="en-US" dirty="0"/>
            <a:t>The internet</a:t>
          </a:r>
        </a:p>
      </dgm:t>
    </dgm:pt>
    <dgm:pt modelId="{7F9B7EEC-2C81-41A9-9F79-93CDC886FCB3}" type="parTrans" cxnId="{2E46A81D-7C56-4C66-A062-0EE278C364D0}">
      <dgm:prSet/>
      <dgm:spPr/>
      <dgm:t>
        <a:bodyPr/>
        <a:lstStyle/>
        <a:p>
          <a:endParaRPr lang="en-US"/>
        </a:p>
      </dgm:t>
    </dgm:pt>
    <dgm:pt modelId="{32FF9A12-002B-460A-96C8-EF05A25A61B4}" type="sibTrans" cxnId="{2E46A81D-7C56-4C66-A062-0EE278C364D0}">
      <dgm:prSet/>
      <dgm:spPr/>
      <dgm:t>
        <a:bodyPr/>
        <a:lstStyle/>
        <a:p>
          <a:endParaRPr lang="en-US"/>
        </a:p>
      </dgm:t>
    </dgm:pt>
    <dgm:pt modelId="{DD1CD6B0-7F0C-45FB-90AB-DDD0ED4CB70E}">
      <dgm:prSet/>
      <dgm:spPr/>
      <dgm:t>
        <a:bodyPr/>
        <a:lstStyle/>
        <a:p>
          <a:r>
            <a:rPr lang="en-US" dirty="0"/>
            <a:t>Frequent attenders - disposition</a:t>
          </a:r>
        </a:p>
      </dgm:t>
    </dgm:pt>
    <dgm:pt modelId="{4EDCF4F3-267E-4DF3-B450-B573B9007552}" type="parTrans" cxnId="{F6B13FBE-1808-46E4-AABD-AD004846FB43}">
      <dgm:prSet/>
      <dgm:spPr/>
      <dgm:t>
        <a:bodyPr/>
        <a:lstStyle/>
        <a:p>
          <a:endParaRPr lang="en-US"/>
        </a:p>
      </dgm:t>
    </dgm:pt>
    <dgm:pt modelId="{4DC8FD16-9BBB-4AD7-8D11-48FBF3D0312F}" type="sibTrans" cxnId="{F6B13FBE-1808-46E4-AABD-AD004846FB43}">
      <dgm:prSet/>
      <dgm:spPr/>
      <dgm:t>
        <a:bodyPr/>
        <a:lstStyle/>
        <a:p>
          <a:endParaRPr lang="en-US"/>
        </a:p>
      </dgm:t>
    </dgm:pt>
    <dgm:pt modelId="{FD3E078D-424F-4C4B-A4AC-B73894480299}">
      <dgm:prSet/>
      <dgm:spPr/>
      <dgm:t>
        <a:bodyPr/>
        <a:lstStyle/>
        <a:p>
          <a:r>
            <a:rPr lang="en-US" dirty="0"/>
            <a:t>Preach martyrdom, family compensation and support</a:t>
          </a:r>
        </a:p>
      </dgm:t>
    </dgm:pt>
    <dgm:pt modelId="{6317E514-9471-41DD-8958-835E72A60645}" type="parTrans" cxnId="{20A6ABAB-CBD8-445B-98C5-41101E0ADCD6}">
      <dgm:prSet/>
      <dgm:spPr/>
      <dgm:t>
        <a:bodyPr/>
        <a:lstStyle/>
        <a:p>
          <a:endParaRPr lang="en-US"/>
        </a:p>
      </dgm:t>
    </dgm:pt>
    <dgm:pt modelId="{8C5013E1-8E60-4552-85F1-77826C47B742}" type="sibTrans" cxnId="{20A6ABAB-CBD8-445B-98C5-41101E0ADCD6}">
      <dgm:prSet/>
      <dgm:spPr/>
      <dgm:t>
        <a:bodyPr/>
        <a:lstStyle/>
        <a:p>
          <a:endParaRPr lang="en-US"/>
        </a:p>
      </dgm:t>
    </dgm:pt>
    <dgm:pt modelId="{52BE3F21-F4A7-4FE1-8671-7D6DD9A74559}">
      <dgm:prSet/>
      <dgm:spPr/>
      <dgm:t>
        <a:bodyPr/>
        <a:lstStyle/>
        <a:p>
          <a:r>
            <a:rPr lang="en-US" dirty="0"/>
            <a:t>Arab universities – Syria, Yemen, Sudan</a:t>
          </a:r>
        </a:p>
      </dgm:t>
    </dgm:pt>
    <dgm:pt modelId="{B923DA43-7B22-4FB8-8A07-72C525A6693B}" type="parTrans" cxnId="{E432583A-4656-4B3A-987A-40AD72C45171}">
      <dgm:prSet/>
      <dgm:spPr/>
      <dgm:t>
        <a:bodyPr/>
        <a:lstStyle/>
        <a:p>
          <a:endParaRPr lang="en-US"/>
        </a:p>
      </dgm:t>
    </dgm:pt>
    <dgm:pt modelId="{0C46FC9D-BF3E-4A84-A510-39FE4DF14AA8}" type="sibTrans" cxnId="{E432583A-4656-4B3A-987A-40AD72C45171}">
      <dgm:prSet/>
      <dgm:spPr/>
      <dgm:t>
        <a:bodyPr/>
        <a:lstStyle/>
        <a:p>
          <a:endParaRPr lang="en-US"/>
        </a:p>
      </dgm:t>
    </dgm:pt>
    <dgm:pt modelId="{8DCCAEBF-8E70-4273-99AA-C9B05E1E0223}">
      <dgm:prSet/>
      <dgm:spPr/>
      <dgm:t>
        <a:bodyPr/>
        <a:lstStyle/>
        <a:p>
          <a:r>
            <a:rPr lang="en-US" dirty="0"/>
            <a:t>Recruitment websites</a:t>
          </a:r>
        </a:p>
      </dgm:t>
    </dgm:pt>
    <dgm:pt modelId="{7820BBFB-ACFE-46DE-B866-91FB195F8DCA}" type="parTrans" cxnId="{DB83355D-DF1E-4B13-AB21-79C256DE88B1}">
      <dgm:prSet/>
      <dgm:spPr/>
      <dgm:t>
        <a:bodyPr/>
        <a:lstStyle/>
        <a:p>
          <a:endParaRPr lang="en-US"/>
        </a:p>
      </dgm:t>
    </dgm:pt>
    <dgm:pt modelId="{BEC2E36F-0833-4557-A3D0-48C6EA58DD41}" type="sibTrans" cxnId="{DB83355D-DF1E-4B13-AB21-79C256DE88B1}">
      <dgm:prSet/>
      <dgm:spPr/>
      <dgm:t>
        <a:bodyPr/>
        <a:lstStyle/>
        <a:p>
          <a:endParaRPr lang="en-US"/>
        </a:p>
      </dgm:t>
    </dgm:pt>
    <dgm:pt modelId="{F7297422-D851-4053-A606-54FABBED8BAE}">
      <dgm:prSet/>
      <dgm:spPr/>
      <dgm:t>
        <a:bodyPr/>
        <a:lstStyle/>
        <a:p>
          <a:r>
            <a:rPr lang="en-US" dirty="0"/>
            <a:t>Honor suicide bombers</a:t>
          </a:r>
        </a:p>
      </dgm:t>
    </dgm:pt>
    <dgm:pt modelId="{1D40EF34-A08A-497B-940D-39D4A7AE103F}" type="parTrans" cxnId="{BCB7385A-50FA-4D7A-9554-2A150B15F9D5}">
      <dgm:prSet/>
      <dgm:spPr/>
      <dgm:t>
        <a:bodyPr/>
        <a:lstStyle/>
        <a:p>
          <a:endParaRPr lang="en-US"/>
        </a:p>
      </dgm:t>
    </dgm:pt>
    <dgm:pt modelId="{198E972D-7415-4A11-847D-06CDED485D79}" type="sibTrans" cxnId="{BCB7385A-50FA-4D7A-9554-2A150B15F9D5}">
      <dgm:prSet/>
      <dgm:spPr/>
      <dgm:t>
        <a:bodyPr/>
        <a:lstStyle/>
        <a:p>
          <a:endParaRPr lang="en-US"/>
        </a:p>
      </dgm:t>
    </dgm:pt>
    <dgm:pt modelId="{4DD6E900-270B-4D63-B221-12EEA6ABAC72}">
      <dgm:prSet/>
      <dgm:spPr/>
      <dgm:t>
        <a:bodyPr/>
        <a:lstStyle/>
        <a:p>
          <a:r>
            <a:rPr lang="en-US" dirty="0" err="1"/>
            <a:t>Childrens</a:t>
          </a:r>
          <a:r>
            <a:rPr lang="en-US" dirty="0"/>
            <a:t>’ magazine </a:t>
          </a:r>
        </a:p>
      </dgm:t>
    </dgm:pt>
    <dgm:pt modelId="{545B59EA-79A2-4916-B6FD-59DE23D83F92}" type="parTrans" cxnId="{614F2DFF-8C34-4AE2-8ACB-0E45010DAF0C}">
      <dgm:prSet/>
      <dgm:spPr/>
      <dgm:t>
        <a:bodyPr/>
        <a:lstStyle/>
        <a:p>
          <a:endParaRPr lang="en-US"/>
        </a:p>
      </dgm:t>
    </dgm:pt>
    <dgm:pt modelId="{8650D2DC-9677-4C53-8065-AB93824145E8}" type="sibTrans" cxnId="{614F2DFF-8C34-4AE2-8ACB-0E45010DAF0C}">
      <dgm:prSet/>
      <dgm:spPr/>
      <dgm:t>
        <a:bodyPr/>
        <a:lstStyle/>
        <a:p>
          <a:endParaRPr lang="en-US"/>
        </a:p>
      </dgm:t>
    </dgm:pt>
    <dgm:pt modelId="{A46A4BA0-1B11-4559-8E87-515761FDFB68}" type="pres">
      <dgm:prSet presAssocID="{916B4D9B-761C-4585-840E-39CBE5FEF701}" presName="linear" presStyleCnt="0">
        <dgm:presLayoutVars>
          <dgm:dir/>
          <dgm:animLvl val="lvl"/>
          <dgm:resizeHandles val="exact"/>
        </dgm:presLayoutVars>
      </dgm:prSet>
      <dgm:spPr/>
    </dgm:pt>
    <dgm:pt modelId="{1E688BFD-1E20-4A6C-82D2-04315032769C}" type="pres">
      <dgm:prSet presAssocID="{94D408B4-D781-4201-A397-47A3B04FB365}" presName="parentLin" presStyleCnt="0"/>
      <dgm:spPr/>
    </dgm:pt>
    <dgm:pt modelId="{F926C5A9-CA1F-4ADA-BE3E-613D56175CDC}" type="pres">
      <dgm:prSet presAssocID="{94D408B4-D781-4201-A397-47A3B04FB365}" presName="parentLeftMargin" presStyleLbl="node1" presStyleIdx="0" presStyleCnt="3"/>
      <dgm:spPr/>
    </dgm:pt>
    <dgm:pt modelId="{F9B4238B-63DD-48BA-8242-01EDA975AFE4}" type="pres">
      <dgm:prSet presAssocID="{94D408B4-D781-4201-A397-47A3B04FB365}" presName="parentText" presStyleLbl="node1" presStyleIdx="0" presStyleCnt="3" custLinFactNeighborX="2073" custLinFactNeighborY="-1359">
        <dgm:presLayoutVars>
          <dgm:chMax val="0"/>
          <dgm:bulletEnabled val="1"/>
        </dgm:presLayoutVars>
      </dgm:prSet>
      <dgm:spPr/>
    </dgm:pt>
    <dgm:pt modelId="{CE320865-C072-4B3E-AFE6-D3875B6B9C96}" type="pres">
      <dgm:prSet presAssocID="{94D408B4-D781-4201-A397-47A3B04FB365}" presName="negativeSpace" presStyleCnt="0"/>
      <dgm:spPr/>
    </dgm:pt>
    <dgm:pt modelId="{2BBF5280-0671-43BA-BD7E-ED9D4CEE6337}" type="pres">
      <dgm:prSet presAssocID="{94D408B4-D781-4201-A397-47A3B04FB365}" presName="childText" presStyleLbl="conFgAcc1" presStyleIdx="0" presStyleCnt="3">
        <dgm:presLayoutVars>
          <dgm:bulletEnabled val="1"/>
        </dgm:presLayoutVars>
      </dgm:prSet>
      <dgm:spPr/>
    </dgm:pt>
    <dgm:pt modelId="{B612E815-5267-4C22-8530-DBAD4A751B91}" type="pres">
      <dgm:prSet presAssocID="{1343A42D-636A-4A9F-BF31-D9F57A92EA0F}" presName="spaceBetweenRectangles" presStyleCnt="0"/>
      <dgm:spPr/>
    </dgm:pt>
    <dgm:pt modelId="{51941BBC-42CD-4958-800A-F9F5FE650025}" type="pres">
      <dgm:prSet presAssocID="{9B05840F-7E93-4A13-995A-70B4B78B8C8A}" presName="parentLin" presStyleCnt="0"/>
      <dgm:spPr/>
    </dgm:pt>
    <dgm:pt modelId="{6A1D49CE-2ED3-46F0-8BA1-9A9F98F5351C}" type="pres">
      <dgm:prSet presAssocID="{9B05840F-7E93-4A13-995A-70B4B78B8C8A}" presName="parentLeftMargin" presStyleLbl="node1" presStyleIdx="0" presStyleCnt="3"/>
      <dgm:spPr/>
    </dgm:pt>
    <dgm:pt modelId="{F9C60CF3-64EB-453C-AFA8-2E710F3A25A6}" type="pres">
      <dgm:prSet presAssocID="{9B05840F-7E93-4A13-995A-70B4B78B8C8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C6649A1-3C90-4314-9838-CCFB4848EF0F}" type="pres">
      <dgm:prSet presAssocID="{9B05840F-7E93-4A13-995A-70B4B78B8C8A}" presName="negativeSpace" presStyleCnt="0"/>
      <dgm:spPr/>
    </dgm:pt>
    <dgm:pt modelId="{FECD3B48-7ECB-4F42-9B87-C22533F5CEBF}" type="pres">
      <dgm:prSet presAssocID="{9B05840F-7E93-4A13-995A-70B4B78B8C8A}" presName="childText" presStyleLbl="conFgAcc1" presStyleIdx="1" presStyleCnt="3">
        <dgm:presLayoutVars>
          <dgm:bulletEnabled val="1"/>
        </dgm:presLayoutVars>
      </dgm:prSet>
      <dgm:spPr/>
    </dgm:pt>
    <dgm:pt modelId="{A78DAF98-2B7D-48AA-AAD2-89013C14EB9E}" type="pres">
      <dgm:prSet presAssocID="{028CAEDA-C8E7-4E0E-82F0-747E09A9FE54}" presName="spaceBetweenRectangles" presStyleCnt="0"/>
      <dgm:spPr/>
    </dgm:pt>
    <dgm:pt modelId="{C59DE682-86D6-4F01-89C4-6DADAC3C1F7B}" type="pres">
      <dgm:prSet presAssocID="{23AA9D10-A28D-45C4-8701-799B2F87666C}" presName="parentLin" presStyleCnt="0"/>
      <dgm:spPr/>
    </dgm:pt>
    <dgm:pt modelId="{BEFB7300-4C5F-4BAE-8C82-62A562F830D5}" type="pres">
      <dgm:prSet presAssocID="{23AA9D10-A28D-45C4-8701-799B2F87666C}" presName="parentLeftMargin" presStyleLbl="node1" presStyleIdx="1" presStyleCnt="3"/>
      <dgm:spPr/>
    </dgm:pt>
    <dgm:pt modelId="{836A8FC8-05B6-468C-AB87-882D150D48B5}" type="pres">
      <dgm:prSet presAssocID="{23AA9D10-A28D-45C4-8701-799B2F87666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C78EFC5-1BEF-4935-A75B-A27E0FE11D00}" type="pres">
      <dgm:prSet presAssocID="{23AA9D10-A28D-45C4-8701-799B2F87666C}" presName="negativeSpace" presStyleCnt="0"/>
      <dgm:spPr/>
    </dgm:pt>
    <dgm:pt modelId="{83E9EFD9-EC89-4A6C-ABA0-5FBDACA1BA03}" type="pres">
      <dgm:prSet presAssocID="{23AA9D10-A28D-45C4-8701-799B2F87666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834BF0E-6699-4A37-925C-A5E053BCA619}" type="presOf" srcId="{916B4D9B-761C-4585-840E-39CBE5FEF701}" destId="{A46A4BA0-1B11-4559-8E87-515761FDFB68}" srcOrd="0" destOrd="0" presId="urn:microsoft.com/office/officeart/2005/8/layout/list1"/>
    <dgm:cxn modelId="{41D68F18-94C9-4403-96FF-83F056A933A8}" type="presOf" srcId="{F7297422-D851-4053-A606-54FABBED8BAE}" destId="{83E9EFD9-EC89-4A6C-ABA0-5FBDACA1BA03}" srcOrd="0" destOrd="1" presId="urn:microsoft.com/office/officeart/2005/8/layout/list1"/>
    <dgm:cxn modelId="{2E46A81D-7C56-4C66-A062-0EE278C364D0}" srcId="{916B4D9B-761C-4585-840E-39CBE5FEF701}" destId="{23AA9D10-A28D-45C4-8701-799B2F87666C}" srcOrd="2" destOrd="0" parTransId="{7F9B7EEC-2C81-41A9-9F79-93CDC886FCB3}" sibTransId="{32FF9A12-002B-460A-96C8-EF05A25A61B4}"/>
    <dgm:cxn modelId="{C5444C1F-50D5-40C5-B072-0C472C7DFD72}" srcId="{916B4D9B-761C-4585-840E-39CBE5FEF701}" destId="{94D408B4-D781-4201-A397-47A3B04FB365}" srcOrd="0" destOrd="0" parTransId="{24166D3D-54B1-436D-B25A-A928AA12E7DC}" sibTransId="{1343A42D-636A-4A9F-BF31-D9F57A92EA0F}"/>
    <dgm:cxn modelId="{600BBE24-E49D-4051-B7C4-57F990BFD338}" type="presOf" srcId="{DD1CD6B0-7F0C-45FB-90AB-DDD0ED4CB70E}" destId="{2BBF5280-0671-43BA-BD7E-ED9D4CEE6337}" srcOrd="0" destOrd="0" presId="urn:microsoft.com/office/officeart/2005/8/layout/list1"/>
    <dgm:cxn modelId="{E432583A-4656-4B3A-987A-40AD72C45171}" srcId="{9B05840F-7E93-4A13-995A-70B4B78B8C8A}" destId="{52BE3F21-F4A7-4FE1-8671-7D6DD9A74559}" srcOrd="0" destOrd="0" parTransId="{B923DA43-7B22-4FB8-8A07-72C525A6693B}" sibTransId="{0C46FC9D-BF3E-4A84-A510-39FE4DF14AA8}"/>
    <dgm:cxn modelId="{D4F55840-9235-4931-AC17-64986980D887}" srcId="{916B4D9B-761C-4585-840E-39CBE5FEF701}" destId="{9B05840F-7E93-4A13-995A-70B4B78B8C8A}" srcOrd="1" destOrd="0" parTransId="{5D31D88D-0515-4732-A925-17D4612E2943}" sibTransId="{028CAEDA-C8E7-4E0E-82F0-747E09A9FE54}"/>
    <dgm:cxn modelId="{DB83355D-DF1E-4B13-AB21-79C256DE88B1}" srcId="{23AA9D10-A28D-45C4-8701-799B2F87666C}" destId="{8DCCAEBF-8E70-4273-99AA-C9B05E1E0223}" srcOrd="0" destOrd="0" parTransId="{7820BBFB-ACFE-46DE-B866-91FB195F8DCA}" sibTransId="{BEC2E36F-0833-4557-A3D0-48C6EA58DD41}"/>
    <dgm:cxn modelId="{A351A855-9FA0-4318-9BF1-7B0AF3B36A48}" type="presOf" srcId="{FD3E078D-424F-4C4B-A4AC-B73894480299}" destId="{2BBF5280-0671-43BA-BD7E-ED9D4CEE6337}" srcOrd="0" destOrd="1" presId="urn:microsoft.com/office/officeart/2005/8/layout/list1"/>
    <dgm:cxn modelId="{BCB7385A-50FA-4D7A-9554-2A150B15F9D5}" srcId="{8DCCAEBF-8E70-4273-99AA-C9B05E1E0223}" destId="{F7297422-D851-4053-A606-54FABBED8BAE}" srcOrd="0" destOrd="0" parTransId="{1D40EF34-A08A-497B-940D-39D4A7AE103F}" sibTransId="{198E972D-7415-4A11-847D-06CDED485D79}"/>
    <dgm:cxn modelId="{DD6C6B94-0D05-45CA-8637-02DAC7F17402}" type="presOf" srcId="{9B05840F-7E93-4A13-995A-70B4B78B8C8A}" destId="{6A1D49CE-2ED3-46F0-8BA1-9A9F98F5351C}" srcOrd="0" destOrd="0" presId="urn:microsoft.com/office/officeart/2005/8/layout/list1"/>
    <dgm:cxn modelId="{F871C7A3-0704-4B13-9C42-C56ED5BFEF91}" type="presOf" srcId="{4DD6E900-270B-4D63-B221-12EEA6ABAC72}" destId="{83E9EFD9-EC89-4A6C-ABA0-5FBDACA1BA03}" srcOrd="0" destOrd="2" presId="urn:microsoft.com/office/officeart/2005/8/layout/list1"/>
    <dgm:cxn modelId="{374F29AB-C688-4FBC-B503-C7A1F01694A5}" type="presOf" srcId="{23AA9D10-A28D-45C4-8701-799B2F87666C}" destId="{836A8FC8-05B6-468C-AB87-882D150D48B5}" srcOrd="1" destOrd="0" presId="urn:microsoft.com/office/officeart/2005/8/layout/list1"/>
    <dgm:cxn modelId="{20A6ABAB-CBD8-445B-98C5-41101E0ADCD6}" srcId="{94D408B4-D781-4201-A397-47A3B04FB365}" destId="{FD3E078D-424F-4C4B-A4AC-B73894480299}" srcOrd="1" destOrd="0" parTransId="{6317E514-9471-41DD-8958-835E72A60645}" sibTransId="{8C5013E1-8E60-4552-85F1-77826C47B742}"/>
    <dgm:cxn modelId="{A0251DB1-09F4-45C3-A2F8-BB915C3B7E19}" type="presOf" srcId="{9B05840F-7E93-4A13-995A-70B4B78B8C8A}" destId="{F9C60CF3-64EB-453C-AFA8-2E710F3A25A6}" srcOrd="1" destOrd="0" presId="urn:microsoft.com/office/officeart/2005/8/layout/list1"/>
    <dgm:cxn modelId="{4E9C07B2-7EBE-48E7-9A5D-801A83E5F576}" type="presOf" srcId="{8DCCAEBF-8E70-4273-99AA-C9B05E1E0223}" destId="{83E9EFD9-EC89-4A6C-ABA0-5FBDACA1BA03}" srcOrd="0" destOrd="0" presId="urn:microsoft.com/office/officeart/2005/8/layout/list1"/>
    <dgm:cxn modelId="{A67A23BA-62E7-44F9-BDC3-C8FA6B2CDDE1}" type="presOf" srcId="{94D408B4-D781-4201-A397-47A3B04FB365}" destId="{F9B4238B-63DD-48BA-8242-01EDA975AFE4}" srcOrd="1" destOrd="0" presId="urn:microsoft.com/office/officeart/2005/8/layout/list1"/>
    <dgm:cxn modelId="{F6B13FBE-1808-46E4-AABD-AD004846FB43}" srcId="{94D408B4-D781-4201-A397-47A3B04FB365}" destId="{DD1CD6B0-7F0C-45FB-90AB-DDD0ED4CB70E}" srcOrd="0" destOrd="0" parTransId="{4EDCF4F3-267E-4DF3-B450-B573B9007552}" sibTransId="{4DC8FD16-9BBB-4AD7-8D11-48FBF3D0312F}"/>
    <dgm:cxn modelId="{B085BFCB-5B38-48C9-BB7F-230D9716FC56}" type="presOf" srcId="{94D408B4-D781-4201-A397-47A3B04FB365}" destId="{F926C5A9-CA1F-4ADA-BE3E-613D56175CDC}" srcOrd="0" destOrd="0" presId="urn:microsoft.com/office/officeart/2005/8/layout/list1"/>
    <dgm:cxn modelId="{C56373EE-2E1F-484C-8A66-C9D2B28DDDCA}" type="presOf" srcId="{52BE3F21-F4A7-4FE1-8671-7D6DD9A74559}" destId="{FECD3B48-7ECB-4F42-9B87-C22533F5CEBF}" srcOrd="0" destOrd="0" presId="urn:microsoft.com/office/officeart/2005/8/layout/list1"/>
    <dgm:cxn modelId="{614F2DFF-8C34-4AE2-8ACB-0E45010DAF0C}" srcId="{23AA9D10-A28D-45C4-8701-799B2F87666C}" destId="{4DD6E900-270B-4D63-B221-12EEA6ABAC72}" srcOrd="1" destOrd="0" parTransId="{545B59EA-79A2-4916-B6FD-59DE23D83F92}" sibTransId="{8650D2DC-9677-4C53-8065-AB93824145E8}"/>
    <dgm:cxn modelId="{C02379FF-9AFF-47A8-BF1A-A66FE06A2960}" type="presOf" srcId="{23AA9D10-A28D-45C4-8701-799B2F87666C}" destId="{BEFB7300-4C5F-4BAE-8C82-62A562F830D5}" srcOrd="0" destOrd="0" presId="urn:microsoft.com/office/officeart/2005/8/layout/list1"/>
    <dgm:cxn modelId="{04255777-BC9F-4BD4-BAF4-9DADBC8C8A6F}" type="presParOf" srcId="{A46A4BA0-1B11-4559-8E87-515761FDFB68}" destId="{1E688BFD-1E20-4A6C-82D2-04315032769C}" srcOrd="0" destOrd="0" presId="urn:microsoft.com/office/officeart/2005/8/layout/list1"/>
    <dgm:cxn modelId="{6E5CB49F-35D1-4D2B-BB77-CC59FE62F61E}" type="presParOf" srcId="{1E688BFD-1E20-4A6C-82D2-04315032769C}" destId="{F926C5A9-CA1F-4ADA-BE3E-613D56175CDC}" srcOrd="0" destOrd="0" presId="urn:microsoft.com/office/officeart/2005/8/layout/list1"/>
    <dgm:cxn modelId="{27CB9365-5E87-48AD-8CE8-9F3983BF1B89}" type="presParOf" srcId="{1E688BFD-1E20-4A6C-82D2-04315032769C}" destId="{F9B4238B-63DD-48BA-8242-01EDA975AFE4}" srcOrd="1" destOrd="0" presId="urn:microsoft.com/office/officeart/2005/8/layout/list1"/>
    <dgm:cxn modelId="{51F74150-3476-4437-A20C-B62D1FFBA8C1}" type="presParOf" srcId="{A46A4BA0-1B11-4559-8E87-515761FDFB68}" destId="{CE320865-C072-4B3E-AFE6-D3875B6B9C96}" srcOrd="1" destOrd="0" presId="urn:microsoft.com/office/officeart/2005/8/layout/list1"/>
    <dgm:cxn modelId="{45B2F014-487D-4FE3-B3F7-7E1D31548E9A}" type="presParOf" srcId="{A46A4BA0-1B11-4559-8E87-515761FDFB68}" destId="{2BBF5280-0671-43BA-BD7E-ED9D4CEE6337}" srcOrd="2" destOrd="0" presId="urn:microsoft.com/office/officeart/2005/8/layout/list1"/>
    <dgm:cxn modelId="{C077467B-FE88-4004-9D9E-75581CC6F24C}" type="presParOf" srcId="{A46A4BA0-1B11-4559-8E87-515761FDFB68}" destId="{B612E815-5267-4C22-8530-DBAD4A751B91}" srcOrd="3" destOrd="0" presId="urn:microsoft.com/office/officeart/2005/8/layout/list1"/>
    <dgm:cxn modelId="{566E0670-73BD-4337-9555-69F6F4FFC667}" type="presParOf" srcId="{A46A4BA0-1B11-4559-8E87-515761FDFB68}" destId="{51941BBC-42CD-4958-800A-F9F5FE650025}" srcOrd="4" destOrd="0" presId="urn:microsoft.com/office/officeart/2005/8/layout/list1"/>
    <dgm:cxn modelId="{A45C8EC1-B28B-4CF6-BD00-DE6067220A15}" type="presParOf" srcId="{51941BBC-42CD-4958-800A-F9F5FE650025}" destId="{6A1D49CE-2ED3-46F0-8BA1-9A9F98F5351C}" srcOrd="0" destOrd="0" presId="urn:microsoft.com/office/officeart/2005/8/layout/list1"/>
    <dgm:cxn modelId="{F4054078-5E3C-4602-B50F-2E8675C24DD2}" type="presParOf" srcId="{51941BBC-42CD-4958-800A-F9F5FE650025}" destId="{F9C60CF3-64EB-453C-AFA8-2E710F3A25A6}" srcOrd="1" destOrd="0" presId="urn:microsoft.com/office/officeart/2005/8/layout/list1"/>
    <dgm:cxn modelId="{BD5E3539-4D99-4A15-B8C3-C9F153AC6A33}" type="presParOf" srcId="{A46A4BA0-1B11-4559-8E87-515761FDFB68}" destId="{EC6649A1-3C90-4314-9838-CCFB4848EF0F}" srcOrd="5" destOrd="0" presId="urn:microsoft.com/office/officeart/2005/8/layout/list1"/>
    <dgm:cxn modelId="{F7B16743-C252-4146-8A70-8DE8905D8C7B}" type="presParOf" srcId="{A46A4BA0-1B11-4559-8E87-515761FDFB68}" destId="{FECD3B48-7ECB-4F42-9B87-C22533F5CEBF}" srcOrd="6" destOrd="0" presId="urn:microsoft.com/office/officeart/2005/8/layout/list1"/>
    <dgm:cxn modelId="{1C8F8631-32DC-41CC-9DA9-480701BF86A9}" type="presParOf" srcId="{A46A4BA0-1B11-4559-8E87-515761FDFB68}" destId="{A78DAF98-2B7D-48AA-AAD2-89013C14EB9E}" srcOrd="7" destOrd="0" presId="urn:microsoft.com/office/officeart/2005/8/layout/list1"/>
    <dgm:cxn modelId="{43BCDFE3-9A80-44EB-AE0B-1C7148CC40F0}" type="presParOf" srcId="{A46A4BA0-1B11-4559-8E87-515761FDFB68}" destId="{C59DE682-86D6-4F01-89C4-6DADAC3C1F7B}" srcOrd="8" destOrd="0" presId="urn:microsoft.com/office/officeart/2005/8/layout/list1"/>
    <dgm:cxn modelId="{3C405B0D-63A7-42DF-8D27-FB6C9FE808DD}" type="presParOf" srcId="{C59DE682-86D6-4F01-89C4-6DADAC3C1F7B}" destId="{BEFB7300-4C5F-4BAE-8C82-62A562F830D5}" srcOrd="0" destOrd="0" presId="urn:microsoft.com/office/officeart/2005/8/layout/list1"/>
    <dgm:cxn modelId="{7C95F541-5D33-4DCA-8830-CBD6FEBC7EF6}" type="presParOf" srcId="{C59DE682-86D6-4F01-89C4-6DADAC3C1F7B}" destId="{836A8FC8-05B6-468C-AB87-882D150D48B5}" srcOrd="1" destOrd="0" presId="urn:microsoft.com/office/officeart/2005/8/layout/list1"/>
    <dgm:cxn modelId="{910FA4FE-D26F-4CE2-A2E6-1F5A27D2DE59}" type="presParOf" srcId="{A46A4BA0-1B11-4559-8E87-515761FDFB68}" destId="{5C78EFC5-1BEF-4935-A75B-A27E0FE11D00}" srcOrd="9" destOrd="0" presId="urn:microsoft.com/office/officeart/2005/8/layout/list1"/>
    <dgm:cxn modelId="{706B033E-B106-4D83-8FC5-E82675D9C0C4}" type="presParOf" srcId="{A46A4BA0-1B11-4559-8E87-515761FDFB68}" destId="{83E9EFD9-EC89-4A6C-ABA0-5FBDACA1BA0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29F20E6-A898-4D86-9988-397C0A5F5197}" type="doc">
      <dgm:prSet loTypeId="urn:microsoft.com/office/officeart/2008/layout/VerticalCircleLis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44A2BC1D-07C6-4F8A-9C3C-0D92AD96231D}">
      <dgm:prSet phldrT="[Text]" custT="1"/>
      <dgm:spPr/>
      <dgm:t>
        <a:bodyPr/>
        <a:lstStyle/>
        <a:p>
          <a:r>
            <a:rPr lang="en-US" sz="4800" dirty="0"/>
            <a:t>C</a:t>
          </a:r>
          <a:r>
            <a:rPr lang="en-US" sz="2800" dirty="0"/>
            <a:t>ontinued</a:t>
          </a:r>
          <a:r>
            <a:rPr lang="en-US" sz="900" dirty="0"/>
            <a:t> </a:t>
          </a:r>
          <a:r>
            <a:rPr lang="en-US" sz="3200" dirty="0"/>
            <a:t>support</a:t>
          </a:r>
          <a:endParaRPr lang="en-US" sz="900" dirty="0"/>
        </a:p>
      </dgm:t>
    </dgm:pt>
    <dgm:pt modelId="{683ACFE5-58C9-4ACD-B074-E20331A0B96F}" type="parTrans" cxnId="{6B2CBED6-C77A-40B2-8055-95E3190BD7AF}">
      <dgm:prSet/>
      <dgm:spPr/>
      <dgm:t>
        <a:bodyPr/>
        <a:lstStyle/>
        <a:p>
          <a:endParaRPr lang="en-US"/>
        </a:p>
      </dgm:t>
    </dgm:pt>
    <dgm:pt modelId="{2371C1C0-6EC4-4E36-8AF5-86C91C5B3C6C}" type="sibTrans" cxnId="{6B2CBED6-C77A-40B2-8055-95E3190BD7AF}">
      <dgm:prSet/>
      <dgm:spPr/>
      <dgm:t>
        <a:bodyPr/>
        <a:lstStyle/>
        <a:p>
          <a:endParaRPr lang="en-US"/>
        </a:p>
      </dgm:t>
    </dgm:pt>
    <dgm:pt modelId="{7AF70AC9-3A8E-4623-9A5C-8974EC49D578}">
      <dgm:prSet phldrT="[Text]"/>
      <dgm:spPr/>
      <dgm:t>
        <a:bodyPr/>
        <a:lstStyle/>
        <a:p>
          <a:endParaRPr lang="en-US" dirty="0"/>
        </a:p>
      </dgm:t>
    </dgm:pt>
    <dgm:pt modelId="{ADB0D97D-04BF-4CB2-968A-9C538E0DEB70}" type="parTrans" cxnId="{1A305AF6-5E6B-43BA-B872-C490E2D50711}">
      <dgm:prSet/>
      <dgm:spPr/>
      <dgm:t>
        <a:bodyPr/>
        <a:lstStyle/>
        <a:p>
          <a:endParaRPr lang="en-US"/>
        </a:p>
      </dgm:t>
    </dgm:pt>
    <dgm:pt modelId="{76DFA183-0A80-40D3-BBB9-1C98232F56B5}" type="sibTrans" cxnId="{1A305AF6-5E6B-43BA-B872-C490E2D50711}">
      <dgm:prSet/>
      <dgm:spPr/>
      <dgm:t>
        <a:bodyPr/>
        <a:lstStyle/>
        <a:p>
          <a:endParaRPr lang="en-US"/>
        </a:p>
      </dgm:t>
    </dgm:pt>
    <dgm:pt modelId="{9A10003F-0102-43DA-AE7C-E302269709B9}">
      <dgm:prSet phldrT="[Text]" custT="1"/>
      <dgm:spPr/>
      <dgm:t>
        <a:bodyPr/>
        <a:lstStyle/>
        <a:p>
          <a:r>
            <a:rPr lang="en-US" sz="4400" dirty="0"/>
            <a:t>R</a:t>
          </a:r>
          <a:r>
            <a:rPr lang="en-US" sz="2800" dirty="0"/>
            <a:t>epairing </a:t>
          </a:r>
          <a:r>
            <a:rPr lang="en-US" sz="2400" dirty="0"/>
            <a:t>relations</a:t>
          </a:r>
          <a:endParaRPr lang="en-US" sz="2800" dirty="0"/>
        </a:p>
      </dgm:t>
    </dgm:pt>
    <dgm:pt modelId="{8E8957F6-F252-4EAB-AC96-C27F763102C3}" type="parTrans" cxnId="{D200EAD6-DF04-4C94-9485-578607B3F20E}">
      <dgm:prSet/>
      <dgm:spPr/>
      <dgm:t>
        <a:bodyPr/>
        <a:lstStyle/>
        <a:p>
          <a:endParaRPr lang="en-US"/>
        </a:p>
      </dgm:t>
    </dgm:pt>
    <dgm:pt modelId="{F11BCBAB-CEEC-4432-AE12-BB0B3E45090E}" type="sibTrans" cxnId="{D200EAD6-DF04-4C94-9485-578607B3F20E}">
      <dgm:prSet/>
      <dgm:spPr/>
      <dgm:t>
        <a:bodyPr/>
        <a:lstStyle/>
        <a:p>
          <a:endParaRPr lang="en-US"/>
        </a:p>
      </dgm:t>
    </dgm:pt>
    <dgm:pt modelId="{5D89F64C-2890-4673-B013-A7B5A399588C}">
      <dgm:prSet phldrT="[Text]" custT="1"/>
      <dgm:spPr/>
      <dgm:t>
        <a:bodyPr/>
        <a:lstStyle/>
        <a:p>
          <a:r>
            <a:rPr lang="en-US" sz="2000" dirty="0"/>
            <a:t>Syria</a:t>
          </a:r>
          <a:endParaRPr lang="en-US" sz="500" dirty="0"/>
        </a:p>
      </dgm:t>
    </dgm:pt>
    <dgm:pt modelId="{451C0A8D-A90C-4045-B034-956B403C1BDE}" type="parTrans" cxnId="{3AE700FC-72DD-4413-8BBA-D5F0055641A3}">
      <dgm:prSet/>
      <dgm:spPr/>
      <dgm:t>
        <a:bodyPr/>
        <a:lstStyle/>
        <a:p>
          <a:endParaRPr lang="en-US"/>
        </a:p>
      </dgm:t>
    </dgm:pt>
    <dgm:pt modelId="{823C0C46-14B6-4E2B-B1BA-FFBEA510434E}" type="sibTrans" cxnId="{3AE700FC-72DD-4413-8BBA-D5F0055641A3}">
      <dgm:prSet/>
      <dgm:spPr/>
      <dgm:t>
        <a:bodyPr/>
        <a:lstStyle/>
        <a:p>
          <a:endParaRPr lang="en-US"/>
        </a:p>
      </dgm:t>
    </dgm:pt>
    <dgm:pt modelId="{6C1BA7E7-8713-43A9-A372-023D4A4EC910}">
      <dgm:prSet phldrT="[Text]" custT="1"/>
      <dgm:spPr/>
      <dgm:t>
        <a:bodyPr/>
        <a:lstStyle/>
        <a:p>
          <a:r>
            <a:rPr lang="en-US" sz="1800" dirty="0"/>
            <a:t>Iran </a:t>
          </a:r>
        </a:p>
        <a:p>
          <a:r>
            <a:rPr lang="en-US" sz="1800" dirty="0"/>
            <a:t>Hezbollah</a:t>
          </a:r>
          <a:endParaRPr lang="en-US" sz="1400" dirty="0"/>
        </a:p>
      </dgm:t>
    </dgm:pt>
    <dgm:pt modelId="{4C29A389-CA00-450C-83B8-D64DC793564C}" type="parTrans" cxnId="{0C163E5B-DC59-4C27-A8F2-3873B8282AD8}">
      <dgm:prSet/>
      <dgm:spPr/>
      <dgm:t>
        <a:bodyPr/>
        <a:lstStyle/>
        <a:p>
          <a:endParaRPr lang="en-US"/>
        </a:p>
      </dgm:t>
    </dgm:pt>
    <dgm:pt modelId="{05541A13-6BCE-4D81-BA95-6CFEDC2060A2}" type="sibTrans" cxnId="{0C163E5B-DC59-4C27-A8F2-3873B8282AD8}">
      <dgm:prSet/>
      <dgm:spPr/>
      <dgm:t>
        <a:bodyPr/>
        <a:lstStyle/>
        <a:p>
          <a:endParaRPr lang="en-US"/>
        </a:p>
      </dgm:t>
    </dgm:pt>
    <dgm:pt modelId="{B5C881FE-CE8F-48E4-AC77-E6F32BCA1CC2}" type="pres">
      <dgm:prSet presAssocID="{229F20E6-A898-4D86-9988-397C0A5F5197}" presName="Name0" presStyleCnt="0">
        <dgm:presLayoutVars>
          <dgm:dir/>
        </dgm:presLayoutVars>
      </dgm:prSet>
      <dgm:spPr/>
    </dgm:pt>
    <dgm:pt modelId="{F6CEC33E-8FE9-4263-A17C-B4207B8DCBE3}" type="pres">
      <dgm:prSet presAssocID="{44A2BC1D-07C6-4F8A-9C3C-0D92AD96231D}" presName="withChildren" presStyleCnt="0"/>
      <dgm:spPr/>
    </dgm:pt>
    <dgm:pt modelId="{EDF13369-75E4-46EC-82A6-2CD86A145F54}" type="pres">
      <dgm:prSet presAssocID="{44A2BC1D-07C6-4F8A-9C3C-0D92AD96231D}" presName="bigCircle" presStyleLbl="vennNode1" presStyleIdx="0" presStyleCnt="5" custScaleX="103002" custScaleY="104535" custLinFactNeighborX="-1015" custLinFactNeighborY="4660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</dgm:pt>
    <dgm:pt modelId="{090943F5-02F5-4B09-827D-0BF6B450E41C}" type="pres">
      <dgm:prSet presAssocID="{44A2BC1D-07C6-4F8A-9C3C-0D92AD96231D}" presName="medCircle" presStyleLbl="vennNode1" presStyleIdx="1" presStyleCnt="5"/>
      <dgm:spPr/>
    </dgm:pt>
    <dgm:pt modelId="{263C90B9-B2D0-445D-9D81-6CBFB5584CA4}" type="pres">
      <dgm:prSet presAssocID="{44A2BC1D-07C6-4F8A-9C3C-0D92AD96231D}" presName="txLvl1" presStyleLbl="revTx" presStyleIdx="0" presStyleCnt="5" custScaleX="72540" custScaleY="257594" custLinFactY="41483" custLinFactNeighborX="-10494" custLinFactNeighborY="100000"/>
      <dgm:spPr/>
    </dgm:pt>
    <dgm:pt modelId="{9AECFD31-58E6-42BD-9AD0-7FD6934B6B4B}" type="pres">
      <dgm:prSet presAssocID="{44A2BC1D-07C6-4F8A-9C3C-0D92AD96231D}" presName="lin" presStyleCnt="0"/>
      <dgm:spPr/>
    </dgm:pt>
    <dgm:pt modelId="{7961613C-44A0-4F5F-A377-698660D0E289}" type="pres">
      <dgm:prSet presAssocID="{7AF70AC9-3A8E-4623-9A5C-8974EC49D578}" presName="txLvl2" presStyleLbl="revTx" presStyleIdx="1" presStyleCnt="5"/>
      <dgm:spPr/>
    </dgm:pt>
    <dgm:pt modelId="{7CA07A09-9768-492D-BC67-34C9986A60C0}" type="pres">
      <dgm:prSet presAssocID="{76DFA183-0A80-40D3-BBB9-1C98232F56B5}" presName="smCircle" presStyleLbl="vennNode1" presStyleIdx="2" presStyleCnt="5" custLinFactX="100000" custLinFactY="-100000" custLinFactNeighborX="101498" custLinFactNeighborY="-157847"/>
      <dgm:spPr/>
    </dgm:pt>
    <dgm:pt modelId="{7DD8A73F-F1AF-4A54-A71C-95DC320B5D6F}" type="pres">
      <dgm:prSet presAssocID="{6C1BA7E7-8713-43A9-A372-023D4A4EC910}" presName="txLvl2" presStyleLbl="revTx" presStyleIdx="2" presStyleCnt="5" custScaleX="110857" custScaleY="187874" custLinFactY="128313" custLinFactNeighborX="8710" custLinFactNeighborY="200000"/>
      <dgm:spPr/>
    </dgm:pt>
    <dgm:pt modelId="{CAE9EBD9-1DA8-4239-8B3F-DA42F7E90560}" type="pres">
      <dgm:prSet presAssocID="{44A2BC1D-07C6-4F8A-9C3C-0D92AD96231D}" presName="overlap" presStyleCnt="0"/>
      <dgm:spPr/>
    </dgm:pt>
    <dgm:pt modelId="{018A2DBD-F154-4386-991A-4A11B2771E08}" type="pres">
      <dgm:prSet presAssocID="{9A10003F-0102-43DA-AE7C-E302269709B9}" presName="withChildren" presStyleCnt="0"/>
      <dgm:spPr/>
    </dgm:pt>
    <dgm:pt modelId="{382E127C-DE1D-433F-9B2F-8317D1F4D57E}" type="pres">
      <dgm:prSet presAssocID="{9A10003F-0102-43DA-AE7C-E302269709B9}" presName="bigCircle" presStyleLbl="vennNode1" presStyleIdx="3" presStyleCnt="5" custLinFactNeighborX="36667" custLinFactNeighborY="-4456"/>
      <dgm:spPr>
        <a:solidFill>
          <a:schemeClr val="bg2">
            <a:alpha val="50000"/>
          </a:schemeClr>
        </a:solidFill>
      </dgm:spPr>
    </dgm:pt>
    <dgm:pt modelId="{5160BE78-5084-47CE-88E5-61D37D6B889C}" type="pres">
      <dgm:prSet presAssocID="{9A10003F-0102-43DA-AE7C-E302269709B9}" presName="medCircle" presStyleLbl="vennNode1" presStyleIdx="4" presStyleCnt="5" custLinFactX="48360" custLinFactNeighborX="100000" custLinFactNeighborY="24574"/>
      <dgm:spPr/>
    </dgm:pt>
    <dgm:pt modelId="{D2050D0A-A765-4761-A6F3-23C2D2493940}" type="pres">
      <dgm:prSet presAssocID="{9A10003F-0102-43DA-AE7C-E302269709B9}" presName="txLvl1" presStyleLbl="revTx" presStyleIdx="3" presStyleCnt="5" custScaleX="61683" custScaleY="213147" custLinFactNeighborX="29117" custLinFactNeighborY="85992"/>
      <dgm:spPr/>
    </dgm:pt>
    <dgm:pt modelId="{BA94FB04-154B-4B7C-BEDD-D4A5BEB1FEBA}" type="pres">
      <dgm:prSet presAssocID="{9A10003F-0102-43DA-AE7C-E302269709B9}" presName="lin" presStyleCnt="0"/>
      <dgm:spPr/>
    </dgm:pt>
    <dgm:pt modelId="{B383E0F4-433C-473A-9F46-265FF52A8060}" type="pres">
      <dgm:prSet presAssocID="{5D89F64C-2890-4673-B013-A7B5A399588C}" presName="txLvl2" presStyleLbl="revTx" presStyleIdx="4" presStyleCnt="5" custLinFactY="99423" custLinFactNeighborX="48275" custLinFactNeighborY="100000"/>
      <dgm:spPr/>
    </dgm:pt>
  </dgm:ptLst>
  <dgm:cxnLst>
    <dgm:cxn modelId="{9C012211-28A2-4EE9-9D01-F4BC08F7DB4B}" type="presOf" srcId="{6C1BA7E7-8713-43A9-A372-023D4A4EC910}" destId="{7DD8A73F-F1AF-4A54-A71C-95DC320B5D6F}" srcOrd="0" destOrd="0" presId="urn:microsoft.com/office/officeart/2008/layout/VerticalCircleList"/>
    <dgm:cxn modelId="{0C163E5B-DC59-4C27-A8F2-3873B8282AD8}" srcId="{44A2BC1D-07C6-4F8A-9C3C-0D92AD96231D}" destId="{6C1BA7E7-8713-43A9-A372-023D4A4EC910}" srcOrd="1" destOrd="0" parTransId="{4C29A389-CA00-450C-83B8-D64DC793564C}" sibTransId="{05541A13-6BCE-4D81-BA95-6CFEDC2060A2}"/>
    <dgm:cxn modelId="{D93D6369-BDF0-4FCC-A078-B2A8C59AED7C}" type="presOf" srcId="{229F20E6-A898-4D86-9988-397C0A5F5197}" destId="{B5C881FE-CE8F-48E4-AC77-E6F32BCA1CC2}" srcOrd="0" destOrd="0" presId="urn:microsoft.com/office/officeart/2008/layout/VerticalCircleList"/>
    <dgm:cxn modelId="{67A08F4D-BF1F-465D-A4A3-E3E53B2B0044}" type="presOf" srcId="{9A10003F-0102-43DA-AE7C-E302269709B9}" destId="{D2050D0A-A765-4761-A6F3-23C2D2493940}" srcOrd="0" destOrd="0" presId="urn:microsoft.com/office/officeart/2008/layout/VerticalCircleList"/>
    <dgm:cxn modelId="{05A81A56-3B4A-4CB7-AB0A-9810E4962575}" type="presOf" srcId="{5D89F64C-2890-4673-B013-A7B5A399588C}" destId="{B383E0F4-433C-473A-9F46-265FF52A8060}" srcOrd="0" destOrd="0" presId="urn:microsoft.com/office/officeart/2008/layout/VerticalCircleList"/>
    <dgm:cxn modelId="{ECC2F287-D241-44EB-8664-A94858FF57B5}" type="presOf" srcId="{44A2BC1D-07C6-4F8A-9C3C-0D92AD96231D}" destId="{263C90B9-B2D0-445D-9D81-6CBFB5584CA4}" srcOrd="0" destOrd="0" presId="urn:microsoft.com/office/officeart/2008/layout/VerticalCircleList"/>
    <dgm:cxn modelId="{6B2CBED6-C77A-40B2-8055-95E3190BD7AF}" srcId="{229F20E6-A898-4D86-9988-397C0A5F5197}" destId="{44A2BC1D-07C6-4F8A-9C3C-0D92AD96231D}" srcOrd="0" destOrd="0" parTransId="{683ACFE5-58C9-4ACD-B074-E20331A0B96F}" sibTransId="{2371C1C0-6EC4-4E36-8AF5-86C91C5B3C6C}"/>
    <dgm:cxn modelId="{D200EAD6-DF04-4C94-9485-578607B3F20E}" srcId="{229F20E6-A898-4D86-9988-397C0A5F5197}" destId="{9A10003F-0102-43DA-AE7C-E302269709B9}" srcOrd="1" destOrd="0" parTransId="{8E8957F6-F252-4EAB-AC96-C27F763102C3}" sibTransId="{F11BCBAB-CEEC-4432-AE12-BB0B3E45090E}"/>
    <dgm:cxn modelId="{68C641EB-2AC9-4993-B154-65797867DBD1}" type="presOf" srcId="{7AF70AC9-3A8E-4623-9A5C-8974EC49D578}" destId="{7961613C-44A0-4F5F-A377-698660D0E289}" srcOrd="0" destOrd="0" presId="urn:microsoft.com/office/officeart/2008/layout/VerticalCircleList"/>
    <dgm:cxn modelId="{1A305AF6-5E6B-43BA-B872-C490E2D50711}" srcId="{44A2BC1D-07C6-4F8A-9C3C-0D92AD96231D}" destId="{7AF70AC9-3A8E-4623-9A5C-8974EC49D578}" srcOrd="0" destOrd="0" parTransId="{ADB0D97D-04BF-4CB2-968A-9C538E0DEB70}" sibTransId="{76DFA183-0A80-40D3-BBB9-1C98232F56B5}"/>
    <dgm:cxn modelId="{3AE700FC-72DD-4413-8BBA-D5F0055641A3}" srcId="{9A10003F-0102-43DA-AE7C-E302269709B9}" destId="{5D89F64C-2890-4673-B013-A7B5A399588C}" srcOrd="0" destOrd="0" parTransId="{451C0A8D-A90C-4045-B034-956B403C1BDE}" sibTransId="{823C0C46-14B6-4E2B-B1BA-FFBEA510434E}"/>
    <dgm:cxn modelId="{45C084DB-2BCA-4173-AF87-5878F463E6ED}" type="presParOf" srcId="{B5C881FE-CE8F-48E4-AC77-E6F32BCA1CC2}" destId="{F6CEC33E-8FE9-4263-A17C-B4207B8DCBE3}" srcOrd="0" destOrd="0" presId="urn:microsoft.com/office/officeart/2008/layout/VerticalCircleList"/>
    <dgm:cxn modelId="{74D5958A-F54A-4D88-B99E-81B9E4AB39B0}" type="presParOf" srcId="{F6CEC33E-8FE9-4263-A17C-B4207B8DCBE3}" destId="{EDF13369-75E4-46EC-82A6-2CD86A145F54}" srcOrd="0" destOrd="0" presId="urn:microsoft.com/office/officeart/2008/layout/VerticalCircleList"/>
    <dgm:cxn modelId="{B5433618-07D3-40BD-8F9F-5BF19EE15555}" type="presParOf" srcId="{F6CEC33E-8FE9-4263-A17C-B4207B8DCBE3}" destId="{090943F5-02F5-4B09-827D-0BF6B450E41C}" srcOrd="1" destOrd="0" presId="urn:microsoft.com/office/officeart/2008/layout/VerticalCircleList"/>
    <dgm:cxn modelId="{06F61F7E-237E-44A9-829F-2C5557E56981}" type="presParOf" srcId="{F6CEC33E-8FE9-4263-A17C-B4207B8DCBE3}" destId="{263C90B9-B2D0-445D-9D81-6CBFB5584CA4}" srcOrd="2" destOrd="0" presId="urn:microsoft.com/office/officeart/2008/layout/VerticalCircleList"/>
    <dgm:cxn modelId="{1744891E-37CA-47DF-84F7-843098C3AB40}" type="presParOf" srcId="{F6CEC33E-8FE9-4263-A17C-B4207B8DCBE3}" destId="{9AECFD31-58E6-42BD-9AD0-7FD6934B6B4B}" srcOrd="3" destOrd="0" presId="urn:microsoft.com/office/officeart/2008/layout/VerticalCircleList"/>
    <dgm:cxn modelId="{FB0E2E33-3FE4-43AB-B8B6-9507C506B2EC}" type="presParOf" srcId="{9AECFD31-58E6-42BD-9AD0-7FD6934B6B4B}" destId="{7961613C-44A0-4F5F-A377-698660D0E289}" srcOrd="0" destOrd="0" presId="urn:microsoft.com/office/officeart/2008/layout/VerticalCircleList"/>
    <dgm:cxn modelId="{267DF3C1-229E-45E3-950D-449F452E665E}" type="presParOf" srcId="{9AECFD31-58E6-42BD-9AD0-7FD6934B6B4B}" destId="{7CA07A09-9768-492D-BC67-34C9986A60C0}" srcOrd="1" destOrd="0" presId="urn:microsoft.com/office/officeart/2008/layout/VerticalCircleList"/>
    <dgm:cxn modelId="{F7EFCFBA-C12E-44A1-B99B-0CD466BBA2D6}" type="presParOf" srcId="{9AECFD31-58E6-42BD-9AD0-7FD6934B6B4B}" destId="{7DD8A73F-F1AF-4A54-A71C-95DC320B5D6F}" srcOrd="2" destOrd="0" presId="urn:microsoft.com/office/officeart/2008/layout/VerticalCircleList"/>
    <dgm:cxn modelId="{CFD62D05-B4E0-43ED-861D-C66DC1CB581A}" type="presParOf" srcId="{B5C881FE-CE8F-48E4-AC77-E6F32BCA1CC2}" destId="{CAE9EBD9-1DA8-4239-8B3F-DA42F7E90560}" srcOrd="1" destOrd="0" presId="urn:microsoft.com/office/officeart/2008/layout/VerticalCircleList"/>
    <dgm:cxn modelId="{3255635A-CB18-4960-9E16-51F9388AA504}" type="presParOf" srcId="{B5C881FE-CE8F-48E4-AC77-E6F32BCA1CC2}" destId="{018A2DBD-F154-4386-991A-4A11B2771E08}" srcOrd="2" destOrd="0" presId="urn:microsoft.com/office/officeart/2008/layout/VerticalCircleList"/>
    <dgm:cxn modelId="{1D95DD89-0C7D-4999-93A7-66C769553143}" type="presParOf" srcId="{018A2DBD-F154-4386-991A-4A11B2771E08}" destId="{382E127C-DE1D-433F-9B2F-8317D1F4D57E}" srcOrd="0" destOrd="0" presId="urn:microsoft.com/office/officeart/2008/layout/VerticalCircleList"/>
    <dgm:cxn modelId="{DEEC27E2-60BE-4BDC-B3BE-43209C108DA4}" type="presParOf" srcId="{018A2DBD-F154-4386-991A-4A11B2771E08}" destId="{5160BE78-5084-47CE-88E5-61D37D6B889C}" srcOrd="1" destOrd="0" presId="urn:microsoft.com/office/officeart/2008/layout/VerticalCircleList"/>
    <dgm:cxn modelId="{F97B209B-582D-488C-B254-10B10EAADCF9}" type="presParOf" srcId="{018A2DBD-F154-4386-991A-4A11B2771E08}" destId="{D2050D0A-A765-4761-A6F3-23C2D2493940}" srcOrd="2" destOrd="0" presId="urn:microsoft.com/office/officeart/2008/layout/VerticalCircleList"/>
    <dgm:cxn modelId="{F6F03A58-77B5-497E-9FAE-BEDBE2B2540E}" type="presParOf" srcId="{018A2DBD-F154-4386-991A-4A11B2771E08}" destId="{BA94FB04-154B-4B7C-BEDD-D4A5BEB1FEBA}" srcOrd="3" destOrd="0" presId="urn:microsoft.com/office/officeart/2008/layout/VerticalCircleList"/>
    <dgm:cxn modelId="{8995F5B9-EF5E-4986-BC57-E67F7772B2FC}" type="presParOf" srcId="{BA94FB04-154B-4B7C-BEDD-D4A5BEB1FEBA}" destId="{B383E0F4-433C-473A-9F46-265FF52A8060}" srcOrd="0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CB8FA4-C239-469A-B9A5-0DD5B5E82AF4}">
      <dsp:nvSpPr>
        <dsp:cNvPr id="0" name=""/>
        <dsp:cNvSpPr/>
      </dsp:nvSpPr>
      <dsp:spPr>
        <a:xfrm>
          <a:off x="441369" y="408062"/>
          <a:ext cx="3647322" cy="3647322"/>
        </a:xfrm>
        <a:prstGeom prst="pie">
          <a:avLst>
            <a:gd name="adj1" fmla="val 16200000"/>
            <a:gd name="adj2" fmla="val 1800000"/>
          </a:avLst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Support </a:t>
          </a:r>
        </a:p>
      </dsp:txBody>
      <dsp:txXfrm>
        <a:off x="2424384" y="1081080"/>
        <a:ext cx="1237484" cy="1215774"/>
      </dsp:txXfrm>
    </dsp:sp>
    <dsp:sp modelId="{202740CE-6891-49B5-B89E-7F2FC58BE210}">
      <dsp:nvSpPr>
        <dsp:cNvPr id="0" name=""/>
        <dsp:cNvSpPr/>
      </dsp:nvSpPr>
      <dsp:spPr>
        <a:xfrm>
          <a:off x="253358" y="516614"/>
          <a:ext cx="3647322" cy="3647322"/>
        </a:xfrm>
        <a:prstGeom prst="pie">
          <a:avLst>
            <a:gd name="adj1" fmla="val 1800000"/>
            <a:gd name="adj2" fmla="val 9000000"/>
          </a:avLst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Recruitment </a:t>
          </a:r>
        </a:p>
      </dsp:txBody>
      <dsp:txXfrm>
        <a:off x="1252030" y="2817901"/>
        <a:ext cx="1649979" cy="1128933"/>
      </dsp:txXfrm>
    </dsp:sp>
    <dsp:sp modelId="{6C4A7E01-8201-41E9-B863-617CF7C3C6FA}">
      <dsp:nvSpPr>
        <dsp:cNvPr id="0" name=""/>
        <dsp:cNvSpPr/>
      </dsp:nvSpPr>
      <dsp:spPr>
        <a:xfrm>
          <a:off x="228593" y="397675"/>
          <a:ext cx="3647322" cy="3647322"/>
        </a:xfrm>
        <a:prstGeom prst="pie">
          <a:avLst>
            <a:gd name="adj1" fmla="val 9000000"/>
            <a:gd name="adj2" fmla="val 16200000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Funds </a:t>
          </a:r>
        </a:p>
      </dsp:txBody>
      <dsp:txXfrm>
        <a:off x="619377" y="1114113"/>
        <a:ext cx="1237484" cy="12157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3087BD-B014-4C09-8359-ABD9D1B2C2A7}">
      <dsp:nvSpPr>
        <dsp:cNvPr id="0" name=""/>
        <dsp:cNvSpPr/>
      </dsp:nvSpPr>
      <dsp:spPr>
        <a:xfrm>
          <a:off x="471375" y="330"/>
          <a:ext cx="2181448" cy="1090724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HAMAS</a:t>
          </a:r>
        </a:p>
      </dsp:txBody>
      <dsp:txXfrm>
        <a:off x="503321" y="32276"/>
        <a:ext cx="2117556" cy="1026832"/>
      </dsp:txXfrm>
    </dsp:sp>
    <dsp:sp modelId="{369F92C9-0DAE-4800-AB3A-DD84D3F53EA0}">
      <dsp:nvSpPr>
        <dsp:cNvPr id="0" name=""/>
        <dsp:cNvSpPr/>
      </dsp:nvSpPr>
      <dsp:spPr>
        <a:xfrm>
          <a:off x="689520" y="1091054"/>
          <a:ext cx="218144" cy="8180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8043"/>
              </a:lnTo>
              <a:lnTo>
                <a:pt x="218144" y="818043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3E0E09-3766-4BC9-A140-3A06FBBD769A}">
      <dsp:nvSpPr>
        <dsp:cNvPr id="0" name=""/>
        <dsp:cNvSpPr/>
      </dsp:nvSpPr>
      <dsp:spPr>
        <a:xfrm>
          <a:off x="907665" y="1363735"/>
          <a:ext cx="1745158" cy="10907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POLITICAL WING</a:t>
          </a:r>
        </a:p>
      </dsp:txBody>
      <dsp:txXfrm>
        <a:off x="939611" y="1395681"/>
        <a:ext cx="1681266" cy="1026832"/>
      </dsp:txXfrm>
    </dsp:sp>
    <dsp:sp modelId="{80757C65-B623-457B-BD42-01209E6139BD}">
      <dsp:nvSpPr>
        <dsp:cNvPr id="0" name=""/>
        <dsp:cNvSpPr/>
      </dsp:nvSpPr>
      <dsp:spPr>
        <a:xfrm>
          <a:off x="689520" y="1091054"/>
          <a:ext cx="218144" cy="21814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1448"/>
              </a:lnTo>
              <a:lnTo>
                <a:pt x="218144" y="2181448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053E75-C9AA-4CFB-9260-9576E0676FAB}">
      <dsp:nvSpPr>
        <dsp:cNvPr id="0" name=""/>
        <dsp:cNvSpPr/>
      </dsp:nvSpPr>
      <dsp:spPr>
        <a:xfrm>
          <a:off x="907665" y="2727140"/>
          <a:ext cx="1745158" cy="10907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SOCIAL WING</a:t>
          </a:r>
        </a:p>
      </dsp:txBody>
      <dsp:txXfrm>
        <a:off x="939611" y="2759086"/>
        <a:ext cx="1681266" cy="1026832"/>
      </dsp:txXfrm>
    </dsp:sp>
    <dsp:sp modelId="{8D5A5B3D-5CEF-46E0-9827-67186F8112C2}">
      <dsp:nvSpPr>
        <dsp:cNvPr id="0" name=""/>
        <dsp:cNvSpPr/>
      </dsp:nvSpPr>
      <dsp:spPr>
        <a:xfrm>
          <a:off x="689520" y="1091054"/>
          <a:ext cx="218144" cy="35448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44853"/>
              </a:lnTo>
              <a:lnTo>
                <a:pt x="218144" y="3544853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2B9C36-207C-4843-8D1F-3D8BDFBA0BFC}">
      <dsp:nvSpPr>
        <dsp:cNvPr id="0" name=""/>
        <dsp:cNvSpPr/>
      </dsp:nvSpPr>
      <dsp:spPr>
        <a:xfrm>
          <a:off x="907665" y="4090545"/>
          <a:ext cx="1745158" cy="10907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MILITARY WING</a:t>
          </a:r>
        </a:p>
      </dsp:txBody>
      <dsp:txXfrm>
        <a:off x="939611" y="4122491"/>
        <a:ext cx="1681266" cy="10268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A2FFCD-C19C-4C92-9697-C5B66323CD4A}">
      <dsp:nvSpPr>
        <dsp:cNvPr id="0" name=""/>
        <dsp:cNvSpPr/>
      </dsp:nvSpPr>
      <dsp:spPr>
        <a:xfrm rot="16200000">
          <a:off x="-1414569" y="1415229"/>
          <a:ext cx="4547589" cy="1717129"/>
        </a:xfrm>
        <a:prstGeom prst="flowChartManualOperati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Iran</a:t>
          </a:r>
          <a:r>
            <a:rPr lang="en-US" sz="2200" kern="1200" dirty="0"/>
            <a:t> </a:t>
          </a:r>
        </a:p>
        <a:p>
          <a:pPr marL="171450" lvl="1" indent="-171450" algn="l" defTabSz="7334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50" kern="1200" dirty="0"/>
            <a:t>$3-50 million per year provided</a:t>
          </a:r>
          <a:endParaRPr lang="en-US" sz="1650" kern="1200" dirty="0">
            <a:effectLst/>
          </a:endParaRPr>
        </a:p>
        <a:p>
          <a:pPr marL="171450" lvl="1" indent="-171450" algn="l" defTabSz="7334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50" kern="1200" dirty="0">
              <a:effectLst/>
            </a:rPr>
            <a:t>Incentive-based </a:t>
          </a:r>
        </a:p>
        <a:p>
          <a:pPr marL="171450" lvl="1" indent="-171450" algn="l" defTabSz="7334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50" kern="1200" dirty="0">
              <a:effectLst/>
            </a:rPr>
            <a:t>Weapons, etc.</a:t>
          </a:r>
        </a:p>
        <a:p>
          <a:pPr marL="171450" lvl="1" indent="-171450" algn="l" defTabSz="7334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50" kern="1200" dirty="0">
              <a:effectLst/>
            </a:rPr>
            <a:t>Ended in 2011, resumed in 2017</a:t>
          </a:r>
        </a:p>
      </dsp:txBody>
      <dsp:txXfrm rot="5400000">
        <a:off x="661" y="909517"/>
        <a:ext cx="1717129" cy="2728553"/>
      </dsp:txXfrm>
    </dsp:sp>
    <dsp:sp modelId="{A22F215C-9B45-4B90-82D0-33A8E23D205D}">
      <dsp:nvSpPr>
        <dsp:cNvPr id="0" name=""/>
        <dsp:cNvSpPr/>
      </dsp:nvSpPr>
      <dsp:spPr>
        <a:xfrm rot="16200000">
          <a:off x="431344" y="1415229"/>
          <a:ext cx="4547589" cy="1717129"/>
        </a:xfrm>
        <a:prstGeom prst="flowChartManualOperati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Hezbollah</a:t>
          </a:r>
          <a:endParaRPr lang="en-US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Help with smuggling weapons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Educational help – bombing </a:t>
          </a:r>
        </a:p>
      </dsp:txBody>
      <dsp:txXfrm rot="5400000">
        <a:off x="1846574" y="909517"/>
        <a:ext cx="1717129" cy="2728553"/>
      </dsp:txXfrm>
    </dsp:sp>
    <dsp:sp modelId="{62B44B34-30C0-4F9D-BC31-DB169CF01DEF}">
      <dsp:nvSpPr>
        <dsp:cNvPr id="0" name=""/>
        <dsp:cNvSpPr/>
      </dsp:nvSpPr>
      <dsp:spPr>
        <a:xfrm rot="16200000">
          <a:off x="2277259" y="1415229"/>
          <a:ext cx="4547589" cy="1717129"/>
        </a:xfrm>
        <a:prstGeom prst="flowChartManualOperati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Other nations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Iraq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Saudi Arabia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Other nearby countries </a:t>
          </a:r>
        </a:p>
      </dsp:txBody>
      <dsp:txXfrm rot="5400000">
        <a:off x="3692489" y="909517"/>
        <a:ext cx="1717129" cy="27285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BF5280-0671-43BA-BD7E-ED9D4CEE6337}">
      <dsp:nvSpPr>
        <dsp:cNvPr id="0" name=""/>
        <dsp:cNvSpPr/>
      </dsp:nvSpPr>
      <dsp:spPr>
        <a:xfrm>
          <a:off x="0" y="435009"/>
          <a:ext cx="6196011" cy="1630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0879" tIns="479044" rIns="480879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Frequent attenders - disposition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Preach martyrdom, family compensation and support</a:t>
          </a:r>
        </a:p>
      </dsp:txBody>
      <dsp:txXfrm>
        <a:off x="0" y="435009"/>
        <a:ext cx="6196011" cy="1630125"/>
      </dsp:txXfrm>
    </dsp:sp>
    <dsp:sp modelId="{F9B4238B-63DD-48BA-8242-01EDA975AFE4}">
      <dsp:nvSpPr>
        <dsp:cNvPr id="0" name=""/>
        <dsp:cNvSpPr/>
      </dsp:nvSpPr>
      <dsp:spPr>
        <a:xfrm>
          <a:off x="316222" y="86302"/>
          <a:ext cx="4337208" cy="678960"/>
        </a:xfrm>
        <a:prstGeom prst="roundRect">
          <a:avLst/>
        </a:prstGeom>
        <a:solidFill>
          <a:schemeClr val="bg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936" tIns="0" rIns="163936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Mosques </a:t>
          </a:r>
        </a:p>
      </dsp:txBody>
      <dsp:txXfrm>
        <a:off x="349366" y="119446"/>
        <a:ext cx="4270920" cy="612672"/>
      </dsp:txXfrm>
    </dsp:sp>
    <dsp:sp modelId="{FECD3B48-7ECB-4F42-9B87-C22533F5CEBF}">
      <dsp:nvSpPr>
        <dsp:cNvPr id="0" name=""/>
        <dsp:cNvSpPr/>
      </dsp:nvSpPr>
      <dsp:spPr>
        <a:xfrm>
          <a:off x="0" y="2528814"/>
          <a:ext cx="6196011" cy="9599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0879" tIns="479044" rIns="480879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Arab universities – Syria, Yemen, Sudan</a:t>
          </a:r>
        </a:p>
      </dsp:txBody>
      <dsp:txXfrm>
        <a:off x="0" y="2528814"/>
        <a:ext cx="6196011" cy="959962"/>
      </dsp:txXfrm>
    </dsp:sp>
    <dsp:sp modelId="{F9C60CF3-64EB-453C-AFA8-2E710F3A25A6}">
      <dsp:nvSpPr>
        <dsp:cNvPr id="0" name=""/>
        <dsp:cNvSpPr/>
      </dsp:nvSpPr>
      <dsp:spPr>
        <a:xfrm>
          <a:off x="309800" y="2189334"/>
          <a:ext cx="4337208" cy="678960"/>
        </a:xfrm>
        <a:prstGeom prst="roundRect">
          <a:avLst/>
        </a:prstGeom>
        <a:solidFill>
          <a:schemeClr val="bg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936" tIns="0" rIns="163936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Universities </a:t>
          </a:r>
        </a:p>
      </dsp:txBody>
      <dsp:txXfrm>
        <a:off x="342944" y="2222478"/>
        <a:ext cx="4270920" cy="612672"/>
      </dsp:txXfrm>
    </dsp:sp>
    <dsp:sp modelId="{83E9EFD9-EC89-4A6C-ABA0-5FBDACA1BA03}">
      <dsp:nvSpPr>
        <dsp:cNvPr id="0" name=""/>
        <dsp:cNvSpPr/>
      </dsp:nvSpPr>
      <dsp:spPr>
        <a:xfrm>
          <a:off x="0" y="3952456"/>
          <a:ext cx="6196011" cy="17025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0879" tIns="479044" rIns="480879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Recruitment websites</a:t>
          </a:r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Honor suicide bombers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 err="1"/>
            <a:t>Childrens</a:t>
          </a:r>
          <a:r>
            <a:rPr lang="en-US" sz="2300" kern="1200" dirty="0"/>
            <a:t>’ magazine </a:t>
          </a:r>
        </a:p>
      </dsp:txBody>
      <dsp:txXfrm>
        <a:off x="0" y="3952456"/>
        <a:ext cx="6196011" cy="1702575"/>
      </dsp:txXfrm>
    </dsp:sp>
    <dsp:sp modelId="{836A8FC8-05B6-468C-AB87-882D150D48B5}">
      <dsp:nvSpPr>
        <dsp:cNvPr id="0" name=""/>
        <dsp:cNvSpPr/>
      </dsp:nvSpPr>
      <dsp:spPr>
        <a:xfrm>
          <a:off x="309800" y="3612976"/>
          <a:ext cx="4337208" cy="678960"/>
        </a:xfrm>
        <a:prstGeom prst="roundRect">
          <a:avLst/>
        </a:prstGeom>
        <a:solidFill>
          <a:schemeClr val="bg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936" tIns="0" rIns="163936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The internet</a:t>
          </a:r>
        </a:p>
      </dsp:txBody>
      <dsp:txXfrm>
        <a:off x="342944" y="3646120"/>
        <a:ext cx="4270920" cy="6126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F13369-75E4-46EC-82A6-2CD86A145F54}">
      <dsp:nvSpPr>
        <dsp:cNvPr id="0" name=""/>
        <dsp:cNvSpPr/>
      </dsp:nvSpPr>
      <dsp:spPr>
        <a:xfrm>
          <a:off x="1511557" y="350434"/>
          <a:ext cx="2882808" cy="2925714"/>
        </a:xfrm>
        <a:prstGeom prst="ellipse">
          <a:avLst/>
        </a:prstGeom>
        <a:gradFill rotWithShape="1">
          <a:gsLst>
            <a:gs pos="0">
              <a:schemeClr val="accent3">
                <a:tint val="90000"/>
              </a:schemeClr>
            </a:gs>
            <a:gs pos="48000">
              <a:schemeClr val="accent3">
                <a:tint val="54000"/>
                <a:satMod val="140000"/>
              </a:schemeClr>
            </a:gs>
            <a:gs pos="100000">
              <a:schemeClr val="accent3">
                <a:tint val="24000"/>
                <a:satMod val="260000"/>
              </a:schemeClr>
            </a:gs>
          </a:gsLst>
          <a:lin ang="16200000" scaled="1"/>
        </a:gradFill>
        <a:ln w="12700" cap="flat" cmpd="sng" algn="ctr">
          <a:solidFill>
            <a:schemeClr val="accent3"/>
          </a:solidFill>
          <a:prstDash val="solid"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090943F5-02F5-4B09-827D-0BF6B450E41C}">
      <dsp:nvSpPr>
        <dsp:cNvPr id="0" name=""/>
        <dsp:cNvSpPr/>
      </dsp:nvSpPr>
      <dsp:spPr>
        <a:xfrm>
          <a:off x="1700784" y="401022"/>
          <a:ext cx="503782" cy="503782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63C90B9-B2D0-445D-9D81-6CBFB5584CA4}">
      <dsp:nvSpPr>
        <dsp:cNvPr id="0" name=""/>
        <dsp:cNvSpPr/>
      </dsp:nvSpPr>
      <dsp:spPr>
        <a:xfrm>
          <a:off x="2003646" y="716822"/>
          <a:ext cx="1954727" cy="12977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0960" rIns="0" bIns="6096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C</a:t>
          </a:r>
          <a:r>
            <a:rPr lang="en-US" sz="2800" kern="1200" dirty="0"/>
            <a:t>ontinued</a:t>
          </a:r>
          <a:r>
            <a:rPr lang="en-US" sz="900" kern="1200" dirty="0"/>
            <a:t> </a:t>
          </a:r>
          <a:r>
            <a:rPr lang="en-US" sz="3200" kern="1200" dirty="0"/>
            <a:t>support</a:t>
          </a:r>
          <a:endParaRPr lang="en-US" sz="900" kern="1200" dirty="0"/>
        </a:p>
      </dsp:txBody>
      <dsp:txXfrm>
        <a:off x="2003646" y="716822"/>
        <a:ext cx="1954727" cy="1297712"/>
      </dsp:txXfrm>
    </dsp:sp>
    <dsp:sp modelId="{7961613C-44A0-4F5F-A377-698660D0E289}">
      <dsp:nvSpPr>
        <dsp:cNvPr id="0" name=""/>
        <dsp:cNvSpPr/>
      </dsp:nvSpPr>
      <dsp:spPr>
        <a:xfrm>
          <a:off x="1835290" y="904804"/>
          <a:ext cx="2990171" cy="333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4770" rIns="0" bIns="6477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835290" y="904804"/>
        <a:ext cx="2990171" cy="333918"/>
      </dsp:txXfrm>
    </dsp:sp>
    <dsp:sp modelId="{7CA07A09-9768-492D-BC67-34C9986A60C0}">
      <dsp:nvSpPr>
        <dsp:cNvPr id="0" name=""/>
        <dsp:cNvSpPr/>
      </dsp:nvSpPr>
      <dsp:spPr>
        <a:xfrm>
          <a:off x="2076822" y="591773"/>
          <a:ext cx="119868" cy="1198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DD8A73F-F1AF-4A54-A71C-95DC320B5D6F}">
      <dsp:nvSpPr>
        <dsp:cNvPr id="0" name=""/>
        <dsp:cNvSpPr/>
      </dsp:nvSpPr>
      <dsp:spPr>
        <a:xfrm>
          <a:off x="2088847" y="2026789"/>
          <a:ext cx="3227157" cy="627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Iran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Hezbollah</a:t>
          </a:r>
          <a:endParaRPr lang="en-US" sz="1400" kern="1200" dirty="0"/>
        </a:p>
      </dsp:txBody>
      <dsp:txXfrm>
        <a:off x="2088847" y="2026789"/>
        <a:ext cx="3227157" cy="627346"/>
      </dsp:txXfrm>
    </dsp:sp>
    <dsp:sp modelId="{382E127C-DE1D-433F-9B2F-8317D1F4D57E}">
      <dsp:nvSpPr>
        <dsp:cNvPr id="0" name=""/>
        <dsp:cNvSpPr/>
      </dsp:nvSpPr>
      <dsp:spPr>
        <a:xfrm>
          <a:off x="2787950" y="2914439"/>
          <a:ext cx="2798789" cy="2798789"/>
        </a:xfrm>
        <a:prstGeom prst="ellipse">
          <a:avLst/>
        </a:prstGeom>
        <a:solidFill>
          <a:schemeClr val="bg2">
            <a:alpha val="5000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160BE78-5084-47CE-88E5-61D37D6B889C}">
      <dsp:nvSpPr>
        <dsp:cNvPr id="0" name=""/>
        <dsp:cNvSpPr/>
      </dsp:nvSpPr>
      <dsp:spPr>
        <a:xfrm>
          <a:off x="2641525" y="3280502"/>
          <a:ext cx="503782" cy="503782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2050D0A-A765-4761-A6F3-23C2D2493940}">
      <dsp:nvSpPr>
        <dsp:cNvPr id="0" name=""/>
        <dsp:cNvSpPr/>
      </dsp:nvSpPr>
      <dsp:spPr>
        <a:xfrm>
          <a:off x="3446880" y="3304908"/>
          <a:ext cx="1662165" cy="1073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5880" rIns="0" bIns="5588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R</a:t>
          </a:r>
          <a:r>
            <a:rPr lang="en-US" sz="2800" kern="1200" dirty="0"/>
            <a:t>epairing </a:t>
          </a:r>
          <a:r>
            <a:rPr lang="en-US" sz="2400" kern="1200" dirty="0"/>
            <a:t>relations</a:t>
          </a:r>
          <a:endParaRPr lang="en-US" sz="2800" kern="1200" dirty="0"/>
        </a:p>
      </dsp:txBody>
      <dsp:txXfrm>
        <a:off x="3446880" y="3304908"/>
        <a:ext cx="1662165" cy="1073796"/>
      </dsp:txXfrm>
    </dsp:sp>
    <dsp:sp modelId="{B383E0F4-433C-473A-9F46-265FF52A8060}">
      <dsp:nvSpPr>
        <dsp:cNvPr id="0" name=""/>
        <dsp:cNvSpPr/>
      </dsp:nvSpPr>
      <dsp:spPr>
        <a:xfrm>
          <a:off x="3446866" y="4326395"/>
          <a:ext cx="2694689" cy="333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Syria</a:t>
          </a:r>
          <a:endParaRPr lang="en-US" sz="500" kern="1200" dirty="0"/>
        </a:p>
      </dsp:txBody>
      <dsp:txXfrm>
        <a:off x="3446866" y="4326395"/>
        <a:ext cx="2694689" cy="3339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54C6E1-AF92-4FB7-A013-0B520EBC30AE}" type="datetimeFigureOut">
              <a:rPr lang="en-US"/>
              <a:t>12/8/2022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2D9BF-D574-4807-B36C-9E2A025BE82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6792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10850-0874-4A61-99B4-D613C5E8D9EA}" type="datetimeFigureOut">
              <a:rPr lang="en-US"/>
              <a:t>12/8/2022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1EC53-F507-411E-9ADC-FBCFECE09D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8182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1EC53-F507-411E-9ADC-FBCFECE09D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97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1EC53-F507-411E-9ADC-FBCFECE09D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220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osceles Triangle 5"/>
          <p:cNvSpPr/>
          <p:nvPr/>
        </p:nvSpPr>
        <p:spPr>
          <a:xfrm>
            <a:off x="-1607" y="-1115"/>
            <a:ext cx="12190403" cy="6863692"/>
          </a:xfrm>
          <a:custGeom>
            <a:avLst/>
            <a:gdLst/>
            <a:ahLst/>
            <a:cxnLst/>
            <a:rect l="l" t="t" r="r" b="b"/>
            <a:pathLst>
              <a:path w="9145184" h="5147769">
                <a:moveTo>
                  <a:pt x="4573206" y="2611793"/>
                </a:moveTo>
                <a:lnTo>
                  <a:pt x="4673081" y="5144337"/>
                </a:lnTo>
                <a:lnTo>
                  <a:pt x="4473331" y="5144337"/>
                </a:lnTo>
                <a:close/>
                <a:moveTo>
                  <a:pt x="4571642" y="2577669"/>
                </a:moveTo>
                <a:lnTo>
                  <a:pt x="4568842" y="2582993"/>
                </a:lnTo>
                <a:lnTo>
                  <a:pt x="4572592" y="2595063"/>
                </a:lnTo>
                <a:lnTo>
                  <a:pt x="4576342" y="2582993"/>
                </a:lnTo>
                <a:lnTo>
                  <a:pt x="4573542" y="2577669"/>
                </a:lnTo>
                <a:lnTo>
                  <a:pt x="4576527" y="2582398"/>
                </a:lnTo>
                <a:lnTo>
                  <a:pt x="4577948" y="2577822"/>
                </a:lnTo>
                <a:lnTo>
                  <a:pt x="4576812" y="2582849"/>
                </a:lnTo>
                <a:lnTo>
                  <a:pt x="6195680" y="5147769"/>
                </a:lnTo>
                <a:lnTo>
                  <a:pt x="5925258" y="5147769"/>
                </a:lnTo>
                <a:lnTo>
                  <a:pt x="4576648" y="2583574"/>
                </a:lnTo>
                <a:lnTo>
                  <a:pt x="4573436" y="2597778"/>
                </a:lnTo>
                <a:lnTo>
                  <a:pt x="5365626" y="5147732"/>
                </a:lnTo>
                <a:lnTo>
                  <a:pt x="5148352" y="5147731"/>
                </a:lnTo>
                <a:lnTo>
                  <a:pt x="4572592" y="2601509"/>
                </a:lnTo>
                <a:lnTo>
                  <a:pt x="3996832" y="5147731"/>
                </a:lnTo>
                <a:lnTo>
                  <a:pt x="3779558" y="5147732"/>
                </a:lnTo>
                <a:lnTo>
                  <a:pt x="4571749" y="2597778"/>
                </a:lnTo>
                <a:lnTo>
                  <a:pt x="4568537" y="2583574"/>
                </a:lnTo>
                <a:lnTo>
                  <a:pt x="3219926" y="5147769"/>
                </a:lnTo>
                <a:lnTo>
                  <a:pt x="2949504" y="5147769"/>
                </a:lnTo>
                <a:lnTo>
                  <a:pt x="4568373" y="2582849"/>
                </a:lnTo>
                <a:lnTo>
                  <a:pt x="4567236" y="2577822"/>
                </a:lnTo>
                <a:lnTo>
                  <a:pt x="4568658" y="2582398"/>
                </a:lnTo>
                <a:close/>
                <a:moveTo>
                  <a:pt x="4575557" y="2575085"/>
                </a:moveTo>
                <a:lnTo>
                  <a:pt x="7359080" y="5147393"/>
                </a:lnTo>
                <a:lnTo>
                  <a:pt x="6952676" y="5147393"/>
                </a:lnTo>
                <a:close/>
                <a:moveTo>
                  <a:pt x="4569627" y="2575085"/>
                </a:moveTo>
                <a:lnTo>
                  <a:pt x="2192508" y="5147393"/>
                </a:lnTo>
                <a:lnTo>
                  <a:pt x="1786104" y="5147393"/>
                </a:lnTo>
                <a:close/>
                <a:moveTo>
                  <a:pt x="4575024" y="2574459"/>
                </a:moveTo>
                <a:lnTo>
                  <a:pt x="4578940" y="2575344"/>
                </a:lnTo>
                <a:lnTo>
                  <a:pt x="4578048" y="2574781"/>
                </a:lnTo>
                <a:lnTo>
                  <a:pt x="4579253" y="2575415"/>
                </a:lnTo>
                <a:lnTo>
                  <a:pt x="9145184" y="3607878"/>
                </a:lnTo>
                <a:lnTo>
                  <a:pt x="9145184" y="3994264"/>
                </a:lnTo>
                <a:lnTo>
                  <a:pt x="4580914" y="2576289"/>
                </a:lnTo>
                <a:lnTo>
                  <a:pt x="9144554" y="4976484"/>
                </a:lnTo>
                <a:lnTo>
                  <a:pt x="9144554" y="5147483"/>
                </a:lnTo>
                <a:lnTo>
                  <a:pt x="8654212" y="5147483"/>
                </a:lnTo>
                <a:lnTo>
                  <a:pt x="4579973" y="2575996"/>
                </a:lnTo>
                <a:close/>
                <a:moveTo>
                  <a:pt x="4570160" y="2574459"/>
                </a:moveTo>
                <a:lnTo>
                  <a:pt x="4565211" y="2575996"/>
                </a:lnTo>
                <a:lnTo>
                  <a:pt x="490972" y="5147483"/>
                </a:lnTo>
                <a:lnTo>
                  <a:pt x="629" y="5147483"/>
                </a:lnTo>
                <a:lnTo>
                  <a:pt x="630" y="4976484"/>
                </a:lnTo>
                <a:lnTo>
                  <a:pt x="4564270" y="2576289"/>
                </a:lnTo>
                <a:lnTo>
                  <a:pt x="0" y="3994264"/>
                </a:lnTo>
                <a:lnTo>
                  <a:pt x="0" y="3607878"/>
                </a:lnTo>
                <a:lnTo>
                  <a:pt x="4565931" y="2575415"/>
                </a:lnTo>
                <a:lnTo>
                  <a:pt x="4567137" y="2574781"/>
                </a:lnTo>
                <a:lnTo>
                  <a:pt x="4566244" y="2575344"/>
                </a:lnTo>
                <a:close/>
                <a:moveTo>
                  <a:pt x="630" y="286"/>
                </a:moveTo>
                <a:lnTo>
                  <a:pt x="490972" y="286"/>
                </a:lnTo>
                <a:lnTo>
                  <a:pt x="4565212" y="2571773"/>
                </a:lnTo>
                <a:lnTo>
                  <a:pt x="4567326" y="2572430"/>
                </a:lnTo>
                <a:lnTo>
                  <a:pt x="4569443" y="2572513"/>
                </a:lnTo>
                <a:lnTo>
                  <a:pt x="1786104" y="376"/>
                </a:lnTo>
                <a:lnTo>
                  <a:pt x="2192508" y="376"/>
                </a:lnTo>
                <a:lnTo>
                  <a:pt x="4569471" y="2572514"/>
                </a:lnTo>
                <a:lnTo>
                  <a:pt x="4571301" y="2572587"/>
                </a:lnTo>
                <a:lnTo>
                  <a:pt x="4569599" y="2572654"/>
                </a:lnTo>
                <a:lnTo>
                  <a:pt x="4569627" y="2572684"/>
                </a:lnTo>
                <a:lnTo>
                  <a:pt x="4569595" y="2572654"/>
                </a:lnTo>
                <a:lnTo>
                  <a:pt x="4568222" y="2572708"/>
                </a:lnTo>
                <a:lnTo>
                  <a:pt x="4570160" y="2573310"/>
                </a:lnTo>
                <a:lnTo>
                  <a:pt x="4567604" y="2572732"/>
                </a:lnTo>
                <a:lnTo>
                  <a:pt x="4566783" y="2572765"/>
                </a:lnTo>
                <a:lnTo>
                  <a:pt x="4567137" y="2572988"/>
                </a:lnTo>
                <a:lnTo>
                  <a:pt x="4566717" y="2572767"/>
                </a:lnTo>
                <a:lnTo>
                  <a:pt x="1205" y="2752816"/>
                </a:lnTo>
                <a:lnTo>
                  <a:pt x="1205" y="2392358"/>
                </a:lnTo>
                <a:lnTo>
                  <a:pt x="4565974" y="2572377"/>
                </a:lnTo>
                <a:lnTo>
                  <a:pt x="4565931" y="2572354"/>
                </a:lnTo>
                <a:lnTo>
                  <a:pt x="0" y="1539891"/>
                </a:lnTo>
                <a:lnTo>
                  <a:pt x="0" y="1153505"/>
                </a:lnTo>
                <a:lnTo>
                  <a:pt x="4564271" y="2571481"/>
                </a:lnTo>
                <a:lnTo>
                  <a:pt x="630" y="171286"/>
                </a:lnTo>
                <a:close/>
                <a:moveTo>
                  <a:pt x="9144554" y="286"/>
                </a:moveTo>
                <a:lnTo>
                  <a:pt x="9144554" y="171286"/>
                </a:lnTo>
                <a:lnTo>
                  <a:pt x="4580915" y="2571480"/>
                </a:lnTo>
                <a:lnTo>
                  <a:pt x="9145184" y="1153505"/>
                </a:lnTo>
                <a:lnTo>
                  <a:pt x="9145184" y="1539891"/>
                </a:lnTo>
                <a:lnTo>
                  <a:pt x="4579254" y="2572354"/>
                </a:lnTo>
                <a:lnTo>
                  <a:pt x="4579211" y="2572377"/>
                </a:lnTo>
                <a:lnTo>
                  <a:pt x="9143978" y="2392358"/>
                </a:lnTo>
                <a:lnTo>
                  <a:pt x="9143979" y="2752816"/>
                </a:lnTo>
                <a:lnTo>
                  <a:pt x="4578467" y="2572767"/>
                </a:lnTo>
                <a:lnTo>
                  <a:pt x="4578048" y="2572988"/>
                </a:lnTo>
                <a:lnTo>
                  <a:pt x="4578402" y="2572765"/>
                </a:lnTo>
                <a:lnTo>
                  <a:pt x="4577580" y="2572732"/>
                </a:lnTo>
                <a:lnTo>
                  <a:pt x="4575024" y="2573310"/>
                </a:lnTo>
                <a:lnTo>
                  <a:pt x="4576963" y="2572708"/>
                </a:lnTo>
                <a:lnTo>
                  <a:pt x="4575590" y="2572654"/>
                </a:lnTo>
                <a:lnTo>
                  <a:pt x="4575557" y="2572684"/>
                </a:lnTo>
                <a:lnTo>
                  <a:pt x="4575585" y="2572654"/>
                </a:lnTo>
                <a:lnTo>
                  <a:pt x="4573884" y="2572587"/>
                </a:lnTo>
                <a:lnTo>
                  <a:pt x="4575714" y="2572515"/>
                </a:lnTo>
                <a:lnTo>
                  <a:pt x="6952676" y="376"/>
                </a:lnTo>
                <a:lnTo>
                  <a:pt x="7359080" y="376"/>
                </a:lnTo>
                <a:lnTo>
                  <a:pt x="4575742" y="2572513"/>
                </a:lnTo>
                <a:lnTo>
                  <a:pt x="4577858" y="2572430"/>
                </a:lnTo>
                <a:lnTo>
                  <a:pt x="4579973" y="2571773"/>
                </a:lnTo>
                <a:lnTo>
                  <a:pt x="8654212" y="286"/>
                </a:lnTo>
                <a:close/>
                <a:moveTo>
                  <a:pt x="3219926" y="0"/>
                </a:moveTo>
                <a:lnTo>
                  <a:pt x="4568537" y="2564195"/>
                </a:lnTo>
                <a:lnTo>
                  <a:pt x="4571749" y="2549991"/>
                </a:lnTo>
                <a:lnTo>
                  <a:pt x="3779558" y="38"/>
                </a:lnTo>
                <a:lnTo>
                  <a:pt x="3996832" y="38"/>
                </a:lnTo>
                <a:lnTo>
                  <a:pt x="4572260" y="2544793"/>
                </a:lnTo>
                <a:lnTo>
                  <a:pt x="4471935" y="837"/>
                </a:lnTo>
                <a:lnTo>
                  <a:pt x="4674477" y="837"/>
                </a:lnTo>
                <a:lnTo>
                  <a:pt x="4574412" y="2538215"/>
                </a:lnTo>
                <a:lnTo>
                  <a:pt x="5148352" y="38"/>
                </a:lnTo>
                <a:lnTo>
                  <a:pt x="5365626" y="38"/>
                </a:lnTo>
                <a:lnTo>
                  <a:pt x="4574021" y="2548106"/>
                </a:lnTo>
                <a:lnTo>
                  <a:pt x="4573871" y="2551916"/>
                </a:lnTo>
                <a:lnTo>
                  <a:pt x="4576648" y="2564195"/>
                </a:lnTo>
                <a:lnTo>
                  <a:pt x="5925258" y="0"/>
                </a:lnTo>
                <a:lnTo>
                  <a:pt x="6195680" y="0"/>
                </a:lnTo>
                <a:lnTo>
                  <a:pt x="4576812" y="2564920"/>
                </a:lnTo>
                <a:lnTo>
                  <a:pt x="4577948" y="2569947"/>
                </a:lnTo>
                <a:lnTo>
                  <a:pt x="4576527" y="2565371"/>
                </a:lnTo>
                <a:lnTo>
                  <a:pt x="4573542" y="2570100"/>
                </a:lnTo>
                <a:lnTo>
                  <a:pt x="4576342" y="2564777"/>
                </a:lnTo>
                <a:lnTo>
                  <a:pt x="4573699" y="2556271"/>
                </a:lnTo>
                <a:lnTo>
                  <a:pt x="4573206" y="2568777"/>
                </a:lnTo>
                <a:lnTo>
                  <a:pt x="4572575" y="2552763"/>
                </a:lnTo>
                <a:lnTo>
                  <a:pt x="4568842" y="2564777"/>
                </a:lnTo>
                <a:lnTo>
                  <a:pt x="4571642" y="2570100"/>
                </a:lnTo>
                <a:lnTo>
                  <a:pt x="4568658" y="2565371"/>
                </a:lnTo>
                <a:lnTo>
                  <a:pt x="4567236" y="2569947"/>
                </a:lnTo>
                <a:lnTo>
                  <a:pt x="4568373" y="2564920"/>
                </a:lnTo>
                <a:lnTo>
                  <a:pt x="2949504" y="0"/>
                </a:lnTo>
                <a:close/>
              </a:path>
            </a:pathLst>
          </a:custGeom>
          <a:gradFill>
            <a:gsLst>
              <a:gs pos="0">
                <a:schemeClr val="bg1">
                  <a:alpha val="1000"/>
                </a:schemeClr>
              </a:gs>
              <a:gs pos="100000">
                <a:schemeClr val="bg1">
                  <a:alpha val="1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62" name="Rectangle 61"/>
          <p:cNvSpPr/>
          <p:nvPr/>
        </p:nvSpPr>
        <p:spPr bwMode="hidden">
          <a:xfrm>
            <a:off x="0" y="1905001"/>
            <a:ext cx="12188825" cy="214825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>
              <a:lnSpc>
                <a:spcPct val="90000"/>
              </a:lnSpc>
            </a:pPr>
            <a:endParaRPr sz="320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8883" y="1905002"/>
            <a:ext cx="9751060" cy="2147926"/>
          </a:xfrm>
        </p:spPr>
        <p:txBody>
          <a:bodyPr anchor="ctr">
            <a:normAutofit/>
          </a:bodyPr>
          <a:lstStyle>
            <a:lvl1pPr algn="ctr">
              <a:defRPr sz="4400" cap="all" normalizeH="0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8883" y="4140200"/>
            <a:ext cx="9751060" cy="1016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lternate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1163" y="482600"/>
            <a:ext cx="3961368" cy="1422400"/>
          </a:xfrm>
        </p:spPr>
        <p:txBody>
          <a:bodyPr anchor="b" anchorCtr="0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Rectangle 8" descr="&#10;"/>
          <p:cNvSpPr/>
          <p:nvPr/>
        </p:nvSpPr>
        <p:spPr>
          <a:xfrm>
            <a:off x="0" y="-1115"/>
            <a:ext cx="7618016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&#10;"/>
          <p:cNvSpPr>
            <a:spLocks noGrp="1"/>
          </p:cNvSpPr>
          <p:nvPr>
            <p:ph type="pic" idx="1"/>
          </p:nvPr>
        </p:nvSpPr>
        <p:spPr>
          <a:xfrm>
            <a:off x="507868" y="482600"/>
            <a:ext cx="6602281" cy="5842001"/>
          </a:xfrm>
          <a:noFill/>
          <a:ln w="952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21163" y="2108200"/>
            <a:ext cx="3961368" cy="42672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630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669581">
              <a:defRPr baseline="0"/>
            </a:lvl6pPr>
            <a:lvl7pPr marL="2669581">
              <a:defRPr baseline="0"/>
            </a:lvl7pPr>
            <a:lvl8pPr marL="2669581">
              <a:defRPr baseline="0"/>
            </a:lvl8pPr>
            <a:lvl9pPr marL="2669581"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/>
              <a:t>12/8/2022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40043" y="482599"/>
            <a:ext cx="1843982" cy="57912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162" y="482599"/>
            <a:ext cx="9040045" cy="5791201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/>
              <a:t>12/8/2022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/>
              <a:t>12/8/2022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osceles Triangle 5"/>
          <p:cNvSpPr/>
          <p:nvPr/>
        </p:nvSpPr>
        <p:spPr>
          <a:xfrm>
            <a:off x="-1607" y="-1115"/>
            <a:ext cx="12190403" cy="6863692"/>
          </a:xfrm>
          <a:custGeom>
            <a:avLst/>
            <a:gdLst/>
            <a:ahLst/>
            <a:cxnLst/>
            <a:rect l="l" t="t" r="r" b="b"/>
            <a:pathLst>
              <a:path w="9145184" h="5147769">
                <a:moveTo>
                  <a:pt x="4573206" y="2611793"/>
                </a:moveTo>
                <a:lnTo>
                  <a:pt x="4673081" y="5144337"/>
                </a:lnTo>
                <a:lnTo>
                  <a:pt x="4473331" y="5144337"/>
                </a:lnTo>
                <a:close/>
                <a:moveTo>
                  <a:pt x="4571642" y="2577669"/>
                </a:moveTo>
                <a:lnTo>
                  <a:pt x="4568842" y="2582993"/>
                </a:lnTo>
                <a:lnTo>
                  <a:pt x="4572592" y="2595063"/>
                </a:lnTo>
                <a:lnTo>
                  <a:pt x="4576342" y="2582993"/>
                </a:lnTo>
                <a:lnTo>
                  <a:pt x="4573542" y="2577669"/>
                </a:lnTo>
                <a:lnTo>
                  <a:pt x="4576527" y="2582398"/>
                </a:lnTo>
                <a:lnTo>
                  <a:pt x="4577948" y="2577822"/>
                </a:lnTo>
                <a:lnTo>
                  <a:pt x="4576812" y="2582849"/>
                </a:lnTo>
                <a:lnTo>
                  <a:pt x="6195680" y="5147769"/>
                </a:lnTo>
                <a:lnTo>
                  <a:pt x="5925258" y="5147769"/>
                </a:lnTo>
                <a:lnTo>
                  <a:pt x="4576648" y="2583574"/>
                </a:lnTo>
                <a:lnTo>
                  <a:pt x="4573436" y="2597778"/>
                </a:lnTo>
                <a:lnTo>
                  <a:pt x="5365626" y="5147732"/>
                </a:lnTo>
                <a:lnTo>
                  <a:pt x="5148352" y="5147731"/>
                </a:lnTo>
                <a:lnTo>
                  <a:pt x="4572592" y="2601509"/>
                </a:lnTo>
                <a:lnTo>
                  <a:pt x="3996832" y="5147731"/>
                </a:lnTo>
                <a:lnTo>
                  <a:pt x="3779558" y="5147732"/>
                </a:lnTo>
                <a:lnTo>
                  <a:pt x="4571749" y="2597778"/>
                </a:lnTo>
                <a:lnTo>
                  <a:pt x="4568537" y="2583574"/>
                </a:lnTo>
                <a:lnTo>
                  <a:pt x="3219926" y="5147769"/>
                </a:lnTo>
                <a:lnTo>
                  <a:pt x="2949504" y="5147769"/>
                </a:lnTo>
                <a:lnTo>
                  <a:pt x="4568373" y="2582849"/>
                </a:lnTo>
                <a:lnTo>
                  <a:pt x="4567236" y="2577822"/>
                </a:lnTo>
                <a:lnTo>
                  <a:pt x="4568658" y="2582398"/>
                </a:lnTo>
                <a:close/>
                <a:moveTo>
                  <a:pt x="4575557" y="2575085"/>
                </a:moveTo>
                <a:lnTo>
                  <a:pt x="7359080" y="5147393"/>
                </a:lnTo>
                <a:lnTo>
                  <a:pt x="6952676" y="5147393"/>
                </a:lnTo>
                <a:close/>
                <a:moveTo>
                  <a:pt x="4569627" y="2575085"/>
                </a:moveTo>
                <a:lnTo>
                  <a:pt x="2192508" y="5147393"/>
                </a:lnTo>
                <a:lnTo>
                  <a:pt x="1786104" y="5147393"/>
                </a:lnTo>
                <a:close/>
                <a:moveTo>
                  <a:pt x="4575024" y="2574459"/>
                </a:moveTo>
                <a:lnTo>
                  <a:pt x="4578940" y="2575344"/>
                </a:lnTo>
                <a:lnTo>
                  <a:pt x="4578048" y="2574781"/>
                </a:lnTo>
                <a:lnTo>
                  <a:pt x="4579253" y="2575415"/>
                </a:lnTo>
                <a:lnTo>
                  <a:pt x="9145184" y="3607878"/>
                </a:lnTo>
                <a:lnTo>
                  <a:pt x="9145184" y="3994264"/>
                </a:lnTo>
                <a:lnTo>
                  <a:pt x="4580914" y="2576289"/>
                </a:lnTo>
                <a:lnTo>
                  <a:pt x="9144554" y="4976484"/>
                </a:lnTo>
                <a:lnTo>
                  <a:pt x="9144554" y="5147483"/>
                </a:lnTo>
                <a:lnTo>
                  <a:pt x="8654212" y="5147483"/>
                </a:lnTo>
                <a:lnTo>
                  <a:pt x="4579973" y="2575996"/>
                </a:lnTo>
                <a:close/>
                <a:moveTo>
                  <a:pt x="4570160" y="2574459"/>
                </a:moveTo>
                <a:lnTo>
                  <a:pt x="4565211" y="2575996"/>
                </a:lnTo>
                <a:lnTo>
                  <a:pt x="490972" y="5147483"/>
                </a:lnTo>
                <a:lnTo>
                  <a:pt x="629" y="5147483"/>
                </a:lnTo>
                <a:lnTo>
                  <a:pt x="630" y="4976484"/>
                </a:lnTo>
                <a:lnTo>
                  <a:pt x="4564270" y="2576289"/>
                </a:lnTo>
                <a:lnTo>
                  <a:pt x="0" y="3994264"/>
                </a:lnTo>
                <a:lnTo>
                  <a:pt x="0" y="3607878"/>
                </a:lnTo>
                <a:lnTo>
                  <a:pt x="4565931" y="2575415"/>
                </a:lnTo>
                <a:lnTo>
                  <a:pt x="4567137" y="2574781"/>
                </a:lnTo>
                <a:lnTo>
                  <a:pt x="4566244" y="2575344"/>
                </a:lnTo>
                <a:close/>
                <a:moveTo>
                  <a:pt x="630" y="286"/>
                </a:moveTo>
                <a:lnTo>
                  <a:pt x="490972" y="286"/>
                </a:lnTo>
                <a:lnTo>
                  <a:pt x="4565212" y="2571773"/>
                </a:lnTo>
                <a:lnTo>
                  <a:pt x="4567326" y="2572430"/>
                </a:lnTo>
                <a:lnTo>
                  <a:pt x="4569443" y="2572513"/>
                </a:lnTo>
                <a:lnTo>
                  <a:pt x="1786104" y="376"/>
                </a:lnTo>
                <a:lnTo>
                  <a:pt x="2192508" y="376"/>
                </a:lnTo>
                <a:lnTo>
                  <a:pt x="4569471" y="2572514"/>
                </a:lnTo>
                <a:lnTo>
                  <a:pt x="4571301" y="2572587"/>
                </a:lnTo>
                <a:lnTo>
                  <a:pt x="4569599" y="2572654"/>
                </a:lnTo>
                <a:lnTo>
                  <a:pt x="4569627" y="2572684"/>
                </a:lnTo>
                <a:lnTo>
                  <a:pt x="4569595" y="2572654"/>
                </a:lnTo>
                <a:lnTo>
                  <a:pt x="4568222" y="2572708"/>
                </a:lnTo>
                <a:lnTo>
                  <a:pt x="4570160" y="2573310"/>
                </a:lnTo>
                <a:lnTo>
                  <a:pt x="4567604" y="2572732"/>
                </a:lnTo>
                <a:lnTo>
                  <a:pt x="4566783" y="2572765"/>
                </a:lnTo>
                <a:lnTo>
                  <a:pt x="4567137" y="2572988"/>
                </a:lnTo>
                <a:lnTo>
                  <a:pt x="4566717" y="2572767"/>
                </a:lnTo>
                <a:lnTo>
                  <a:pt x="1205" y="2752816"/>
                </a:lnTo>
                <a:lnTo>
                  <a:pt x="1205" y="2392358"/>
                </a:lnTo>
                <a:lnTo>
                  <a:pt x="4565974" y="2572377"/>
                </a:lnTo>
                <a:lnTo>
                  <a:pt x="4565931" y="2572354"/>
                </a:lnTo>
                <a:lnTo>
                  <a:pt x="0" y="1539891"/>
                </a:lnTo>
                <a:lnTo>
                  <a:pt x="0" y="1153505"/>
                </a:lnTo>
                <a:lnTo>
                  <a:pt x="4564271" y="2571481"/>
                </a:lnTo>
                <a:lnTo>
                  <a:pt x="630" y="171286"/>
                </a:lnTo>
                <a:close/>
                <a:moveTo>
                  <a:pt x="9144554" y="286"/>
                </a:moveTo>
                <a:lnTo>
                  <a:pt x="9144554" y="171286"/>
                </a:lnTo>
                <a:lnTo>
                  <a:pt x="4580915" y="2571480"/>
                </a:lnTo>
                <a:lnTo>
                  <a:pt x="9145184" y="1153505"/>
                </a:lnTo>
                <a:lnTo>
                  <a:pt x="9145184" y="1539891"/>
                </a:lnTo>
                <a:lnTo>
                  <a:pt x="4579254" y="2572354"/>
                </a:lnTo>
                <a:lnTo>
                  <a:pt x="4579211" y="2572377"/>
                </a:lnTo>
                <a:lnTo>
                  <a:pt x="9143978" y="2392358"/>
                </a:lnTo>
                <a:lnTo>
                  <a:pt x="9143979" y="2752816"/>
                </a:lnTo>
                <a:lnTo>
                  <a:pt x="4578467" y="2572767"/>
                </a:lnTo>
                <a:lnTo>
                  <a:pt x="4578048" y="2572988"/>
                </a:lnTo>
                <a:lnTo>
                  <a:pt x="4578402" y="2572765"/>
                </a:lnTo>
                <a:lnTo>
                  <a:pt x="4577580" y="2572732"/>
                </a:lnTo>
                <a:lnTo>
                  <a:pt x="4575024" y="2573310"/>
                </a:lnTo>
                <a:lnTo>
                  <a:pt x="4576963" y="2572708"/>
                </a:lnTo>
                <a:lnTo>
                  <a:pt x="4575590" y="2572654"/>
                </a:lnTo>
                <a:lnTo>
                  <a:pt x="4575557" y="2572684"/>
                </a:lnTo>
                <a:lnTo>
                  <a:pt x="4575585" y="2572654"/>
                </a:lnTo>
                <a:lnTo>
                  <a:pt x="4573884" y="2572587"/>
                </a:lnTo>
                <a:lnTo>
                  <a:pt x="4575714" y="2572515"/>
                </a:lnTo>
                <a:lnTo>
                  <a:pt x="6952676" y="376"/>
                </a:lnTo>
                <a:lnTo>
                  <a:pt x="7359080" y="376"/>
                </a:lnTo>
                <a:lnTo>
                  <a:pt x="4575742" y="2572513"/>
                </a:lnTo>
                <a:lnTo>
                  <a:pt x="4577858" y="2572430"/>
                </a:lnTo>
                <a:lnTo>
                  <a:pt x="4579973" y="2571773"/>
                </a:lnTo>
                <a:lnTo>
                  <a:pt x="8654212" y="286"/>
                </a:lnTo>
                <a:close/>
                <a:moveTo>
                  <a:pt x="3219926" y="0"/>
                </a:moveTo>
                <a:lnTo>
                  <a:pt x="4568537" y="2564195"/>
                </a:lnTo>
                <a:lnTo>
                  <a:pt x="4571749" y="2549991"/>
                </a:lnTo>
                <a:lnTo>
                  <a:pt x="3779558" y="38"/>
                </a:lnTo>
                <a:lnTo>
                  <a:pt x="3996832" y="38"/>
                </a:lnTo>
                <a:lnTo>
                  <a:pt x="4572260" y="2544793"/>
                </a:lnTo>
                <a:lnTo>
                  <a:pt x="4471935" y="837"/>
                </a:lnTo>
                <a:lnTo>
                  <a:pt x="4674477" y="837"/>
                </a:lnTo>
                <a:lnTo>
                  <a:pt x="4574412" y="2538215"/>
                </a:lnTo>
                <a:lnTo>
                  <a:pt x="5148352" y="38"/>
                </a:lnTo>
                <a:lnTo>
                  <a:pt x="5365626" y="38"/>
                </a:lnTo>
                <a:lnTo>
                  <a:pt x="4574021" y="2548106"/>
                </a:lnTo>
                <a:lnTo>
                  <a:pt x="4573871" y="2551916"/>
                </a:lnTo>
                <a:lnTo>
                  <a:pt x="4576648" y="2564195"/>
                </a:lnTo>
                <a:lnTo>
                  <a:pt x="5925258" y="0"/>
                </a:lnTo>
                <a:lnTo>
                  <a:pt x="6195680" y="0"/>
                </a:lnTo>
                <a:lnTo>
                  <a:pt x="4576812" y="2564920"/>
                </a:lnTo>
                <a:lnTo>
                  <a:pt x="4577948" y="2569947"/>
                </a:lnTo>
                <a:lnTo>
                  <a:pt x="4576527" y="2565371"/>
                </a:lnTo>
                <a:lnTo>
                  <a:pt x="4573542" y="2570100"/>
                </a:lnTo>
                <a:lnTo>
                  <a:pt x="4576342" y="2564777"/>
                </a:lnTo>
                <a:lnTo>
                  <a:pt x="4573699" y="2556271"/>
                </a:lnTo>
                <a:lnTo>
                  <a:pt x="4573206" y="2568777"/>
                </a:lnTo>
                <a:lnTo>
                  <a:pt x="4572575" y="2552763"/>
                </a:lnTo>
                <a:lnTo>
                  <a:pt x="4568842" y="2564777"/>
                </a:lnTo>
                <a:lnTo>
                  <a:pt x="4571642" y="2570100"/>
                </a:lnTo>
                <a:lnTo>
                  <a:pt x="4568658" y="2565371"/>
                </a:lnTo>
                <a:lnTo>
                  <a:pt x="4567236" y="2569947"/>
                </a:lnTo>
                <a:lnTo>
                  <a:pt x="4568373" y="2564920"/>
                </a:lnTo>
                <a:lnTo>
                  <a:pt x="2949504" y="0"/>
                </a:lnTo>
                <a:close/>
              </a:path>
            </a:pathLst>
          </a:custGeom>
          <a:gradFill>
            <a:gsLst>
              <a:gs pos="0">
                <a:schemeClr val="bg1">
                  <a:alpha val="1000"/>
                </a:schemeClr>
              </a:gs>
              <a:gs pos="100000">
                <a:schemeClr val="bg1">
                  <a:alpha val="1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1524000"/>
            <a:ext cx="9751060" cy="1992597"/>
          </a:xfrm>
        </p:spPr>
        <p:txBody>
          <a:bodyPr anchor="b" anchorCtr="0">
            <a:noAutofit/>
          </a:bodyPr>
          <a:lstStyle>
            <a:lvl1pPr algn="ctr">
              <a:defRPr sz="4400" b="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3632200"/>
            <a:ext cx="9751060" cy="1016000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/>
              <a:t>12/8/2022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162" y="1803401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 marL="2669581">
              <a:defRPr sz="1400"/>
            </a:lvl7pPr>
            <a:lvl8pPr marL="2669581">
              <a:defRPr sz="1400"/>
            </a:lvl8pPr>
            <a:lvl9pPr marL="2669581"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7559" y="1803401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 marL="2669581">
              <a:defRPr sz="1400" baseline="0"/>
            </a:lvl6pPr>
            <a:lvl7pPr marL="2669581">
              <a:defRPr sz="1400" baseline="0"/>
            </a:lvl7pPr>
            <a:lvl8pPr marL="2669581">
              <a:defRPr sz="1400" baseline="0"/>
            </a:lvl8pPr>
            <a:lvl9pPr marL="2669581"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/>
              <a:t>12/8/2022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162" y="1803400"/>
            <a:ext cx="4977104" cy="91440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162" y="2717800"/>
            <a:ext cx="4977104" cy="3556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 marL="2669581">
              <a:defRPr sz="1400"/>
            </a:lvl6pPr>
            <a:lvl7pPr marL="2669581">
              <a:defRPr sz="1400"/>
            </a:lvl7pPr>
            <a:lvl8pPr marL="2669581">
              <a:defRPr sz="1400"/>
            </a:lvl8pPr>
            <a:lvl9pPr marL="2669581"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7559" y="1803400"/>
            <a:ext cx="4977104" cy="91440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7559" y="2717800"/>
            <a:ext cx="4977104" cy="3556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 marL="2669581">
              <a:defRPr sz="1400"/>
            </a:lvl6pPr>
            <a:lvl7pPr marL="2669581">
              <a:defRPr sz="1400"/>
            </a:lvl7pPr>
            <a:lvl8pPr marL="2669581">
              <a:defRPr sz="1400" baseline="0"/>
            </a:lvl8pPr>
            <a:lvl9pPr marL="2669581"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/>
              <a:t>12/8/2022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/>
              <a:t>12/8/2022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1163" y="482600"/>
            <a:ext cx="3961368" cy="1422400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0" y="-1115"/>
            <a:ext cx="7618016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white">
          <a:xfrm>
            <a:off x="507868" y="482600"/>
            <a:ext cx="6602280" cy="5842001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21163" y="2108200"/>
            <a:ext cx="3961368" cy="426720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osceles Triangle 5"/>
          <p:cNvSpPr/>
          <p:nvPr/>
        </p:nvSpPr>
        <p:spPr>
          <a:xfrm>
            <a:off x="-1607" y="-1115"/>
            <a:ext cx="12190403" cy="6863692"/>
          </a:xfrm>
          <a:custGeom>
            <a:avLst/>
            <a:gdLst/>
            <a:ahLst/>
            <a:cxnLst/>
            <a:rect l="l" t="t" r="r" b="b"/>
            <a:pathLst>
              <a:path w="9145184" h="5147769">
                <a:moveTo>
                  <a:pt x="4573206" y="2611793"/>
                </a:moveTo>
                <a:lnTo>
                  <a:pt x="4673081" y="5144337"/>
                </a:lnTo>
                <a:lnTo>
                  <a:pt x="4473331" y="5144337"/>
                </a:lnTo>
                <a:close/>
                <a:moveTo>
                  <a:pt x="4571642" y="2577669"/>
                </a:moveTo>
                <a:lnTo>
                  <a:pt x="4568842" y="2582993"/>
                </a:lnTo>
                <a:lnTo>
                  <a:pt x="4572592" y="2595063"/>
                </a:lnTo>
                <a:lnTo>
                  <a:pt x="4576342" y="2582993"/>
                </a:lnTo>
                <a:lnTo>
                  <a:pt x="4573542" y="2577669"/>
                </a:lnTo>
                <a:lnTo>
                  <a:pt x="4576527" y="2582398"/>
                </a:lnTo>
                <a:lnTo>
                  <a:pt x="4577948" y="2577822"/>
                </a:lnTo>
                <a:lnTo>
                  <a:pt x="4576812" y="2582849"/>
                </a:lnTo>
                <a:lnTo>
                  <a:pt x="6195680" y="5147769"/>
                </a:lnTo>
                <a:lnTo>
                  <a:pt x="5925258" y="5147769"/>
                </a:lnTo>
                <a:lnTo>
                  <a:pt x="4576648" y="2583574"/>
                </a:lnTo>
                <a:lnTo>
                  <a:pt x="4573436" y="2597778"/>
                </a:lnTo>
                <a:lnTo>
                  <a:pt x="5365626" y="5147732"/>
                </a:lnTo>
                <a:lnTo>
                  <a:pt x="5148352" y="5147731"/>
                </a:lnTo>
                <a:lnTo>
                  <a:pt x="4572592" y="2601509"/>
                </a:lnTo>
                <a:lnTo>
                  <a:pt x="3996832" y="5147731"/>
                </a:lnTo>
                <a:lnTo>
                  <a:pt x="3779558" y="5147732"/>
                </a:lnTo>
                <a:lnTo>
                  <a:pt x="4571749" y="2597778"/>
                </a:lnTo>
                <a:lnTo>
                  <a:pt x="4568537" y="2583574"/>
                </a:lnTo>
                <a:lnTo>
                  <a:pt x="3219926" y="5147769"/>
                </a:lnTo>
                <a:lnTo>
                  <a:pt x="2949504" y="5147769"/>
                </a:lnTo>
                <a:lnTo>
                  <a:pt x="4568373" y="2582849"/>
                </a:lnTo>
                <a:lnTo>
                  <a:pt x="4567236" y="2577822"/>
                </a:lnTo>
                <a:lnTo>
                  <a:pt x="4568658" y="2582398"/>
                </a:lnTo>
                <a:close/>
                <a:moveTo>
                  <a:pt x="4575557" y="2575085"/>
                </a:moveTo>
                <a:lnTo>
                  <a:pt x="7359080" y="5147393"/>
                </a:lnTo>
                <a:lnTo>
                  <a:pt x="6952676" y="5147393"/>
                </a:lnTo>
                <a:close/>
                <a:moveTo>
                  <a:pt x="4569627" y="2575085"/>
                </a:moveTo>
                <a:lnTo>
                  <a:pt x="2192508" y="5147393"/>
                </a:lnTo>
                <a:lnTo>
                  <a:pt x="1786104" y="5147393"/>
                </a:lnTo>
                <a:close/>
                <a:moveTo>
                  <a:pt x="4575024" y="2574459"/>
                </a:moveTo>
                <a:lnTo>
                  <a:pt x="4578940" y="2575344"/>
                </a:lnTo>
                <a:lnTo>
                  <a:pt x="4578048" y="2574781"/>
                </a:lnTo>
                <a:lnTo>
                  <a:pt x="4579253" y="2575415"/>
                </a:lnTo>
                <a:lnTo>
                  <a:pt x="9145184" y="3607878"/>
                </a:lnTo>
                <a:lnTo>
                  <a:pt x="9145184" y="3994264"/>
                </a:lnTo>
                <a:lnTo>
                  <a:pt x="4580914" y="2576289"/>
                </a:lnTo>
                <a:lnTo>
                  <a:pt x="9144554" y="4976484"/>
                </a:lnTo>
                <a:lnTo>
                  <a:pt x="9144554" y="5147483"/>
                </a:lnTo>
                <a:lnTo>
                  <a:pt x="8654212" y="5147483"/>
                </a:lnTo>
                <a:lnTo>
                  <a:pt x="4579973" y="2575996"/>
                </a:lnTo>
                <a:close/>
                <a:moveTo>
                  <a:pt x="4570160" y="2574459"/>
                </a:moveTo>
                <a:lnTo>
                  <a:pt x="4565211" y="2575996"/>
                </a:lnTo>
                <a:lnTo>
                  <a:pt x="490972" y="5147483"/>
                </a:lnTo>
                <a:lnTo>
                  <a:pt x="629" y="5147483"/>
                </a:lnTo>
                <a:lnTo>
                  <a:pt x="630" y="4976484"/>
                </a:lnTo>
                <a:lnTo>
                  <a:pt x="4564270" y="2576289"/>
                </a:lnTo>
                <a:lnTo>
                  <a:pt x="0" y="3994264"/>
                </a:lnTo>
                <a:lnTo>
                  <a:pt x="0" y="3607878"/>
                </a:lnTo>
                <a:lnTo>
                  <a:pt x="4565931" y="2575415"/>
                </a:lnTo>
                <a:lnTo>
                  <a:pt x="4567137" y="2574781"/>
                </a:lnTo>
                <a:lnTo>
                  <a:pt x="4566244" y="2575344"/>
                </a:lnTo>
                <a:close/>
                <a:moveTo>
                  <a:pt x="630" y="286"/>
                </a:moveTo>
                <a:lnTo>
                  <a:pt x="490972" y="286"/>
                </a:lnTo>
                <a:lnTo>
                  <a:pt x="4565212" y="2571773"/>
                </a:lnTo>
                <a:lnTo>
                  <a:pt x="4567326" y="2572430"/>
                </a:lnTo>
                <a:lnTo>
                  <a:pt x="4569443" y="2572513"/>
                </a:lnTo>
                <a:lnTo>
                  <a:pt x="1786104" y="376"/>
                </a:lnTo>
                <a:lnTo>
                  <a:pt x="2192508" y="376"/>
                </a:lnTo>
                <a:lnTo>
                  <a:pt x="4569471" y="2572514"/>
                </a:lnTo>
                <a:lnTo>
                  <a:pt x="4571301" y="2572587"/>
                </a:lnTo>
                <a:lnTo>
                  <a:pt x="4569599" y="2572654"/>
                </a:lnTo>
                <a:lnTo>
                  <a:pt x="4569627" y="2572684"/>
                </a:lnTo>
                <a:lnTo>
                  <a:pt x="4569595" y="2572654"/>
                </a:lnTo>
                <a:lnTo>
                  <a:pt x="4568222" y="2572708"/>
                </a:lnTo>
                <a:lnTo>
                  <a:pt x="4570160" y="2573310"/>
                </a:lnTo>
                <a:lnTo>
                  <a:pt x="4567604" y="2572732"/>
                </a:lnTo>
                <a:lnTo>
                  <a:pt x="4566783" y="2572765"/>
                </a:lnTo>
                <a:lnTo>
                  <a:pt x="4567137" y="2572988"/>
                </a:lnTo>
                <a:lnTo>
                  <a:pt x="4566717" y="2572767"/>
                </a:lnTo>
                <a:lnTo>
                  <a:pt x="1205" y="2752816"/>
                </a:lnTo>
                <a:lnTo>
                  <a:pt x="1205" y="2392358"/>
                </a:lnTo>
                <a:lnTo>
                  <a:pt x="4565974" y="2572377"/>
                </a:lnTo>
                <a:lnTo>
                  <a:pt x="4565931" y="2572354"/>
                </a:lnTo>
                <a:lnTo>
                  <a:pt x="0" y="1539891"/>
                </a:lnTo>
                <a:lnTo>
                  <a:pt x="0" y="1153505"/>
                </a:lnTo>
                <a:lnTo>
                  <a:pt x="4564271" y="2571481"/>
                </a:lnTo>
                <a:lnTo>
                  <a:pt x="630" y="171286"/>
                </a:lnTo>
                <a:close/>
                <a:moveTo>
                  <a:pt x="9144554" y="286"/>
                </a:moveTo>
                <a:lnTo>
                  <a:pt x="9144554" y="171286"/>
                </a:lnTo>
                <a:lnTo>
                  <a:pt x="4580915" y="2571480"/>
                </a:lnTo>
                <a:lnTo>
                  <a:pt x="9145184" y="1153505"/>
                </a:lnTo>
                <a:lnTo>
                  <a:pt x="9145184" y="1539891"/>
                </a:lnTo>
                <a:lnTo>
                  <a:pt x="4579254" y="2572354"/>
                </a:lnTo>
                <a:lnTo>
                  <a:pt x="4579211" y="2572377"/>
                </a:lnTo>
                <a:lnTo>
                  <a:pt x="9143978" y="2392358"/>
                </a:lnTo>
                <a:lnTo>
                  <a:pt x="9143979" y="2752816"/>
                </a:lnTo>
                <a:lnTo>
                  <a:pt x="4578467" y="2572767"/>
                </a:lnTo>
                <a:lnTo>
                  <a:pt x="4578048" y="2572988"/>
                </a:lnTo>
                <a:lnTo>
                  <a:pt x="4578402" y="2572765"/>
                </a:lnTo>
                <a:lnTo>
                  <a:pt x="4577580" y="2572732"/>
                </a:lnTo>
                <a:lnTo>
                  <a:pt x="4575024" y="2573310"/>
                </a:lnTo>
                <a:lnTo>
                  <a:pt x="4576963" y="2572708"/>
                </a:lnTo>
                <a:lnTo>
                  <a:pt x="4575590" y="2572654"/>
                </a:lnTo>
                <a:lnTo>
                  <a:pt x="4575557" y="2572684"/>
                </a:lnTo>
                <a:lnTo>
                  <a:pt x="4575585" y="2572654"/>
                </a:lnTo>
                <a:lnTo>
                  <a:pt x="4573884" y="2572587"/>
                </a:lnTo>
                <a:lnTo>
                  <a:pt x="4575714" y="2572515"/>
                </a:lnTo>
                <a:lnTo>
                  <a:pt x="6952676" y="376"/>
                </a:lnTo>
                <a:lnTo>
                  <a:pt x="7359080" y="376"/>
                </a:lnTo>
                <a:lnTo>
                  <a:pt x="4575742" y="2572513"/>
                </a:lnTo>
                <a:lnTo>
                  <a:pt x="4577858" y="2572430"/>
                </a:lnTo>
                <a:lnTo>
                  <a:pt x="4579973" y="2571773"/>
                </a:lnTo>
                <a:lnTo>
                  <a:pt x="8654212" y="286"/>
                </a:lnTo>
                <a:close/>
                <a:moveTo>
                  <a:pt x="3219926" y="0"/>
                </a:moveTo>
                <a:lnTo>
                  <a:pt x="4568537" y="2564195"/>
                </a:lnTo>
                <a:lnTo>
                  <a:pt x="4571749" y="2549991"/>
                </a:lnTo>
                <a:lnTo>
                  <a:pt x="3779558" y="38"/>
                </a:lnTo>
                <a:lnTo>
                  <a:pt x="3996832" y="38"/>
                </a:lnTo>
                <a:lnTo>
                  <a:pt x="4572260" y="2544793"/>
                </a:lnTo>
                <a:lnTo>
                  <a:pt x="4471935" y="837"/>
                </a:lnTo>
                <a:lnTo>
                  <a:pt x="4674477" y="837"/>
                </a:lnTo>
                <a:lnTo>
                  <a:pt x="4574412" y="2538215"/>
                </a:lnTo>
                <a:lnTo>
                  <a:pt x="5148352" y="38"/>
                </a:lnTo>
                <a:lnTo>
                  <a:pt x="5365626" y="38"/>
                </a:lnTo>
                <a:lnTo>
                  <a:pt x="4574021" y="2548106"/>
                </a:lnTo>
                <a:lnTo>
                  <a:pt x="4573871" y="2551916"/>
                </a:lnTo>
                <a:lnTo>
                  <a:pt x="4576648" y="2564195"/>
                </a:lnTo>
                <a:lnTo>
                  <a:pt x="5925258" y="0"/>
                </a:lnTo>
                <a:lnTo>
                  <a:pt x="6195680" y="0"/>
                </a:lnTo>
                <a:lnTo>
                  <a:pt x="4576812" y="2564920"/>
                </a:lnTo>
                <a:lnTo>
                  <a:pt x="4577948" y="2569947"/>
                </a:lnTo>
                <a:lnTo>
                  <a:pt x="4576527" y="2565371"/>
                </a:lnTo>
                <a:lnTo>
                  <a:pt x="4573542" y="2570100"/>
                </a:lnTo>
                <a:lnTo>
                  <a:pt x="4576342" y="2564777"/>
                </a:lnTo>
                <a:lnTo>
                  <a:pt x="4573699" y="2556271"/>
                </a:lnTo>
                <a:lnTo>
                  <a:pt x="4573206" y="2568777"/>
                </a:lnTo>
                <a:lnTo>
                  <a:pt x="4572575" y="2552763"/>
                </a:lnTo>
                <a:lnTo>
                  <a:pt x="4568842" y="2564777"/>
                </a:lnTo>
                <a:lnTo>
                  <a:pt x="4571642" y="2570100"/>
                </a:lnTo>
                <a:lnTo>
                  <a:pt x="4568658" y="2565371"/>
                </a:lnTo>
                <a:lnTo>
                  <a:pt x="4567236" y="2569947"/>
                </a:lnTo>
                <a:lnTo>
                  <a:pt x="4568373" y="2564920"/>
                </a:lnTo>
                <a:lnTo>
                  <a:pt x="2949504" y="0"/>
                </a:lnTo>
                <a:close/>
              </a:path>
            </a:pathLst>
          </a:custGeom>
          <a:gradFill>
            <a:gsLst>
              <a:gs pos="0">
                <a:schemeClr val="bg1">
                  <a:alpha val="1000"/>
                </a:schemeClr>
              </a:gs>
              <a:gs pos="100000">
                <a:schemeClr val="bg1">
                  <a:alpha val="1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9133" y="1905000"/>
            <a:ext cx="5180251" cy="1727200"/>
          </a:xfrm>
        </p:spPr>
        <p:txBody>
          <a:bodyPr anchor="b" anchorCtr="0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0" y="-1115"/>
            <a:ext cx="6093594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&#10;"/>
          <p:cNvSpPr>
            <a:spLocks noGrp="1"/>
          </p:cNvSpPr>
          <p:nvPr>
            <p:ph type="pic" idx="1"/>
          </p:nvPr>
        </p:nvSpPr>
        <p:spPr>
          <a:xfrm>
            <a:off x="507869" y="482601"/>
            <a:ext cx="5077859" cy="5862706"/>
          </a:xfrm>
          <a:noFill/>
          <a:ln w="952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99133" y="3733800"/>
            <a:ext cx="5180251" cy="17272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162" y="482600"/>
            <a:ext cx="10360501" cy="1219200"/>
          </a:xfrm>
          <a:prstGeom prst="rect">
            <a:avLst/>
          </a:prstGeom>
          <a:effectLst/>
        </p:spPr>
        <p:txBody>
          <a:bodyPr vert="horz" lIns="121899" tIns="60949" rIns="121899" bIns="60949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162" y="1803401"/>
            <a:ext cx="10360501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162" y="6375400"/>
            <a:ext cx="7414869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5324" y="6375400"/>
            <a:ext cx="1422030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B9B9059-F1D6-41D0-95CF-D21CAA096B3A}" type="datetimeFigureOut">
              <a:rPr lang="en-US"/>
              <a:pPr/>
              <a:t>12/8/2022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41760" y="6375400"/>
            <a:ext cx="832903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5FD5434-F838-4DD4-A17B-1CB1A1850DF4}" type="slidenum">
              <a:rPr/>
              <a:pPr/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82" r:id="rId10"/>
    <p:sldLayoutId id="2147483678" r:id="rId11"/>
    <p:sldLayoutId id="214748367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8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1218987" rtl="0" eaLnBrk="1" latinLnBrk="0" hangingPunct="1">
        <a:lnSpc>
          <a:spcPct val="90000"/>
        </a:lnSpc>
        <a:spcBef>
          <a:spcPts val="1600"/>
        </a:spcBef>
        <a:buClr>
          <a:schemeClr val="tx2"/>
        </a:buClr>
        <a:buSzPct val="9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90000"/>
        <a:buFont typeface="Cambria" pitchFamily="18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Cambria" pitchFamily="18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Cambria" pitchFamily="18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Cambria" pitchFamily="18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4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diagramLayout" Target="../diagrams/layout1.xml"/><Relationship Id="rId11" Type="http://schemas.openxmlformats.org/officeDocument/2006/relationships/image" Target="../media/image2.png"/><Relationship Id="rId5" Type="http://schemas.openxmlformats.org/officeDocument/2006/relationships/diagramData" Target="../diagrams/data1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microsoft.com/office/2007/relationships/diagramDrawing" Target="../diagrams/drawing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4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9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2.png"/><Relationship Id="rId4" Type="http://schemas.openxmlformats.org/officeDocument/2006/relationships/diagramData" Target="../diagrams/data3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10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10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2" y="482600"/>
            <a:ext cx="10360501" cy="1219200"/>
          </a:xfrm>
        </p:spPr>
        <p:txBody>
          <a:bodyPr anchor="b">
            <a:normAutofit/>
          </a:bodyPr>
          <a:lstStyle/>
          <a:p>
            <a:r>
              <a:rPr lang="en-US" sz="7200" dirty="0"/>
              <a:t>Hamas</a:t>
            </a:r>
            <a:r>
              <a:rPr lang="en-US" dirty="0"/>
              <a:t>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AB231C6-1D51-AF22-0A4A-A0F0D03E25B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25566830"/>
              </p:ext>
            </p:extLst>
          </p:nvPr>
        </p:nvGraphicFramePr>
        <p:xfrm>
          <a:off x="685562" y="1555234"/>
          <a:ext cx="4342051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6923BB52-70EE-F865-5779-18AE88EA59D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058" r="10626"/>
          <a:stretch/>
        </p:blipFill>
        <p:spPr>
          <a:xfrm>
            <a:off x="5256212" y="584199"/>
            <a:ext cx="6247051" cy="5611058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B3E9D8-D621-FB8F-B0FF-949EF20BEFF3}"/>
              </a:ext>
            </a:extLst>
          </p:cNvPr>
          <p:cNvSpPr txBox="1"/>
          <p:nvPr/>
        </p:nvSpPr>
        <p:spPr>
          <a:xfrm>
            <a:off x="2284412" y="5895019"/>
            <a:ext cx="32004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by Alyssa Santoro-Adajian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B7D1F6-5DCC-FC9A-9B8C-A2872A5417FE}"/>
              </a:ext>
            </a:extLst>
          </p:cNvPr>
          <p:cNvSpPr txBox="1"/>
          <p:nvPr/>
        </p:nvSpPr>
        <p:spPr>
          <a:xfrm>
            <a:off x="5256212" y="6350000"/>
            <a:ext cx="6247051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dirty="0"/>
              <a:t>Amra, Ashraf. (2021). </a:t>
            </a:r>
            <a:r>
              <a:rPr lang="en-US" sz="1050" i="1" dirty="0"/>
              <a:t>A parade for the </a:t>
            </a:r>
            <a:r>
              <a:rPr lang="en-US" sz="1050" i="1" dirty="0" err="1"/>
              <a:t>Izz</a:t>
            </a:r>
            <a:r>
              <a:rPr lang="en-US" sz="1050" i="1" dirty="0"/>
              <a:t> ad-Din al-</a:t>
            </a:r>
            <a:r>
              <a:rPr lang="en-US" sz="1050" i="1" dirty="0" err="1"/>
              <a:t>Qassam</a:t>
            </a:r>
            <a:r>
              <a:rPr lang="en-US" sz="1050" i="1" dirty="0"/>
              <a:t> Brigades, Hamas’s militant arm, is held in Gaza. </a:t>
            </a:r>
            <a:endParaRPr lang="en-US" sz="1200" i="1" dirty="0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70443910-6EC7-3A92-6474-80E61C5978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323996" t="-160883" r="-323996" b="-160883"/>
          <a:stretch>
            <a:fillRect/>
          </a:stretch>
        </p:blipFill>
        <p:spPr>
          <a:xfrm>
            <a:off x="9145302" y="5194747"/>
            <a:ext cx="3039840" cy="171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5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736">
        <p:fade/>
      </p:transition>
    </mc:Choice>
    <mc:Fallback xmlns="">
      <p:transition spd="med" advTm="117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2" y="482600"/>
            <a:ext cx="10360501" cy="889000"/>
          </a:xfrm>
        </p:spPr>
        <p:txBody>
          <a:bodyPr/>
          <a:lstStyle/>
          <a:p>
            <a:r>
              <a:rPr lang="en-US" sz="4400" dirty="0"/>
              <a:t>Funding</a:t>
            </a:r>
            <a:r>
              <a:rPr lang="en-US" dirty="0"/>
              <a:t> - </a:t>
            </a:r>
            <a:r>
              <a:rPr lang="en-US" sz="3200" dirty="0"/>
              <a:t>charities</a:t>
            </a:r>
            <a:endParaRPr lang="en-US" dirty="0"/>
          </a:p>
        </p:txBody>
      </p:sp>
      <p:graphicFrame>
        <p:nvGraphicFramePr>
          <p:cNvPr id="4" name="Content Placeholder 3" descr="Hierarchy List - Use to show hierarchical relationships progressing across groups. Can also be used to group or list information.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96610819"/>
              </p:ext>
            </p:extLst>
          </p:nvPr>
        </p:nvGraphicFramePr>
        <p:xfrm>
          <a:off x="8150463" y="838200"/>
          <a:ext cx="31242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914162" y="1752600"/>
            <a:ext cx="7390051" cy="2362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Capitalization on foreign sympathy for Palestinians </a:t>
            </a:r>
          </a:p>
          <a:p>
            <a:r>
              <a:rPr lang="en-US" dirty="0"/>
              <a:t>Misleading of donors </a:t>
            </a:r>
          </a:p>
          <a:p>
            <a:r>
              <a:rPr lang="en-US" dirty="0"/>
              <a:t>Separation of popular support arm</a:t>
            </a:r>
          </a:p>
          <a:p>
            <a:r>
              <a:rPr lang="en-US" dirty="0"/>
              <a:t>Locations: Persian Gulf States, US, Great Britain, Germany, etc.</a:t>
            </a:r>
          </a:p>
          <a:p>
            <a:pPr lvl="1"/>
            <a:endParaRPr lang="en-US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1CA1D063-2499-2281-B016-4B88C169A3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323996" t="-160883" r="-323996" b="-160883"/>
          <a:stretch>
            <a:fillRect/>
          </a:stretch>
        </p:blipFill>
        <p:spPr>
          <a:xfrm>
            <a:off x="9145302" y="5143947"/>
            <a:ext cx="3039840" cy="171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7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253">
        <p:fade/>
      </p:transition>
    </mc:Choice>
    <mc:Fallback xmlns="">
      <p:transition spd="med" advTm="632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9133" y="482601"/>
            <a:ext cx="5180251" cy="1041400"/>
          </a:xfrm>
        </p:spPr>
        <p:txBody>
          <a:bodyPr anchor="b">
            <a:normAutofit fontScale="90000"/>
          </a:bodyPr>
          <a:lstStyle/>
          <a:p>
            <a:r>
              <a:rPr lang="en-US" sz="4000" dirty="0"/>
              <a:t>Supporters</a:t>
            </a:r>
            <a:r>
              <a:rPr lang="en-US" dirty="0"/>
              <a:t>: States &amp; fellow terrorist organizations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D2B5FDD-E23E-9D0E-C903-1C95C727AF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99133" y="1666239"/>
            <a:ext cx="5180251" cy="467906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>
              <a:effectLst/>
            </a:endParaRP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9A971868-3576-47F6-1C68-18DDB90AAB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9999864"/>
              </p:ext>
            </p:extLst>
          </p:nvPr>
        </p:nvGraphicFramePr>
        <p:xfrm>
          <a:off x="6399133" y="1666239"/>
          <a:ext cx="5410279" cy="4547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F9EFB3B3-C645-4931-62E9-21D1E86A13C3}"/>
              </a:ext>
            </a:extLst>
          </p:cNvPr>
          <p:cNvSpPr txBox="1"/>
          <p:nvPr/>
        </p:nvSpPr>
        <p:spPr>
          <a:xfrm>
            <a:off x="760412" y="2797508"/>
            <a:ext cx="442118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/>
              <a:t>Amro</a:t>
            </a:r>
            <a:r>
              <a:rPr lang="en-US" sz="2400" dirty="0"/>
              <a:t>, A.</a:t>
            </a:r>
            <a:r>
              <a:rPr lang="en-US" sz="2400" dirty="0">
                <a:effectLst/>
              </a:rPr>
              <a:t> (2022). </a:t>
            </a:r>
            <a:r>
              <a:rPr lang="en-US" sz="2400" i="1" dirty="0"/>
              <a:t>Members of Lebanon’s Hezbollah take part in Ashura commemorations in a southern Beirut suburb</a:t>
            </a:r>
            <a:r>
              <a:rPr lang="en-US" sz="2400" i="1" dirty="0">
                <a:effectLst/>
              </a:rPr>
              <a:t> </a:t>
            </a:r>
            <a:r>
              <a:rPr lang="en-US" sz="2400" dirty="0">
                <a:effectLst/>
              </a:rPr>
              <a:t>[Online image]. Getty Images. https://cdn.cfr.org/sites/default/files/styles/immersive_image_3_2_desktop_2x/public/image/2020/01/Hezbollah.jpg.webp </a:t>
            </a:r>
          </a:p>
        </p:txBody>
      </p:sp>
      <p:pic>
        <p:nvPicPr>
          <p:cNvPr id="8" name="Picture Placeholder 7" descr="A group of people holding a flag&#10;&#10;Description automatically generated with medium confidence">
            <a:extLst>
              <a:ext uri="{FF2B5EF4-FFF2-40B4-BE49-F238E27FC236}">
                <a16:creationId xmlns:a16="http://schemas.microsoft.com/office/drawing/2014/main" id="{9F207AA3-DBEA-B01D-A19F-E83BABF368D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9"/>
          <a:srcRect l="38006" r="4180" b="1"/>
          <a:stretch/>
        </p:blipFill>
        <p:spPr>
          <a:xfrm>
            <a:off x="531812" y="351122"/>
            <a:ext cx="5077859" cy="5862706"/>
          </a:xfrm>
          <a:prstGeom prst="rect">
            <a:avLst/>
          </a:prstGeom>
          <a:noFill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D1B12EA-278A-ABA9-D513-0ABEAB8CB2C9}"/>
              </a:ext>
            </a:extLst>
          </p:cNvPr>
          <p:cNvSpPr txBox="1"/>
          <p:nvPr/>
        </p:nvSpPr>
        <p:spPr>
          <a:xfrm>
            <a:off x="531811" y="6345306"/>
            <a:ext cx="5077859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dirty="0" err="1"/>
              <a:t>Amro</a:t>
            </a:r>
            <a:r>
              <a:rPr lang="en-US" sz="1050" dirty="0"/>
              <a:t>, Anwar. (2022). </a:t>
            </a:r>
            <a:r>
              <a:rPr lang="en-US" sz="1050" i="1" dirty="0"/>
              <a:t>Members of Lebanon’s Hezbollah take part in Ashura commemorations in a southern Beirut suburb</a:t>
            </a:r>
            <a:r>
              <a:rPr lang="en-US" sz="1050" dirty="0"/>
              <a:t> </a:t>
            </a:r>
            <a:endParaRPr lang="en-US" sz="1200" dirty="0"/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831BCA6B-DEFC-5790-807D-CB806FA528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323996" t="-160883" r="-323996" b="-160883"/>
          <a:stretch>
            <a:fillRect/>
          </a:stretch>
        </p:blipFill>
        <p:spPr>
          <a:xfrm>
            <a:off x="9145302" y="5143947"/>
            <a:ext cx="3039840" cy="171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6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6618">
        <p:fade/>
      </p:transition>
    </mc:Choice>
    <mc:Fallback xmlns="">
      <p:transition spd="med" advTm="966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6611" y="2781300"/>
            <a:ext cx="3173413" cy="1295400"/>
          </a:xfrm>
        </p:spPr>
        <p:txBody>
          <a:bodyPr>
            <a:noAutofit/>
          </a:bodyPr>
          <a:lstStyle/>
          <a:p>
            <a:r>
              <a:rPr lang="en-US" sz="4400" dirty="0"/>
              <a:t>R</a:t>
            </a:r>
            <a:r>
              <a:rPr lang="en-US" dirty="0"/>
              <a:t>ecruiting</a:t>
            </a:r>
            <a:r>
              <a:rPr lang="en-US" sz="2800" dirty="0"/>
              <a:t> </a:t>
            </a:r>
            <a:r>
              <a:rPr lang="en-US" sz="4400" dirty="0"/>
              <a:t>t</a:t>
            </a:r>
            <a:r>
              <a:rPr lang="en-US" dirty="0"/>
              <a:t>actics</a:t>
            </a:r>
            <a:r>
              <a:rPr lang="en-US" sz="2800" dirty="0"/>
              <a:t> </a:t>
            </a:r>
            <a:r>
              <a:rPr lang="en-US" sz="4400" dirty="0"/>
              <a:t>&amp; l</a:t>
            </a:r>
            <a:r>
              <a:rPr lang="en-US" dirty="0"/>
              <a:t>ocations</a:t>
            </a:r>
            <a:endParaRPr lang="en-US" sz="2800" dirty="0"/>
          </a:p>
        </p:txBody>
      </p:sp>
      <p:graphicFrame>
        <p:nvGraphicFramePr>
          <p:cNvPr id="12" name="Content Placeholder 5">
            <a:extLst>
              <a:ext uri="{FF2B5EF4-FFF2-40B4-BE49-F238E27FC236}">
                <a16:creationId xmlns:a16="http://schemas.microsoft.com/office/drawing/2014/main" id="{5F0911F0-F5D0-9468-72A9-6733B224DB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0006810"/>
              </p:ext>
            </p:extLst>
          </p:nvPr>
        </p:nvGraphicFramePr>
        <p:xfrm>
          <a:off x="836612" y="609600"/>
          <a:ext cx="6196012" cy="5750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0AE8367A-A75D-C072-6D93-186989A377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323996" t="-160883" r="-323996" b="-160883"/>
          <a:stretch>
            <a:fillRect/>
          </a:stretch>
        </p:blipFill>
        <p:spPr>
          <a:xfrm>
            <a:off x="9145302" y="5143947"/>
            <a:ext cx="3039840" cy="171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2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031">
        <p:fade/>
      </p:transition>
    </mc:Choice>
    <mc:Fallback xmlns="">
      <p:transition spd="med" advTm="860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FA6F8-50D6-2702-745D-432B9383E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9735" y="2362200"/>
            <a:ext cx="3961368" cy="1422400"/>
          </a:xfrm>
        </p:spPr>
        <p:txBody>
          <a:bodyPr/>
          <a:lstStyle/>
          <a:p>
            <a:r>
              <a:rPr lang="en-US" sz="4400" dirty="0"/>
              <a:t>F</a:t>
            </a:r>
            <a:r>
              <a:rPr lang="en-US" dirty="0"/>
              <a:t>uture of </a:t>
            </a:r>
            <a:r>
              <a:rPr lang="en-US" sz="4400" dirty="0" err="1"/>
              <a:t>hamas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A1C3CF-0EC3-AC85-4670-546BD5F450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21163" y="3962400"/>
            <a:ext cx="3961368" cy="2413000"/>
          </a:xfrm>
        </p:spPr>
        <p:txBody>
          <a:bodyPr/>
          <a:lstStyle/>
          <a:p>
            <a:r>
              <a:rPr lang="en-US" dirty="0"/>
              <a:t>Supporters </a:t>
            </a:r>
          </a:p>
          <a:p>
            <a:r>
              <a:rPr lang="en-US" dirty="0"/>
              <a:t>Recruitment tactics </a:t>
            </a:r>
          </a:p>
        </p:txBody>
      </p:sp>
      <p:graphicFrame>
        <p:nvGraphicFramePr>
          <p:cNvPr id="5" name="Picture Placeholder 4">
            <a:extLst>
              <a:ext uri="{FF2B5EF4-FFF2-40B4-BE49-F238E27FC236}">
                <a16:creationId xmlns:a16="http://schemas.microsoft.com/office/drawing/2014/main" id="{D165903A-1AAF-964E-D271-2A1A173822F2}"/>
              </a:ext>
            </a:extLst>
          </p:cNvPr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1788645124"/>
              </p:ext>
            </p:extLst>
          </p:nvPr>
        </p:nvGraphicFramePr>
        <p:xfrm>
          <a:off x="508000" y="482600"/>
          <a:ext cx="6602413" cy="584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7BADD83A-357D-9700-D41A-AD4F741899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323996" t="-160883" r="-323996" b="-160883"/>
          <a:stretch>
            <a:fillRect/>
          </a:stretch>
        </p:blipFill>
        <p:spPr>
          <a:xfrm>
            <a:off x="9145302" y="5143947"/>
            <a:ext cx="3039840" cy="171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5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303">
        <p:fade/>
      </p:transition>
    </mc:Choice>
    <mc:Fallback xmlns="">
      <p:transition spd="med" advTm="503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d Radial 16x9">
  <a:themeElements>
    <a:clrScheme name="RedRadial_16x9">
      <a:dk1>
        <a:sysClr val="windowText" lastClr="000000"/>
      </a:dk1>
      <a:lt1>
        <a:sysClr val="window" lastClr="FFFFFF"/>
      </a:lt1>
      <a:dk2>
        <a:srgbClr val="960000"/>
      </a:dk2>
      <a:lt2>
        <a:srgbClr val="BCB49E"/>
      </a:lt2>
      <a:accent1>
        <a:srgbClr val="DDA859"/>
      </a:accent1>
      <a:accent2>
        <a:srgbClr val="968A68"/>
      </a:accent2>
      <a:accent3>
        <a:srgbClr val="D3432B"/>
      </a:accent3>
      <a:accent4>
        <a:srgbClr val="BD9B47"/>
      </a:accent4>
      <a:accent5>
        <a:srgbClr val="618F91"/>
      </a:accent5>
      <a:accent6>
        <a:srgbClr val="DD7323"/>
      </a:accent6>
      <a:hlink>
        <a:srgbClr val="DDA859"/>
      </a:hlink>
      <a:folHlink>
        <a:srgbClr val="968A68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xtreme Shadow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</a:schemeClr>
            </a:gs>
            <a:gs pos="65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25000" t="25000" r="25000" b="25000"/>
          </a:path>
        </a:gradFill>
        <a:gradFill flip="none" rotWithShape="1">
          <a:gsLst>
            <a:gs pos="17000">
              <a:schemeClr val="phClr"/>
            </a:gs>
            <a:gs pos="71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8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2804895.potx" id="{50B211C3-0308-4A23-B662-EA2AE6F4DF70}" vid="{1581190B-70AB-4E5E-B6DA-D42AF0078983}"/>
    </a:ext>
  </a:extLst>
</a:theme>
</file>

<file path=ppt/theme/theme2.xml><?xml version="1.0" encoding="utf-8"?>
<a:theme xmlns:a="http://schemas.openxmlformats.org/drawingml/2006/main" name="Office Theme">
  <a:themeElements>
    <a:clrScheme name="RedRadial_16x9">
      <a:dk1>
        <a:sysClr val="windowText" lastClr="000000"/>
      </a:dk1>
      <a:lt1>
        <a:sysClr val="window" lastClr="FFFFFF"/>
      </a:lt1>
      <a:dk2>
        <a:srgbClr val="960000"/>
      </a:dk2>
      <a:lt2>
        <a:srgbClr val="BCB49E"/>
      </a:lt2>
      <a:accent1>
        <a:srgbClr val="DDA859"/>
      </a:accent1>
      <a:accent2>
        <a:srgbClr val="968A68"/>
      </a:accent2>
      <a:accent3>
        <a:srgbClr val="D3432B"/>
      </a:accent3>
      <a:accent4>
        <a:srgbClr val="BD9B47"/>
      </a:accent4>
      <a:accent5>
        <a:srgbClr val="618F91"/>
      </a:accent5>
      <a:accent6>
        <a:srgbClr val="DD7323"/>
      </a:accent6>
      <a:hlink>
        <a:srgbClr val="DDA859"/>
      </a:hlink>
      <a:folHlink>
        <a:srgbClr val="968A68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xtreme Shadow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</a:schemeClr>
            </a:gs>
            <a:gs pos="65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25000" t="25000" r="25000" b="25000"/>
          </a:path>
        </a:gradFill>
        <a:gradFill flip="none" rotWithShape="1">
          <a:gsLst>
            <a:gs pos="17000">
              <a:schemeClr val="phClr"/>
            </a:gs>
            <a:gs pos="71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RedRadial_16x9">
      <a:dk1>
        <a:sysClr val="windowText" lastClr="000000"/>
      </a:dk1>
      <a:lt1>
        <a:sysClr val="window" lastClr="FFFFFF"/>
      </a:lt1>
      <a:dk2>
        <a:srgbClr val="960000"/>
      </a:dk2>
      <a:lt2>
        <a:srgbClr val="BCB49E"/>
      </a:lt2>
      <a:accent1>
        <a:srgbClr val="DDA859"/>
      </a:accent1>
      <a:accent2>
        <a:srgbClr val="968A68"/>
      </a:accent2>
      <a:accent3>
        <a:srgbClr val="D3432B"/>
      </a:accent3>
      <a:accent4>
        <a:srgbClr val="BD9B47"/>
      </a:accent4>
      <a:accent5>
        <a:srgbClr val="618F91"/>
      </a:accent5>
      <a:accent6>
        <a:srgbClr val="DD7323"/>
      </a:accent6>
      <a:hlink>
        <a:srgbClr val="DDA859"/>
      </a:hlink>
      <a:folHlink>
        <a:srgbClr val="968A68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xtreme Shadow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</a:schemeClr>
            </a:gs>
            <a:gs pos="65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25000" t="25000" r="25000" b="25000"/>
          </a:path>
        </a:gradFill>
        <a:gradFill flip="none" rotWithShape="1">
          <a:gsLst>
            <a:gs pos="17000">
              <a:schemeClr val="phClr"/>
            </a:gs>
            <a:gs pos="71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Red radial lines presentation (widescreen)</Template>
  <TotalTime>494</TotalTime>
  <Words>250</Words>
  <Application>Microsoft Office PowerPoint</Application>
  <PresentationFormat>Custom</PresentationFormat>
  <Paragraphs>50</Paragraphs>
  <Slides>5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Cambria</vt:lpstr>
      <vt:lpstr>Red Radial 16x9</vt:lpstr>
      <vt:lpstr>Hamas </vt:lpstr>
      <vt:lpstr>Funding - charities</vt:lpstr>
      <vt:lpstr>Supporters: States &amp; fellow terrorist organizations</vt:lpstr>
      <vt:lpstr>Recruiting tactics &amp; locations</vt:lpstr>
      <vt:lpstr>Future of hamas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alyssa santoro-adajian</dc:creator>
  <cp:lastModifiedBy>William Newmann</cp:lastModifiedBy>
  <cp:revision>3</cp:revision>
  <dcterms:created xsi:type="dcterms:W3CDTF">2022-12-08T05:29:19Z</dcterms:created>
  <dcterms:modified xsi:type="dcterms:W3CDTF">2022-12-09T01:44:24Z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