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90326-853A-41FC-B275-C2CC12263495}" v="78" dt="2022-12-07T23:24:38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31" autoAdjust="0"/>
    <p:restoredTop sz="94717" autoAdjust="0"/>
  </p:normalViewPr>
  <p:slideViewPr>
    <p:cSldViewPr snapToGrid="0">
      <p:cViewPr varScale="1">
        <p:scale>
          <a:sx n="81" d="100"/>
          <a:sy n="81" d="100"/>
        </p:scale>
        <p:origin x="48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12/8/2022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12/8/2022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26" y="4261900"/>
            <a:ext cx="9477954" cy="2349916"/>
          </a:xfrm>
        </p:spPr>
        <p:txBody>
          <a:bodyPr/>
          <a:lstStyle/>
          <a:p>
            <a:r>
              <a:rPr lang="en-US" sz="6000" dirty="0"/>
              <a:t>Origins, Objectives and Doctrine of HAMAS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6407A-3EFE-E8B7-B9C3-012DB6744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20639" y="268259"/>
            <a:ext cx="6862875" cy="3347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886B6-1FE1-618B-DC2D-2E762C883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8386" y="246185"/>
            <a:ext cx="4589036" cy="3938953"/>
          </a:xfrm>
          <a:prstGeom prst="rect">
            <a:avLst/>
          </a:prstGeom>
        </p:spPr>
      </p:pic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9D6E0C91-FE38-8545-2DCA-B0C729001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48792" t="-231250" r="-448792" b="-231250"/>
          <a:stretch>
            <a:fillRect/>
          </a:stretch>
        </p:blipFill>
        <p:spPr>
          <a:xfrm>
            <a:off x="8362795" y="3967701"/>
            <a:ext cx="4350308" cy="24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9"/>
    </mc:Choice>
    <mc:Fallback xmlns="">
      <p:transition spd="slow" advTm="1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6746" y="413468"/>
            <a:ext cx="11791768" cy="60986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55" y="779229"/>
            <a:ext cx="6361033" cy="113541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/>
              <a:t>Origins</a:t>
            </a:r>
            <a:endParaRPr lang="en-US" sz="6000" b="1" noProof="0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1419" y="2006043"/>
            <a:ext cx="6616399" cy="3577315"/>
          </a:xfrm>
        </p:spPr>
        <p:txBody>
          <a:bodyPr/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/>
              <a:t>The Muslim Brotherhood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/>
              <a:t>The First Intifada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/>
              <a:t>Israeli Occupation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/>
              <a:t>HAMAS Charter of 1988</a:t>
            </a:r>
          </a:p>
          <a:p>
            <a:r>
              <a:rPr lang="en-US" dirty="0"/>
              <a:t> </a:t>
            </a:r>
          </a:p>
        </p:txBody>
      </p:sp>
      <p:pic>
        <p:nvPicPr>
          <p:cNvPr id="8" name="Picture Placeholder 7" descr="Diagram">
            <a:extLst>
              <a:ext uri="{FF2B5EF4-FFF2-40B4-BE49-F238E27FC236}">
                <a16:creationId xmlns:a16="http://schemas.microsoft.com/office/drawing/2014/main" id="{F3A67FDD-A7D4-523B-C550-AA2B0C7B11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8916" b="8916"/>
          <a:stretch>
            <a:fillRect/>
          </a:stretch>
        </p:blipFill>
        <p:spPr>
          <a:xfrm>
            <a:off x="6781589" y="504866"/>
            <a:ext cx="5203665" cy="5935742"/>
          </a:xfrm>
        </p:spPr>
      </p:pic>
      <p:pic>
        <p:nvPicPr>
          <p:cNvPr id="90" name="Audio 89">
            <a:hlinkClick r:id="" action="ppaction://media"/>
            <a:extLst>
              <a:ext uri="{FF2B5EF4-FFF2-40B4-BE49-F238E27FC236}">
                <a16:creationId xmlns:a16="http://schemas.microsoft.com/office/drawing/2014/main" id="{204FA94B-0166-1E7F-465B-64101050F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48792" t="-231250" r="-448792" b="-231250"/>
          <a:stretch>
            <a:fillRect/>
          </a:stretch>
        </p:blipFill>
        <p:spPr>
          <a:xfrm>
            <a:off x="-290597" y="4408905"/>
            <a:ext cx="3892101" cy="21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57"/>
    </mc:Choice>
    <mc:Fallback xmlns="">
      <p:transition spd="slow" advTm="6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grass&#10;&#10;Description automatically generated">
            <a:extLst>
              <a:ext uri="{FF2B5EF4-FFF2-40B4-BE49-F238E27FC236}">
                <a16:creationId xmlns:a16="http://schemas.microsoft.com/office/drawing/2014/main" id="{907E7963-DFCF-733D-0FC4-CBD18833DF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t="15956" r="1" b="15957"/>
          <a:stretch/>
        </p:blipFill>
        <p:spPr>
          <a:xfrm>
            <a:off x="1347416" y="296862"/>
            <a:ext cx="9715500" cy="3720928"/>
          </a:xfrm>
          <a:prstGeom prst="rect">
            <a:avLst/>
          </a:prstGeom>
          <a:noFill/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B3BA1F-61EC-43EA-B954-8D7BA548F2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300" y="4397071"/>
            <a:ext cx="5742550" cy="808221"/>
          </a:xfrm>
        </p:spPr>
        <p:txBody>
          <a:bodyPr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en-US" sz="32000" b="1" dirty="0"/>
              <a:t>Objectives</a:t>
            </a:r>
            <a:r>
              <a:rPr lang="en-US" dirty="0"/>
              <a:t>​​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307" y="4985468"/>
            <a:ext cx="7768424" cy="1872532"/>
          </a:xfr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tx1"/>
                </a:solidFill>
              </a:rPr>
              <a:t>HAMAS’s Goals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b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tx1"/>
                </a:solidFill>
              </a:rPr>
              <a:t>Overall Belief: Take Control of Palestine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7B47E8C-1F0A-40EF-81C0-6BA51F14DE3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57184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8/05/20XX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CA26F1D1-C168-2305-56BC-16DF3F7EF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48792" t="-231250" r="-448792" b="-231250"/>
          <a:stretch>
            <a:fillRect/>
          </a:stretch>
        </p:blipFill>
        <p:spPr>
          <a:xfrm>
            <a:off x="8283589" y="4036599"/>
            <a:ext cx="4477222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8"/>
    </mc:Choice>
    <mc:Fallback xmlns="">
      <p:transition spd="slow" advTm="3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306" y="136524"/>
            <a:ext cx="4571999" cy="200681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/>
              <a:t>Doctrine</a:t>
            </a:r>
            <a:endParaRPr lang="en-US" sz="6000" b="1" noProof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5530" y="1587958"/>
            <a:ext cx="5665248" cy="4529216"/>
          </a:xfrm>
        </p:spPr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August 18, 1988: “The Covenant of the Islamic Resistance Movement”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Religious Assistance?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HAMAS’s Wants?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June 2007: Government Takeover</a:t>
            </a:r>
          </a:p>
          <a:p>
            <a:endParaRPr lang="en-US" dirty="0"/>
          </a:p>
          <a:p>
            <a:r>
              <a:rPr lang="en-US" dirty="0"/>
              <a:t>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23" y="136526"/>
            <a:ext cx="11863347" cy="65849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798AB8-FC9D-5CFA-5CFF-E3D37A6F68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70862" y="375699"/>
            <a:ext cx="6106601" cy="610660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1B64136-4CF2-6A6F-A47D-C2F97643A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48792" t="-231250" r="-448792" b="-231250"/>
          <a:stretch>
            <a:fillRect/>
          </a:stretch>
        </p:blipFill>
        <p:spPr>
          <a:xfrm>
            <a:off x="-628198" y="4778836"/>
            <a:ext cx="3769008" cy="21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1"/>
    </mc:Choice>
    <mc:Fallback xmlns="">
      <p:transition spd="slow" advTm="5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F6A3B59-CF62-732D-6562-019186F563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27637" b="27637"/>
          <a:stretch/>
        </p:blipFill>
        <p:spPr>
          <a:xfrm>
            <a:off x="353" y="2604976"/>
            <a:ext cx="12191293" cy="5092995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A525C-AEDE-43EA-858A-37E4183E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8/05/20XX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41127" y="136525"/>
            <a:ext cx="6963031" cy="2271585"/>
          </a:xfrm>
        </p:spPr>
        <p:txBody>
          <a:bodyPr anchor="ctr">
            <a:noAutofit/>
          </a:bodyPr>
          <a:lstStyle/>
          <a:p>
            <a:pPr marL="342900" indent="-3429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Political Goals?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Future Negotiations with Israel, possible? Realistically?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4" y="219709"/>
            <a:ext cx="5604560" cy="1408771"/>
          </a:xfr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/>
              <a:t>Conclusion:</a:t>
            </a:r>
            <a:endParaRPr lang="en-US" sz="6000" b="1" noProof="0" dirty="0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CF6DD2F5-7B07-2F02-85E2-6653A5545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48792" t="-231250" r="-448792" b="-231250"/>
          <a:stretch>
            <a:fillRect/>
          </a:stretch>
        </p:blipFill>
        <p:spPr>
          <a:xfrm>
            <a:off x="8495015" y="-398560"/>
            <a:ext cx="3696985" cy="20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35"/>
    </mc:Choice>
    <mc:Fallback xmlns="">
      <p:transition spd="slow" advTm="7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{319BAF8F-57F9-4A4E-AD76-A2CFC77262B5}tf78544816_win32</Template>
  <TotalTime>2573</TotalTime>
  <Words>79</Words>
  <Application>Microsoft Office PowerPoint</Application>
  <PresentationFormat>Widescreen</PresentationFormat>
  <Paragraphs>29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Courier New</vt:lpstr>
      <vt:lpstr>Tisa Offc Serif Pro</vt:lpstr>
      <vt:lpstr>Univers Light</vt:lpstr>
      <vt:lpstr>Univers LT Std 45 Light</vt:lpstr>
      <vt:lpstr>Wingdings</vt:lpstr>
      <vt:lpstr>Office Theme</vt:lpstr>
      <vt:lpstr>Origins, Objectives and Doctrine of HAMAS</vt:lpstr>
      <vt:lpstr>Origins</vt:lpstr>
      <vt:lpstr>PowerPoint Presentation</vt:lpstr>
      <vt:lpstr>Doctrine</vt:lpstr>
      <vt:lpstr>Conclusion: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Origins, Objectives and Doctrines of HAMAS</dc:title>
  <dc:creator>Isabella LaChapelle</dc:creator>
  <cp:lastModifiedBy>William Newmann</cp:lastModifiedBy>
  <cp:revision>2</cp:revision>
  <dcterms:created xsi:type="dcterms:W3CDTF">2022-12-01T02:22:09Z</dcterms:created>
  <dcterms:modified xsi:type="dcterms:W3CDTF">2022-12-09T02:05:23Z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