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a21abaede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a21abaede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21abaede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21abaede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a21abaede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a21abaede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a21abaede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a21abaede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21abaede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21abaede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Hamas and Counter Terrorism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Counter terrorism efforts against Hamas.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Multiple countries can be identified, however, Israel is the most prevalent in this summary.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is being done to combat Hamas in Israel?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Missile defense systems.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Assassinations or targeted killings.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Diplomacy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Enforcement of laws and policies.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Audio Recording Dec 7, 2022 at 10:10:19 PM">
            <a:hlinkClick r:id="" action="ppaction://media"/>
            <a:extLst>
              <a:ext uri="{FF2B5EF4-FFF2-40B4-BE49-F238E27FC236}">
                <a16:creationId xmlns:a16="http://schemas.microsoft.com/office/drawing/2014/main" id="{43AEFD53-50EA-1DF5-4025-DC3E12B19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0307" y="382402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Missile Defense System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Iron Dome: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is it?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An automated system that intercepts rocket fire.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does it function?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Unmanned system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Effectiveness?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Iron dome is a successful defense method, however, it is very costly.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Audio Recording Dec 7, 2022 at 10:16:11 PM">
            <a:hlinkClick r:id="" action="ppaction://media"/>
            <a:extLst>
              <a:ext uri="{FF2B5EF4-FFF2-40B4-BE49-F238E27FC236}">
                <a16:creationId xmlns:a16="http://schemas.microsoft.com/office/drawing/2014/main" id="{576F9A88-47D5-5CD0-27DD-E31349D04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7777" y="36659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Assassinations or Targeted Killings</a:t>
            </a: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When is this method most commonly utilized?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Many methods are used to execute the assassinations placed by Israel.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How has this worked for Israel?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By the numbers, this method of counterterrorism has been very effective.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These killings may have unforeseen responses.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Ahmed Yassin.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Potentially have c</a:t>
            </a:r>
            <a:r>
              <a:rPr lang="en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aused</a:t>
            </a: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 increase tension with Hamas in response to these killings.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Audio Recording Dec 7, 2022 at 10:37:09 PM">
            <a:hlinkClick r:id="" action="ppaction://media"/>
            <a:extLst>
              <a:ext uri="{FF2B5EF4-FFF2-40B4-BE49-F238E27FC236}">
                <a16:creationId xmlns:a16="http://schemas.microsoft.com/office/drawing/2014/main" id="{216AC342-69BE-3B0E-5018-8B20F9F4D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3700" y="36659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Diplomacy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most effective and efficient method of counterterrorism are negotiations.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Although negotiations were held with Palestenian Leaders, negotiations with Hamas proved to be difficult.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U.S. is another profound entity in the counterterrorism world. What are they doing with this conflict?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Audio Recording Dec 7, 2022 at 10:30:26 PM">
            <a:hlinkClick r:id="" action="ppaction://media"/>
            <a:extLst>
              <a:ext uri="{FF2B5EF4-FFF2-40B4-BE49-F238E27FC236}">
                <a16:creationId xmlns:a16="http://schemas.microsoft.com/office/drawing/2014/main" id="{F49C0C99-B7E0-F367-85F3-52E0ABDF16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3700" y="312228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Enforcement of Laws and Policies</a:t>
            </a: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Preventative detention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is it?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detainment of individuals in order prevent a crime.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Is it legal?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This policy is outlined in  the Geneva Conventions.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Israel adopted this policy in 1967 and has been amended since.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Audio Recording Dec 7, 2022 at 10:28:05 PM">
            <a:hlinkClick r:id="" action="ppaction://media"/>
            <a:extLst>
              <a:ext uri="{FF2B5EF4-FFF2-40B4-BE49-F238E27FC236}">
                <a16:creationId xmlns:a16="http://schemas.microsoft.com/office/drawing/2014/main" id="{E26CD32E-12AE-3034-1492-0D62DAC02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3700" y="351568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On-screen Show (16:9)</PresentationFormat>
  <Paragraphs>36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Lato</vt:lpstr>
      <vt:lpstr>Montserrat</vt:lpstr>
      <vt:lpstr>Times New Roman</vt:lpstr>
      <vt:lpstr>Focus</vt:lpstr>
      <vt:lpstr>Hamas and Counter Terrorism</vt:lpstr>
      <vt:lpstr>Missile Defense System</vt:lpstr>
      <vt:lpstr>Assassinations or Targeted Killings</vt:lpstr>
      <vt:lpstr>Diplomacy</vt:lpstr>
      <vt:lpstr>Enforcement of Laws and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Hamas and Counter Terrorism</dc:title>
  <dc:creator>William Newmann</dc:creator>
  <cp:lastModifiedBy>William Newmann</cp:lastModifiedBy>
  <cp:revision>1</cp:revision>
  <dcterms:modified xsi:type="dcterms:W3CDTF">2022-12-09T02:07:12Z</dcterms:modified>
</cp:coreProperties>
</file>