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1A9988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1A9988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1A9988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1A9988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1A9988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1A9988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1A9988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1A9988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1A9988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1A9988"/>
        </a:fontRef>
        <a:srgbClr val="1A9988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0D0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1A9988"/>
        </a:fontRef>
        <a:srgbClr val="1A9988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7D0CA"/>
          </a:solidFill>
        </a:fill>
      </a:tcStyle>
    </a:wholeTbl>
    <a:band2H>
      <a:tcTxStyle/>
      <a:tcStyle>
        <a:tcBdr/>
        <a:fill>
          <a:solidFill>
            <a:srgbClr val="FBE9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1A9988"/>
        </a:fontRef>
        <a:srgbClr val="1A9988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6DF"/>
          </a:solidFill>
        </a:fill>
      </a:tcStyle>
    </a:wholeTbl>
    <a:band2H>
      <a:tcTxStyle/>
      <a:tcStyle>
        <a:tcBdr/>
        <a:fill>
          <a:solidFill>
            <a:srgbClr val="FFF3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1A9988"/>
        </a:fontRef>
        <a:srgbClr val="1A998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FED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1A9988"/>
        </a:fontRef>
        <a:srgbClr val="1A998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1A9988"/>
              </a:solidFill>
              <a:prstDash val="solid"/>
              <a:round/>
            </a:ln>
          </a:top>
          <a:bottom>
            <a:ln w="25400" cap="flat">
              <a:solidFill>
                <a:srgbClr val="1A9988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1A9988"/>
              </a:solidFill>
              <a:prstDash val="solid"/>
              <a:round/>
            </a:ln>
          </a:top>
          <a:bottom>
            <a:ln w="25400" cap="flat">
              <a:solidFill>
                <a:srgbClr val="1A9988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1A9988"/>
        </a:fontRef>
        <a:srgbClr val="1A9988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DD9"/>
          </a:solidFill>
        </a:fill>
      </a:tcStyle>
    </a:wholeTbl>
    <a:band2H>
      <a:tcTxStyle/>
      <a:tcStyle>
        <a:tcBdr/>
        <a:fill>
          <a:solidFill>
            <a:srgbClr val="E7EFED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1A9988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1A998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1A998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1A9988"/>
        </a:fontRef>
        <a:srgbClr val="1A9988"/>
      </a:tcTxStyle>
      <a:tcStyle>
        <a:tcBdr>
          <a:left>
            <a:ln w="12700" cap="flat">
              <a:solidFill>
                <a:srgbClr val="1A9988"/>
              </a:solidFill>
              <a:prstDash val="solid"/>
              <a:round/>
            </a:ln>
          </a:left>
          <a:right>
            <a:ln w="12700" cap="flat">
              <a:solidFill>
                <a:srgbClr val="1A9988"/>
              </a:solidFill>
              <a:prstDash val="solid"/>
              <a:round/>
            </a:ln>
          </a:right>
          <a:top>
            <a:ln w="12700" cap="flat">
              <a:solidFill>
                <a:srgbClr val="1A9988"/>
              </a:solidFill>
              <a:prstDash val="solid"/>
              <a:round/>
            </a:ln>
          </a:top>
          <a:bottom>
            <a:ln w="12700" cap="flat">
              <a:solidFill>
                <a:srgbClr val="1A9988"/>
              </a:solidFill>
              <a:prstDash val="solid"/>
              <a:round/>
            </a:ln>
          </a:bottom>
          <a:insideH>
            <a:ln w="12700" cap="flat">
              <a:solidFill>
                <a:srgbClr val="1A9988"/>
              </a:solidFill>
              <a:prstDash val="solid"/>
              <a:round/>
            </a:ln>
          </a:insideH>
          <a:insideV>
            <a:ln w="12700" cap="flat">
              <a:solidFill>
                <a:srgbClr val="1A9988"/>
              </a:solidFill>
              <a:prstDash val="solid"/>
              <a:round/>
            </a:ln>
          </a:insideV>
        </a:tcBdr>
        <a:fill>
          <a:solidFill>
            <a:srgbClr val="1A9988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1A9988"/>
        </a:fontRef>
        <a:srgbClr val="1A9988"/>
      </a:tcTxStyle>
      <a:tcStyle>
        <a:tcBdr>
          <a:left>
            <a:ln w="12700" cap="flat">
              <a:solidFill>
                <a:srgbClr val="1A9988"/>
              </a:solidFill>
              <a:prstDash val="solid"/>
              <a:round/>
            </a:ln>
          </a:left>
          <a:right>
            <a:ln w="12700" cap="flat">
              <a:solidFill>
                <a:srgbClr val="1A9988"/>
              </a:solidFill>
              <a:prstDash val="solid"/>
              <a:round/>
            </a:ln>
          </a:right>
          <a:top>
            <a:ln w="12700" cap="flat">
              <a:solidFill>
                <a:srgbClr val="1A9988"/>
              </a:solidFill>
              <a:prstDash val="solid"/>
              <a:round/>
            </a:ln>
          </a:top>
          <a:bottom>
            <a:ln w="12700" cap="flat">
              <a:solidFill>
                <a:srgbClr val="1A9988"/>
              </a:solidFill>
              <a:prstDash val="solid"/>
              <a:round/>
            </a:ln>
          </a:bottom>
          <a:insideH>
            <a:ln w="12700" cap="flat">
              <a:solidFill>
                <a:srgbClr val="1A9988"/>
              </a:solidFill>
              <a:prstDash val="solid"/>
              <a:round/>
            </a:ln>
          </a:insideH>
          <a:insideV>
            <a:ln w="12700" cap="flat">
              <a:solidFill>
                <a:srgbClr val="1A9988"/>
              </a:solidFill>
              <a:prstDash val="solid"/>
              <a:round/>
            </a:ln>
          </a:insideV>
        </a:tcBdr>
        <a:fill>
          <a:solidFill>
            <a:srgbClr val="1A9988">
              <a:alpha val="20000"/>
            </a:srgbClr>
          </a:solidFill>
        </a:fill>
      </a:tcStyle>
    </a:firstCol>
    <a:lastRow>
      <a:tcTxStyle b="on" i="off">
        <a:fontRef idx="minor">
          <a:srgbClr val="1A9988"/>
        </a:fontRef>
        <a:srgbClr val="1A9988"/>
      </a:tcTxStyle>
      <a:tcStyle>
        <a:tcBdr>
          <a:left>
            <a:ln w="12700" cap="flat">
              <a:solidFill>
                <a:srgbClr val="1A9988"/>
              </a:solidFill>
              <a:prstDash val="solid"/>
              <a:round/>
            </a:ln>
          </a:left>
          <a:right>
            <a:ln w="12700" cap="flat">
              <a:solidFill>
                <a:srgbClr val="1A9988"/>
              </a:solidFill>
              <a:prstDash val="solid"/>
              <a:round/>
            </a:ln>
          </a:right>
          <a:top>
            <a:ln w="50800" cap="flat">
              <a:solidFill>
                <a:srgbClr val="1A9988"/>
              </a:solidFill>
              <a:prstDash val="solid"/>
              <a:round/>
            </a:ln>
          </a:top>
          <a:bottom>
            <a:ln w="12700" cap="flat">
              <a:solidFill>
                <a:srgbClr val="1A9988"/>
              </a:solidFill>
              <a:prstDash val="solid"/>
              <a:round/>
            </a:ln>
          </a:bottom>
          <a:insideH>
            <a:ln w="12700" cap="flat">
              <a:solidFill>
                <a:srgbClr val="1A9988"/>
              </a:solidFill>
              <a:prstDash val="solid"/>
              <a:round/>
            </a:ln>
          </a:insideH>
          <a:insideV>
            <a:ln w="12700" cap="flat">
              <a:solidFill>
                <a:srgbClr val="1A9988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1A9988"/>
        </a:fontRef>
        <a:srgbClr val="1A9988"/>
      </a:tcTxStyle>
      <a:tcStyle>
        <a:tcBdr>
          <a:left>
            <a:ln w="12700" cap="flat">
              <a:solidFill>
                <a:srgbClr val="1A9988"/>
              </a:solidFill>
              <a:prstDash val="solid"/>
              <a:round/>
            </a:ln>
          </a:left>
          <a:right>
            <a:ln w="12700" cap="flat">
              <a:solidFill>
                <a:srgbClr val="1A9988"/>
              </a:solidFill>
              <a:prstDash val="solid"/>
              <a:round/>
            </a:ln>
          </a:right>
          <a:top>
            <a:ln w="12700" cap="flat">
              <a:solidFill>
                <a:srgbClr val="1A9988"/>
              </a:solidFill>
              <a:prstDash val="solid"/>
              <a:round/>
            </a:ln>
          </a:top>
          <a:bottom>
            <a:ln w="25400" cap="flat">
              <a:solidFill>
                <a:srgbClr val="1A9988"/>
              </a:solidFill>
              <a:prstDash val="solid"/>
              <a:round/>
            </a:ln>
          </a:bottom>
          <a:insideH>
            <a:ln w="12700" cap="flat">
              <a:solidFill>
                <a:srgbClr val="1A9988"/>
              </a:solidFill>
              <a:prstDash val="solid"/>
              <a:round/>
            </a:ln>
          </a:insideH>
          <a:insideV>
            <a:ln w="12700" cap="flat">
              <a:solidFill>
                <a:srgbClr val="1A9988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7" name="Shape 12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bg>
      <p:bgPr>
        <a:solidFill>
          <a:srgbClr val="E9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0;p2"/>
          <p:cNvSpPr/>
          <p:nvPr/>
        </p:nvSpPr>
        <p:spPr>
          <a:xfrm>
            <a:off x="0" y="-1"/>
            <a:ext cx="9144000" cy="48780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grpSp>
        <p:nvGrpSpPr>
          <p:cNvPr id="18" name="Google Shape;11;p2"/>
          <p:cNvGrpSpPr/>
          <p:nvPr/>
        </p:nvGrpSpPr>
        <p:grpSpPr>
          <a:xfrm>
            <a:off x="830392" y="1191255"/>
            <a:ext cx="745763" cy="45827"/>
            <a:chOff x="0" y="0"/>
            <a:chExt cx="745762" cy="45826"/>
          </a:xfrm>
        </p:grpSpPr>
        <p:sp>
          <p:nvSpPr>
            <p:cNvPr id="16" name="Google Shape;12;p2"/>
            <p:cNvSpPr/>
            <p:nvPr/>
          </p:nvSpPr>
          <p:spPr>
            <a:xfrm rot="16200000">
              <a:off x="536420" y="-163517"/>
              <a:ext cx="45827" cy="372860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" name="Google Shape;13;p2"/>
            <p:cNvSpPr/>
            <p:nvPr/>
          </p:nvSpPr>
          <p:spPr>
            <a:xfrm rot="16200000">
              <a:off x="165092" y="-165093"/>
              <a:ext cx="45827" cy="376012"/>
            </a:xfrm>
            <a:prstGeom prst="rect">
              <a:avLst/>
            </a:prstGeom>
            <a:solidFill>
              <a:srgbClr val="1A998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19" name="Title Text"/>
          <p:cNvSpPr txBox="1">
            <a:spLocks noGrp="1"/>
          </p:cNvSpPr>
          <p:nvPr>
            <p:ph type="title"/>
          </p:nvPr>
        </p:nvSpPr>
        <p:spPr>
          <a:xfrm>
            <a:off x="729450" y="1322449"/>
            <a:ext cx="7688100" cy="1664701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2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9626" y="3172899"/>
            <a:ext cx="7688101" cy="541201"/>
          </a:xfrm>
          <a:prstGeom prst="rect">
            <a:avLst/>
          </a:prstGeom>
        </p:spPr>
        <p:txBody>
          <a:bodyPr/>
          <a:lstStyle>
            <a:lvl1pPr marL="311150" indent="-165100">
              <a:lnSpc>
                <a:spcPct val="100000"/>
              </a:lnSpc>
              <a:buClrTx/>
              <a:buSzTx/>
              <a:buFontTx/>
              <a:buNone/>
              <a:defRPr sz="1600"/>
            </a:lvl1pPr>
            <a:lvl2pPr marL="311150" indent="304800">
              <a:lnSpc>
                <a:spcPct val="100000"/>
              </a:lnSpc>
              <a:buClrTx/>
              <a:buSzTx/>
              <a:buFontTx/>
              <a:buNone/>
              <a:defRPr sz="1600"/>
            </a:lvl2pPr>
            <a:lvl3pPr marL="311150" indent="762000">
              <a:lnSpc>
                <a:spcPct val="100000"/>
              </a:lnSpc>
              <a:buClrTx/>
              <a:buSzTx/>
              <a:buFontTx/>
              <a:buNone/>
              <a:defRPr sz="1600"/>
            </a:lvl3pPr>
            <a:lvl4pPr marL="311150" indent="1219200">
              <a:lnSpc>
                <a:spcPct val="100000"/>
              </a:lnSpc>
              <a:buClrTx/>
              <a:buSzTx/>
              <a:buFontTx/>
              <a:buNone/>
              <a:defRPr sz="1600"/>
            </a:lvl4pPr>
            <a:lvl5pPr marL="311150" indent="1676400">
              <a:lnSpc>
                <a:spcPct val="100000"/>
              </a:lnSpc>
              <a:buClrTx/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IG_NUMBER">
    <p:bg>
      <p:bgPr>
        <a:solidFill>
          <a:srgbClr val="1A99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74;p11"/>
          <p:cNvGrpSpPr/>
          <p:nvPr/>
        </p:nvGrpSpPr>
        <p:grpSpPr>
          <a:xfrm>
            <a:off x="830392" y="4169130"/>
            <a:ext cx="745763" cy="45827"/>
            <a:chOff x="0" y="0"/>
            <a:chExt cx="745762" cy="45826"/>
          </a:xfrm>
        </p:grpSpPr>
        <p:sp>
          <p:nvSpPr>
            <p:cNvPr id="108" name="Google Shape;75;p11"/>
            <p:cNvSpPr/>
            <p:nvPr/>
          </p:nvSpPr>
          <p:spPr>
            <a:xfrm rot="16200000">
              <a:off x="536420" y="-163517"/>
              <a:ext cx="45827" cy="37286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9" name="Google Shape;76;p11"/>
            <p:cNvSpPr/>
            <p:nvPr/>
          </p:nvSpPr>
          <p:spPr>
            <a:xfrm rot="16200000">
              <a:off x="165092" y="-165093"/>
              <a:ext cx="45827" cy="37601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111" name="xx%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1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</a:defRPr>
            </a:lvl1pPr>
          </a:lstStyle>
          <a:p>
            <a:r>
              <a:t>xx%</a:t>
            </a:r>
          </a:p>
        </p:txBody>
      </p:sp>
      <p:sp>
        <p:nvSpPr>
          <p:cNvPr id="11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29450" y="2272888"/>
            <a:ext cx="7688400" cy="1580401"/>
          </a:xfrm>
          <a:prstGeom prst="rect">
            <a:avLst/>
          </a:prstGeom>
        </p:spPr>
        <p:txBody>
          <a:bodyPr/>
          <a:lstStyle>
            <a:lvl1pPr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_HEADER">
    <p:bg>
      <p:bgPr>
        <a:solidFill>
          <a:srgbClr val="1A99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18;p3"/>
          <p:cNvGrpSpPr/>
          <p:nvPr/>
        </p:nvGrpSpPr>
        <p:grpSpPr>
          <a:xfrm>
            <a:off x="830392" y="1191255"/>
            <a:ext cx="745763" cy="45827"/>
            <a:chOff x="0" y="0"/>
            <a:chExt cx="745762" cy="45826"/>
          </a:xfrm>
        </p:grpSpPr>
        <p:sp>
          <p:nvSpPr>
            <p:cNvPr id="28" name="Google Shape;19;p3"/>
            <p:cNvSpPr/>
            <p:nvPr/>
          </p:nvSpPr>
          <p:spPr>
            <a:xfrm rot="16200000">
              <a:off x="536420" y="-163517"/>
              <a:ext cx="45827" cy="37286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9" name="Google Shape;20;p3"/>
            <p:cNvSpPr/>
            <p:nvPr/>
          </p:nvSpPr>
          <p:spPr>
            <a:xfrm rot="16200000">
              <a:off x="165092" y="-165093"/>
              <a:ext cx="45827" cy="37601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729450" y="1322449"/>
            <a:ext cx="7688400" cy="1518602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29450" y="2078875"/>
            <a:ext cx="7688700" cy="226110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9325" y="2078875"/>
            <a:ext cx="3774300" cy="226110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" name="Google Shape;38;p5"/>
          <p:cNvSpPr txBox="1">
            <a:spLocks noGrp="1"/>
          </p:cNvSpPr>
          <p:nvPr>
            <p:ph type="body" sz="quarter" idx="21"/>
          </p:nvPr>
        </p:nvSpPr>
        <p:spPr>
          <a:xfrm>
            <a:off x="4643604" y="2078875"/>
            <a:ext cx="3774300" cy="22611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1" cy="13815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1225" y="2781724"/>
            <a:ext cx="3300901" cy="159750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AIN_POI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56;p8"/>
          <p:cNvGrpSpPr/>
          <p:nvPr/>
        </p:nvGrpSpPr>
        <p:grpSpPr>
          <a:xfrm>
            <a:off x="830392" y="4169130"/>
            <a:ext cx="745763" cy="45827"/>
            <a:chOff x="0" y="0"/>
            <a:chExt cx="745762" cy="45826"/>
          </a:xfrm>
        </p:grpSpPr>
        <p:sp>
          <p:nvSpPr>
            <p:cNvPr id="75" name="Google Shape;57;p8"/>
            <p:cNvSpPr/>
            <p:nvPr/>
          </p:nvSpPr>
          <p:spPr>
            <a:xfrm rot="16200000">
              <a:off x="536420" y="-163517"/>
              <a:ext cx="45827" cy="37286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6" name="Google Shape;58;p8"/>
            <p:cNvSpPr/>
            <p:nvPr/>
          </p:nvSpPr>
          <p:spPr>
            <a:xfrm rot="16200000">
              <a:off x="165092" y="-165093"/>
              <a:ext cx="45827" cy="37601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78" name="Title Text"/>
          <p:cNvSpPr txBox="1">
            <a:spLocks noGrp="1"/>
          </p:cNvSpPr>
          <p:nvPr>
            <p:ph type="title"/>
          </p:nvPr>
        </p:nvSpPr>
        <p:spPr>
          <a:xfrm>
            <a:off x="729450" y="864299"/>
            <a:ext cx="7021201" cy="2985001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E9EDE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grpSp>
        <p:nvGrpSpPr>
          <p:cNvPr id="89" name="Google Shape;63;p9"/>
          <p:cNvGrpSpPr/>
          <p:nvPr/>
        </p:nvGrpSpPr>
        <p:grpSpPr>
          <a:xfrm>
            <a:off x="830392" y="1191255"/>
            <a:ext cx="745763" cy="45827"/>
            <a:chOff x="0" y="0"/>
            <a:chExt cx="745762" cy="45826"/>
          </a:xfrm>
        </p:grpSpPr>
        <p:sp>
          <p:nvSpPr>
            <p:cNvPr id="87" name="Google Shape;64;p9"/>
            <p:cNvSpPr/>
            <p:nvPr/>
          </p:nvSpPr>
          <p:spPr>
            <a:xfrm rot="16200000">
              <a:off x="536420" y="-163517"/>
              <a:ext cx="45827" cy="372860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8" name="Google Shape;65;p9"/>
            <p:cNvSpPr/>
            <p:nvPr/>
          </p:nvSpPr>
          <p:spPr>
            <a:xfrm rot="16200000">
              <a:off x="165092" y="-165093"/>
              <a:ext cx="45827" cy="376012"/>
            </a:xfrm>
            <a:prstGeom prst="rect">
              <a:avLst/>
            </a:prstGeom>
            <a:solidFill>
              <a:srgbClr val="1A998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90" name="Title Text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1" cy="1687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4949" y="3161525"/>
            <a:ext cx="3300902" cy="759001"/>
          </a:xfrm>
          <a:prstGeom prst="rect">
            <a:avLst/>
          </a:prstGeom>
        </p:spPr>
        <p:txBody>
          <a:bodyPr/>
          <a:lstStyle>
            <a:lvl1pPr marL="311150" indent="-165100">
              <a:lnSpc>
                <a:spcPct val="100000"/>
              </a:lnSpc>
              <a:buClrTx/>
              <a:buSzTx/>
              <a:buFontTx/>
              <a:buNone/>
              <a:defRPr sz="1600"/>
            </a:lvl1pPr>
            <a:lvl2pPr marL="311150" indent="304800">
              <a:lnSpc>
                <a:spcPct val="100000"/>
              </a:lnSpc>
              <a:buClrTx/>
              <a:buSzTx/>
              <a:buFontTx/>
              <a:buNone/>
              <a:defRPr sz="1600"/>
            </a:lvl2pPr>
            <a:lvl3pPr marL="311150" indent="762000">
              <a:lnSpc>
                <a:spcPct val="100000"/>
              </a:lnSpc>
              <a:buClrTx/>
              <a:buSzTx/>
              <a:buFontTx/>
              <a:buNone/>
              <a:defRPr sz="1600"/>
            </a:lvl3pPr>
            <a:lvl4pPr marL="311150" indent="1219200">
              <a:lnSpc>
                <a:spcPct val="100000"/>
              </a:lnSpc>
              <a:buClrTx/>
              <a:buSzTx/>
              <a:buFontTx/>
              <a:buNone/>
              <a:defRPr sz="1600"/>
            </a:lvl4pPr>
            <a:lvl5pPr marL="311150" indent="1676400">
              <a:lnSpc>
                <a:spcPct val="100000"/>
              </a:lnSpc>
              <a:buClrTx/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" name="Google Shape;68;p9"/>
          <p:cNvSpPr txBox="1">
            <a:spLocks noGrp="1"/>
          </p:cNvSpPr>
          <p:nvPr>
            <p:ph type="body" sz="half" idx="21"/>
          </p:nvPr>
        </p:nvSpPr>
        <p:spPr>
          <a:xfrm>
            <a:off x="5174224" y="1352624"/>
            <a:ext cx="3374400" cy="30255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4949" y="4372550"/>
            <a:ext cx="7697401" cy="460501"/>
          </a:xfrm>
          <a:prstGeom prst="rect">
            <a:avLst/>
          </a:prstGeom>
        </p:spPr>
        <p:txBody>
          <a:bodyPr anchor="ctr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1;p6"/>
          <p:cNvSpPr/>
          <p:nvPr/>
        </p:nvSpPr>
        <p:spPr>
          <a:xfrm>
            <a:off x="0" y="-1"/>
            <a:ext cx="9144000" cy="487802"/>
          </a:xfrm>
          <a:prstGeom prst="rect">
            <a:avLst/>
          </a:prstGeom>
          <a:solidFill>
            <a:srgbClr val="E9EDE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grpSp>
        <p:nvGrpSpPr>
          <p:cNvPr id="5" name="Google Shape;42;p6"/>
          <p:cNvGrpSpPr/>
          <p:nvPr/>
        </p:nvGrpSpPr>
        <p:grpSpPr>
          <a:xfrm>
            <a:off x="830392" y="1191255"/>
            <a:ext cx="745763" cy="45827"/>
            <a:chOff x="0" y="0"/>
            <a:chExt cx="745762" cy="45826"/>
          </a:xfrm>
        </p:grpSpPr>
        <p:sp>
          <p:nvSpPr>
            <p:cNvPr id="3" name="Google Shape;43;p6"/>
            <p:cNvSpPr/>
            <p:nvPr/>
          </p:nvSpPr>
          <p:spPr>
            <a:xfrm rot="16200000">
              <a:off x="536420" y="-163517"/>
              <a:ext cx="45827" cy="372860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" name="Google Shape;44;p6"/>
            <p:cNvSpPr/>
            <p:nvPr/>
          </p:nvSpPr>
          <p:spPr>
            <a:xfrm rot="16200000">
              <a:off x="165092" y="-165093"/>
              <a:ext cx="45827" cy="376012"/>
            </a:xfrm>
            <a:prstGeom prst="rect">
              <a:avLst/>
            </a:prstGeom>
            <a:solidFill>
              <a:srgbClr val="1A998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6" name="Title Text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normAutofit/>
          </a:bodyPr>
          <a:lstStyle/>
          <a:p>
            <a:r>
              <a:t>Title Text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48189" y="4779026"/>
            <a:ext cx="336814" cy="335251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normAutofit/>
          </a:bodyPr>
          <a:lstStyle>
            <a:lvl1pPr algn="r"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solidFill>
            <a:srgbClr val="1A1A1A"/>
          </a:solidFill>
          <a:uFillTx/>
          <a:latin typeface="Raleway"/>
          <a:ea typeface="Raleway"/>
          <a:cs typeface="Raleway"/>
          <a:sym typeface="Raleway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solidFill>
            <a:srgbClr val="1A1A1A"/>
          </a:solidFill>
          <a:uFillTx/>
          <a:latin typeface="Raleway"/>
          <a:ea typeface="Raleway"/>
          <a:cs typeface="Raleway"/>
          <a:sym typeface="Raleway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solidFill>
            <a:srgbClr val="1A1A1A"/>
          </a:solidFill>
          <a:uFillTx/>
          <a:latin typeface="Raleway"/>
          <a:ea typeface="Raleway"/>
          <a:cs typeface="Raleway"/>
          <a:sym typeface="Raleway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solidFill>
            <a:srgbClr val="1A1A1A"/>
          </a:solidFill>
          <a:uFillTx/>
          <a:latin typeface="Raleway"/>
          <a:ea typeface="Raleway"/>
          <a:cs typeface="Raleway"/>
          <a:sym typeface="Raleway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solidFill>
            <a:srgbClr val="1A1A1A"/>
          </a:solidFill>
          <a:uFillTx/>
          <a:latin typeface="Raleway"/>
          <a:ea typeface="Raleway"/>
          <a:cs typeface="Raleway"/>
          <a:sym typeface="Raleway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solidFill>
            <a:srgbClr val="1A1A1A"/>
          </a:solidFill>
          <a:uFillTx/>
          <a:latin typeface="Raleway"/>
          <a:ea typeface="Raleway"/>
          <a:cs typeface="Raleway"/>
          <a:sym typeface="Raleway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solidFill>
            <a:srgbClr val="1A1A1A"/>
          </a:solidFill>
          <a:uFillTx/>
          <a:latin typeface="Raleway"/>
          <a:ea typeface="Raleway"/>
          <a:cs typeface="Raleway"/>
          <a:sym typeface="Raleway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solidFill>
            <a:srgbClr val="1A1A1A"/>
          </a:solidFill>
          <a:uFillTx/>
          <a:latin typeface="Raleway"/>
          <a:ea typeface="Raleway"/>
          <a:cs typeface="Raleway"/>
          <a:sym typeface="Raleway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solidFill>
            <a:srgbClr val="1A1A1A"/>
          </a:solidFill>
          <a:uFillTx/>
          <a:latin typeface="Raleway"/>
          <a:ea typeface="Raleway"/>
          <a:cs typeface="Raleway"/>
          <a:sym typeface="Raleway"/>
        </a:defRPr>
      </a:lvl9pPr>
    </p:titleStyle>
    <p:bodyStyle>
      <a:lvl1pPr marL="457200" marR="0" indent="-31115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1"/>
        </a:buClr>
        <a:buSzPts val="1300"/>
        <a:buFont typeface="Helvetica"/>
        <a:buChar char="●"/>
        <a:tabLst/>
        <a:defRPr sz="1300" b="0" i="0" u="none" strike="noStrike" cap="none" spc="0" baseline="0">
          <a:solidFill>
            <a:schemeClr val="accent1"/>
          </a:solidFill>
          <a:uFillTx/>
          <a:latin typeface="Lato"/>
          <a:ea typeface="Lato"/>
          <a:cs typeface="Lato"/>
          <a:sym typeface="Lato"/>
        </a:defRPr>
      </a:lvl1pPr>
      <a:lvl2pPr marL="968663" marR="0" indent="-352713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1"/>
        </a:buClr>
        <a:buSzPts val="1300"/>
        <a:buFont typeface="Helvetica"/>
        <a:buChar char="○"/>
        <a:tabLst/>
        <a:defRPr sz="1300" b="0" i="0" u="none" strike="noStrike" cap="none" spc="0" baseline="0">
          <a:solidFill>
            <a:schemeClr val="accent1"/>
          </a:solidFill>
          <a:uFillTx/>
          <a:latin typeface="Lato"/>
          <a:ea typeface="Lato"/>
          <a:cs typeface="Lato"/>
          <a:sym typeface="Lato"/>
        </a:defRPr>
      </a:lvl2pPr>
      <a:lvl3pPr marL="1425863" marR="0" indent="-352713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1"/>
        </a:buClr>
        <a:buSzPts val="1300"/>
        <a:buFont typeface="Helvetica"/>
        <a:buChar char="■"/>
        <a:tabLst/>
        <a:defRPr sz="1300" b="0" i="0" u="none" strike="noStrike" cap="none" spc="0" baseline="0">
          <a:solidFill>
            <a:schemeClr val="accent1"/>
          </a:solidFill>
          <a:uFillTx/>
          <a:latin typeface="Lato"/>
          <a:ea typeface="Lato"/>
          <a:cs typeface="Lato"/>
          <a:sym typeface="Lato"/>
        </a:defRPr>
      </a:lvl3pPr>
      <a:lvl4pPr marL="1883063" marR="0" indent="-352713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1"/>
        </a:buClr>
        <a:buSzPts val="1300"/>
        <a:buFont typeface="Helvetica"/>
        <a:buChar char="●"/>
        <a:tabLst/>
        <a:defRPr sz="1300" b="0" i="0" u="none" strike="noStrike" cap="none" spc="0" baseline="0">
          <a:solidFill>
            <a:schemeClr val="accent1"/>
          </a:solidFill>
          <a:uFillTx/>
          <a:latin typeface="Lato"/>
          <a:ea typeface="Lato"/>
          <a:cs typeface="Lato"/>
          <a:sym typeface="Lato"/>
        </a:defRPr>
      </a:lvl4pPr>
      <a:lvl5pPr marL="2340263" marR="0" indent="-352713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1"/>
        </a:buClr>
        <a:buSzPts val="1300"/>
        <a:buFont typeface="Helvetica"/>
        <a:buChar char="○"/>
        <a:tabLst/>
        <a:defRPr sz="1300" b="0" i="0" u="none" strike="noStrike" cap="none" spc="0" baseline="0">
          <a:solidFill>
            <a:schemeClr val="accent1"/>
          </a:solidFill>
          <a:uFillTx/>
          <a:latin typeface="Lato"/>
          <a:ea typeface="Lato"/>
          <a:cs typeface="Lato"/>
          <a:sym typeface="Lato"/>
        </a:defRPr>
      </a:lvl5pPr>
      <a:lvl6pPr marL="2797463" marR="0" indent="-352713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1"/>
        </a:buClr>
        <a:buSzPts val="1300"/>
        <a:buFont typeface="Helvetica"/>
        <a:buChar char="■"/>
        <a:tabLst/>
        <a:defRPr sz="1300" b="0" i="0" u="none" strike="noStrike" cap="none" spc="0" baseline="0">
          <a:solidFill>
            <a:schemeClr val="accent1"/>
          </a:solidFill>
          <a:uFillTx/>
          <a:latin typeface="Lato"/>
          <a:ea typeface="Lato"/>
          <a:cs typeface="Lato"/>
          <a:sym typeface="Lato"/>
        </a:defRPr>
      </a:lvl6pPr>
      <a:lvl7pPr marL="3254663" marR="0" indent="-352713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1"/>
        </a:buClr>
        <a:buSzPts val="1300"/>
        <a:buFont typeface="Helvetica"/>
        <a:buChar char="●"/>
        <a:tabLst/>
        <a:defRPr sz="1300" b="0" i="0" u="none" strike="noStrike" cap="none" spc="0" baseline="0">
          <a:solidFill>
            <a:schemeClr val="accent1"/>
          </a:solidFill>
          <a:uFillTx/>
          <a:latin typeface="Lato"/>
          <a:ea typeface="Lato"/>
          <a:cs typeface="Lato"/>
          <a:sym typeface="Lato"/>
        </a:defRPr>
      </a:lvl7pPr>
      <a:lvl8pPr marL="3711863" marR="0" indent="-352713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1"/>
        </a:buClr>
        <a:buSzPts val="1300"/>
        <a:buFont typeface="Helvetica"/>
        <a:buChar char="○"/>
        <a:tabLst/>
        <a:defRPr sz="1300" b="0" i="0" u="none" strike="noStrike" cap="none" spc="0" baseline="0">
          <a:solidFill>
            <a:schemeClr val="accent1"/>
          </a:solidFill>
          <a:uFillTx/>
          <a:latin typeface="Lato"/>
          <a:ea typeface="Lato"/>
          <a:cs typeface="Lato"/>
          <a:sym typeface="Lato"/>
        </a:defRPr>
      </a:lvl8pPr>
      <a:lvl9pPr marL="4169063" marR="0" indent="-352713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1"/>
        </a:buClr>
        <a:buSzPts val="1300"/>
        <a:buFont typeface="Helvetica"/>
        <a:buChar char="■"/>
        <a:tabLst/>
        <a:defRPr sz="1300" b="0" i="0" u="none" strike="noStrike" cap="none" spc="0" baseline="0">
          <a:solidFill>
            <a:schemeClr val="accent1"/>
          </a:solidFill>
          <a:uFillTx/>
          <a:latin typeface="Lato"/>
          <a:ea typeface="Lato"/>
          <a:cs typeface="Lato"/>
          <a:sym typeface="Lato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86;p13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399" cy="535201"/>
          </a:xfrm>
          <a:prstGeom prst="rect">
            <a:avLst/>
          </a:prstGeom>
        </p:spPr>
        <p:txBody>
          <a:bodyPr/>
          <a:lstStyle>
            <a:lvl1pPr defTabSz="896111">
              <a:lnSpc>
                <a:spcPct val="200000"/>
              </a:lnSpc>
              <a:defRPr sz="2254">
                <a:solidFill>
                  <a:srgbClr val="000000"/>
                </a:solidFill>
              </a:defRPr>
            </a:lvl1pPr>
          </a:lstStyle>
          <a:p>
            <a:r>
              <a:t>Euskadi ta Askatasuna - Methods of Operation</a:t>
            </a:r>
          </a:p>
        </p:txBody>
      </p:sp>
      <p:pic>
        <p:nvPicPr>
          <p:cNvPr id="130" name="Google Shape;87;p13" descr="Google Shape;87;p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1613" y="1853850"/>
            <a:ext cx="5120777" cy="2956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Audio Recording.m4a" descr="Audio Recording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" y="423545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3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92;p14"/>
          <p:cNvSpPr txBox="1">
            <a:spLocks noGrp="1"/>
          </p:cNvSpPr>
          <p:nvPr>
            <p:ph type="title"/>
          </p:nvPr>
        </p:nvSpPr>
        <p:spPr>
          <a:xfrm>
            <a:off x="5537575" y="1265100"/>
            <a:ext cx="3300901" cy="640801"/>
          </a:xfrm>
          <a:prstGeom prst="rect">
            <a:avLst/>
          </a:prstGeom>
        </p:spPr>
        <p:txBody>
          <a:bodyPr/>
          <a:lstStyle/>
          <a:p>
            <a:r>
              <a:t>Methods</a:t>
            </a:r>
          </a:p>
        </p:txBody>
      </p:sp>
      <p:sp>
        <p:nvSpPr>
          <p:cNvPr id="134" name="Google Shape;93;p14"/>
          <p:cNvSpPr txBox="1">
            <a:spLocks noGrp="1"/>
          </p:cNvSpPr>
          <p:nvPr>
            <p:ph type="body" sz="quarter" idx="1"/>
          </p:nvPr>
        </p:nvSpPr>
        <p:spPr>
          <a:xfrm>
            <a:off x="5528800" y="1905899"/>
            <a:ext cx="3300901" cy="2419801"/>
          </a:xfrm>
          <a:prstGeom prst="rect">
            <a:avLst/>
          </a:prstGeom>
        </p:spPr>
        <p:txBody>
          <a:bodyPr/>
          <a:lstStyle/>
          <a:p>
            <a:pPr indent="-342900">
              <a:buSzPts val="1800"/>
              <a:defRPr sz="1800"/>
            </a:pPr>
            <a:r>
              <a:t>Non violence and violence</a:t>
            </a:r>
          </a:p>
          <a:p>
            <a:pPr marL="914400" lvl="1" indent="-342900">
              <a:buSzPts val="1800"/>
              <a:defRPr sz="1800"/>
            </a:pPr>
            <a:r>
              <a:t>Violence gained attention from government</a:t>
            </a:r>
          </a:p>
          <a:p>
            <a:pPr indent="-342900">
              <a:buSzPts val="1800"/>
              <a:defRPr sz="1800"/>
            </a:pPr>
            <a:r>
              <a:t>Negotiations</a:t>
            </a:r>
          </a:p>
        </p:txBody>
      </p:sp>
      <p:pic>
        <p:nvPicPr>
          <p:cNvPr id="135" name="Google Shape;94;p14" descr="Google Shape;94;p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950" y="1548800"/>
            <a:ext cx="2762251" cy="1657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Google Shape;95;p14" descr="Google Shape;95;p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261" y="3338888"/>
            <a:ext cx="2433625" cy="16464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Audio Recording.m4a" descr="Audio Recording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01000" y="422275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596" fill="hold"/>
                                        <p:tgtEl>
                                          <p:spTgt spid="1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3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00;p15"/>
          <p:cNvSpPr txBox="1">
            <a:spLocks noGrp="1"/>
          </p:cNvSpPr>
          <p:nvPr>
            <p:ph type="title"/>
          </p:nvPr>
        </p:nvSpPr>
        <p:spPr>
          <a:xfrm>
            <a:off x="729999" y="1318650"/>
            <a:ext cx="3300902" cy="672901"/>
          </a:xfrm>
          <a:prstGeom prst="rect">
            <a:avLst/>
          </a:prstGeom>
        </p:spPr>
        <p:txBody>
          <a:bodyPr/>
          <a:lstStyle/>
          <a:p>
            <a:r>
              <a:t>Tactics</a:t>
            </a:r>
          </a:p>
        </p:txBody>
      </p:sp>
      <p:sp>
        <p:nvSpPr>
          <p:cNvPr id="140" name="Google Shape;101;p15"/>
          <p:cNvSpPr txBox="1">
            <a:spLocks noGrp="1"/>
          </p:cNvSpPr>
          <p:nvPr>
            <p:ph type="body" sz="quarter" idx="1"/>
          </p:nvPr>
        </p:nvSpPr>
        <p:spPr>
          <a:xfrm>
            <a:off x="721224" y="2045074"/>
            <a:ext cx="3300902" cy="2334001"/>
          </a:xfrm>
          <a:prstGeom prst="rect">
            <a:avLst/>
          </a:prstGeom>
        </p:spPr>
        <p:txBody>
          <a:bodyPr/>
          <a:lstStyle/>
          <a:p>
            <a:pPr indent="-342900">
              <a:buClr>
                <a:srgbClr val="1A1A1A"/>
              </a:buClr>
              <a:buSzPts val="1800"/>
              <a:defRPr sz="1800">
                <a:solidFill>
                  <a:srgbClr val="1A1A1A"/>
                </a:solidFill>
              </a:defRPr>
            </a:pPr>
            <a:r>
              <a:t>Assassinations</a:t>
            </a:r>
          </a:p>
          <a:p>
            <a:pPr indent="-342900">
              <a:buClr>
                <a:srgbClr val="1A1A1A"/>
              </a:buClr>
              <a:buSzPts val="1800"/>
              <a:defRPr sz="1800">
                <a:solidFill>
                  <a:srgbClr val="1A1A1A"/>
                </a:solidFill>
              </a:defRPr>
            </a:pPr>
            <a:r>
              <a:t>Bombing buildings/cars</a:t>
            </a:r>
          </a:p>
          <a:p>
            <a:pPr indent="-342900">
              <a:buClr>
                <a:srgbClr val="1A1A1A"/>
              </a:buClr>
              <a:buSzPts val="1800"/>
              <a:defRPr sz="1800">
                <a:solidFill>
                  <a:srgbClr val="1A1A1A"/>
                </a:solidFill>
              </a:defRPr>
            </a:pPr>
            <a:r>
              <a:t>Intimidation</a:t>
            </a:r>
          </a:p>
          <a:p>
            <a:pPr indent="-342900">
              <a:buClr>
                <a:srgbClr val="1A1A1A"/>
              </a:buClr>
              <a:buSzPts val="1800"/>
              <a:defRPr sz="1800">
                <a:solidFill>
                  <a:srgbClr val="1A1A1A"/>
                </a:solidFill>
              </a:defRPr>
            </a:pPr>
            <a:r>
              <a:t>Physical damage over casualties</a:t>
            </a:r>
          </a:p>
        </p:txBody>
      </p:sp>
      <p:pic>
        <p:nvPicPr>
          <p:cNvPr id="141" name="Google Shape;102;p15" descr="Google Shape;102;p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3550" y="2901650"/>
            <a:ext cx="3045402" cy="2025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Google Shape;103;p15" descr="Google Shape;103;p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2899" y="707274"/>
            <a:ext cx="2700268" cy="2025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Audio Recording.m4a" descr="Audio Recording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000" y="423545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676" fill="hold"/>
                                        <p:tgtEl>
                                          <p:spTgt spid="1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4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08;p16"/>
          <p:cNvSpPr txBox="1">
            <a:spLocks noGrp="1"/>
          </p:cNvSpPr>
          <p:nvPr>
            <p:ph type="title"/>
          </p:nvPr>
        </p:nvSpPr>
        <p:spPr>
          <a:xfrm>
            <a:off x="5066450" y="1286524"/>
            <a:ext cx="3300901" cy="715801"/>
          </a:xfrm>
          <a:prstGeom prst="rect">
            <a:avLst/>
          </a:prstGeom>
        </p:spPr>
        <p:txBody>
          <a:bodyPr/>
          <a:lstStyle/>
          <a:p>
            <a:r>
              <a:t>Targets</a:t>
            </a:r>
          </a:p>
        </p:txBody>
      </p:sp>
      <p:sp>
        <p:nvSpPr>
          <p:cNvPr id="146" name="Google Shape;109;p16"/>
          <p:cNvSpPr txBox="1">
            <a:spLocks noGrp="1"/>
          </p:cNvSpPr>
          <p:nvPr>
            <p:ph type="body" sz="quarter" idx="1"/>
          </p:nvPr>
        </p:nvSpPr>
        <p:spPr>
          <a:xfrm>
            <a:off x="5066450" y="2252099"/>
            <a:ext cx="3300901" cy="2344802"/>
          </a:xfrm>
          <a:prstGeom prst="rect">
            <a:avLst/>
          </a:prstGeom>
        </p:spPr>
        <p:txBody>
          <a:bodyPr/>
          <a:lstStyle/>
          <a:p>
            <a:pPr indent="-342900">
              <a:buClr>
                <a:srgbClr val="1A1A1A"/>
              </a:buClr>
              <a:buSzPts val="1800"/>
              <a:defRPr sz="1800">
                <a:solidFill>
                  <a:srgbClr val="1A1A1A"/>
                </a:solidFill>
              </a:defRPr>
            </a:pPr>
            <a:r>
              <a:t>Politicians</a:t>
            </a:r>
          </a:p>
          <a:p>
            <a:pPr indent="-342900">
              <a:buClr>
                <a:srgbClr val="1A1A1A"/>
              </a:buClr>
              <a:buSzPts val="1800"/>
              <a:defRPr sz="1800">
                <a:solidFill>
                  <a:srgbClr val="1A1A1A"/>
                </a:solidFill>
              </a:defRPr>
            </a:pPr>
            <a:r>
              <a:t>Non- nationalists</a:t>
            </a:r>
          </a:p>
          <a:p>
            <a:pPr indent="-342900">
              <a:buClr>
                <a:srgbClr val="1A1A1A"/>
              </a:buClr>
              <a:buSzPts val="1800"/>
              <a:defRPr sz="1800">
                <a:solidFill>
                  <a:srgbClr val="1A1A1A"/>
                </a:solidFill>
              </a:defRPr>
            </a:pPr>
            <a:r>
              <a:t>Law Enforcement</a:t>
            </a:r>
          </a:p>
        </p:txBody>
      </p:sp>
      <p:pic>
        <p:nvPicPr>
          <p:cNvPr id="147" name="Google Shape;110;p16" descr="Google Shape;110;p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00" y="1462899"/>
            <a:ext cx="4808121" cy="32517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Audio Recording.m4a" descr="Audio Recording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77200" y="427355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26" fill="hold"/>
                                        <p:tgtEl>
                                          <p:spTgt spid="1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4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15;p17"/>
          <p:cNvSpPr txBox="1">
            <a:spLocks noGrp="1"/>
          </p:cNvSpPr>
          <p:nvPr>
            <p:ph type="title"/>
          </p:nvPr>
        </p:nvSpPr>
        <p:spPr>
          <a:xfrm>
            <a:off x="729999" y="1318650"/>
            <a:ext cx="3300902" cy="608701"/>
          </a:xfrm>
          <a:prstGeom prst="rect">
            <a:avLst/>
          </a:prstGeom>
        </p:spPr>
        <p:txBody>
          <a:bodyPr/>
          <a:lstStyle/>
          <a:p>
            <a:r>
              <a:t>Disbandment</a:t>
            </a:r>
          </a:p>
        </p:txBody>
      </p:sp>
      <p:sp>
        <p:nvSpPr>
          <p:cNvPr id="151" name="Google Shape;116;p17"/>
          <p:cNvSpPr txBox="1">
            <a:spLocks noGrp="1"/>
          </p:cNvSpPr>
          <p:nvPr>
            <p:ph type="body" sz="quarter" idx="1"/>
          </p:nvPr>
        </p:nvSpPr>
        <p:spPr>
          <a:xfrm>
            <a:off x="721224" y="1927349"/>
            <a:ext cx="3300902" cy="2451901"/>
          </a:xfrm>
          <a:prstGeom prst="rect">
            <a:avLst/>
          </a:prstGeom>
        </p:spPr>
        <p:txBody>
          <a:bodyPr/>
          <a:lstStyle/>
          <a:p>
            <a:pPr indent="-342900">
              <a:buClr>
                <a:srgbClr val="1A1A1A"/>
              </a:buClr>
              <a:buSzPts val="1800"/>
              <a:defRPr sz="1800">
                <a:solidFill>
                  <a:srgbClr val="1A1A1A"/>
                </a:solidFill>
              </a:defRPr>
            </a:pPr>
            <a:r>
              <a:t>Decimation of ranks</a:t>
            </a:r>
          </a:p>
          <a:p>
            <a:pPr indent="-342900">
              <a:buClr>
                <a:srgbClr val="1A1A1A"/>
              </a:buClr>
              <a:buSzPts val="1800"/>
              <a:defRPr sz="1800">
                <a:solidFill>
                  <a:srgbClr val="1A1A1A"/>
                </a:solidFill>
              </a:defRPr>
            </a:pPr>
            <a:r>
              <a:t>Lack of public support</a:t>
            </a:r>
          </a:p>
        </p:txBody>
      </p:sp>
      <p:pic>
        <p:nvPicPr>
          <p:cNvPr id="152" name="Google Shape;117;p17" descr="Google Shape;117;p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1774" y="1552450"/>
            <a:ext cx="4817076" cy="27096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Audio Recording.m4a" descr="Audio Recording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9400" y="423545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74" fill="hold"/>
                                        <p:tgtEl>
                                          <p:spTgt spid="1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5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1A9988"/>
      </a:lt1>
      <a:dk2>
        <a:srgbClr val="A7A7A7"/>
      </a:dk2>
      <a:lt2>
        <a:srgbClr val="535353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0000FF"/>
      </a:hlink>
      <a:folHlink>
        <a:srgbClr val="FF00FF"/>
      </a:folHlink>
    </a:clrScheme>
    <a:fontScheme name="Streamlin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treamlin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1A9988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1A9988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treamline">
  <a:themeElements>
    <a:clrScheme name="Streamlin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0000FF"/>
      </a:hlink>
      <a:folHlink>
        <a:srgbClr val="FF00FF"/>
      </a:folHlink>
    </a:clrScheme>
    <a:fontScheme name="Streamlin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treamlin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1A9988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1A9988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</Words>
  <Application>Microsoft Office PowerPoint</Application>
  <PresentationFormat>On-screen Show (16:9)</PresentationFormat>
  <Paragraphs>17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Helvetica</vt:lpstr>
      <vt:lpstr>Lato</vt:lpstr>
      <vt:lpstr>Raleway</vt:lpstr>
      <vt:lpstr>Streamline</vt:lpstr>
      <vt:lpstr>Euskadi ta Askatasuna - Methods of Operation</vt:lpstr>
      <vt:lpstr>Methods</vt:lpstr>
      <vt:lpstr>Tactics</vt:lpstr>
      <vt:lpstr>Targets</vt:lpstr>
      <vt:lpstr>Disbandment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Euskadi ta Askatasuna - Methods of Operation</dc:title>
  <dc:creator>William Newmann</dc:creator>
  <cp:lastModifiedBy>William Newmann</cp:lastModifiedBy>
  <cp:revision>1</cp:revision>
  <dcterms:modified xsi:type="dcterms:W3CDTF">2023-12-07T14:47:52Z</dcterms:modified>
</cp:coreProperties>
</file>