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2346b2f8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2346b2f8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2346b2f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2346b2f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2346b2f8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a2346b2f8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2346b2f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a2346b2f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2346b2f8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a2346b2f8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drive.google.com/file/d/1m2YPPyGnNbXImgdCEhKe-jtxb_SqCHcA/view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drive.google.com/file/d/1wgaMaypkpLLSxHkhDRPO-MCSDIEIjbYv/view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drive.google.com/file/d/1Vk_00B9MNaqqh6wZYlZKgpFB9HsKWEP2/view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rive.google.com/file/d/19_yfGYe6F0mOOx_EYGPh2B4oCOaVL-al/view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drive.google.com/file/d/1MjpgSjwqVvGkszhyhxOqQleneN1is6Uu/view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12750" y="164675"/>
            <a:ext cx="73185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Calibri"/>
                <a:ea typeface="Calibri"/>
                <a:cs typeface="Calibri"/>
                <a:sym typeface="Calibri"/>
              </a:rPr>
              <a:t>Origins, Objectives, and Doctrines: Euskadi Ta Askatasuna (ETA)</a:t>
            </a:r>
            <a:endParaRPr sz="35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00" y="1887425"/>
            <a:ext cx="4732974" cy="26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924" y="1565775"/>
            <a:ext cx="3467125" cy="34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Slide 1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702125"/>
            <a:ext cx="288975" cy="2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Calibri"/>
                <a:ea typeface="Calibri"/>
                <a:cs typeface="Calibri"/>
                <a:sym typeface="Calibri"/>
              </a:rPr>
              <a:t>Doctrines and Objectives</a:t>
            </a:r>
            <a:endParaRPr sz="3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6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Ethno-nationalism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Religiosity, later Marxism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i="1">
                <a:latin typeface="Calibri"/>
                <a:ea typeface="Calibri"/>
                <a:cs typeface="Calibri"/>
                <a:sym typeface="Calibri"/>
              </a:rPr>
              <a:t>“Bietan jarrai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Armed Struggle + Politics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Attack → Response → Mobilization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Independent Basque nation-state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7 administrative regions of “Basque Country”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401" y="278975"/>
            <a:ext cx="2867500" cy="26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675" y="3167825"/>
            <a:ext cx="2912230" cy="18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Slide 2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721275"/>
            <a:ext cx="26982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Calibri"/>
                <a:ea typeface="Calibri"/>
                <a:cs typeface="Calibri"/>
                <a:sym typeface="Calibri"/>
              </a:rPr>
              <a:t>Origins: Basque Separatism</a:t>
            </a:r>
            <a:endParaRPr sz="3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5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Culturally distinct Basque people.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Basque conflicts with Spanish crown over regional autonomy.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Industrialization → Migration → Fear of culture erasure.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1895: Sabino Arana y Goiri forms Basque Nationalist Party.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Advocates for independence.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625" y="222000"/>
            <a:ext cx="2051325" cy="28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1948" y="3296698"/>
            <a:ext cx="2126689" cy="16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title="Slide 3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62" y="45688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Calibri"/>
                <a:ea typeface="Calibri"/>
                <a:cs typeface="Calibri"/>
                <a:sym typeface="Calibri"/>
              </a:rPr>
              <a:t>Origins: ETA</a:t>
            </a:r>
            <a:endParaRPr sz="3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46100" cy="3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Oppression of Basque language and culture under Franco.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Basque Nationalist Party’s lack of armed resistance.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Assemblies held in France to determine ideology.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Repression of Trade Unions by the Franco regime.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General opposition to fascism.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899" y="71224"/>
            <a:ext cx="2238600" cy="22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1775" y="290063"/>
            <a:ext cx="1401150" cy="19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4004" y="2446650"/>
            <a:ext cx="3409824" cy="249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title="Slide 4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50" y="4686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Calibri"/>
                <a:ea typeface="Calibri"/>
                <a:cs typeface="Calibri"/>
                <a:sym typeface="Calibri"/>
              </a:rPr>
              <a:t>ETA as a Terrorist Organization</a:t>
            </a:r>
            <a:endParaRPr sz="3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929150"/>
            <a:ext cx="4260300" cy="28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1959: Formation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1968: Txabi Etxebarrieta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1975: Death of Franco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2011 Final Ceasefire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2018: Dissolution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099" y="320777"/>
            <a:ext cx="3743897" cy="210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4238" y="2571750"/>
            <a:ext cx="3203625" cy="226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 title="Slide 5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00" y="46270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On-screen Show (16:9)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Simple Light</vt:lpstr>
      <vt:lpstr>Origins, Objectives, and Doctrines: Euskadi Ta Askatasuna (ETA)</vt:lpstr>
      <vt:lpstr>Doctrines and Objectives</vt:lpstr>
      <vt:lpstr>Origins: Basque Separatism</vt:lpstr>
      <vt:lpstr>Origins: ETA</vt:lpstr>
      <vt:lpstr>ETA as a Terrorist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Origins, Objectives, and Doctrines: Euskadi Ta Askatasuna (ETA)</dc:title>
  <dc:creator>William Newmann</dc:creator>
  <cp:lastModifiedBy>William Newmann</cp:lastModifiedBy>
  <cp:revision>1</cp:revision>
  <dcterms:modified xsi:type="dcterms:W3CDTF">2023-12-07T15:02:41Z</dcterms:modified>
</cp:coreProperties>
</file>