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EA7B8-19F0-4801-B6BF-7B0C4B20058A}" v="2721" dt="2023-12-07T21:00:46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1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8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5230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1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06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03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0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3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2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4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5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1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6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A9E9F0-F826-41D3-97B9-1174B21C85E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4C69-3BC8-4B9D-ACAF-590DCE46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27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guerrillapics.blogspot.com/2013/12/basque-eta.html" TargetMode="External"/><Relationship Id="rId5" Type="http://schemas.openxmlformats.org/officeDocument/2006/relationships/image" Target="../media/image6.gif"/><Relationship Id="rId4" Type="http://schemas.openxmlformats.org/officeDocument/2006/relationships/hyperlink" Target="https://www.globalsecurity.org/military/world/para/eta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hyperlink" Target="https://www.timetoast.com/timelines/basque-homeland-and-freedom-eta?mobile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www.timetoast.com/timelines/basque-homeland-and-freedom-eta?mobile=1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hyperlink" Target="https://www.arubatoday.com/eta-militants-declare-end-to-armed-fight-for-basque-homeland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hyperlink" Target="https://www.breitbart.com/news/eta-militants-declare-end-to-armed-fight-for-basque-homelan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hyperlink" Target="https://www.elconfidencial.com/espana/2008-05-21/francisco-javier-lopez-pena-el-actual-maximo-dirigente_19994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A28A0F-1FFE-E68F-8AE1-064296AC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452718"/>
            <a:ext cx="10734261" cy="1400530"/>
          </a:xfrm>
        </p:spPr>
        <p:txBody>
          <a:bodyPr/>
          <a:lstStyle/>
          <a:p>
            <a:pPr algn="ctr"/>
            <a:r>
              <a:rPr lang="en-US" dirty="0"/>
              <a:t>The leadership and leadership structure: The Euskadi ta </a:t>
            </a:r>
            <a:r>
              <a:rPr lang="en-US" dirty="0" err="1"/>
              <a:t>Askatasuna</a:t>
            </a:r>
            <a:r>
              <a:rPr lang="en-US" dirty="0"/>
              <a:t> (ETA)</a:t>
            </a:r>
          </a:p>
        </p:txBody>
      </p:sp>
      <p:pic>
        <p:nvPicPr>
          <p:cNvPr id="1026" name="Picture 2" descr="Basque Fatherland and Liberty a.k.a Euzkadi Ta Askatasuna (ETA)">
            <a:hlinkClick r:id="rId4"/>
            <a:extLst>
              <a:ext uri="{FF2B5EF4-FFF2-40B4-BE49-F238E27FC236}">
                <a16:creationId xmlns:a16="http://schemas.microsoft.com/office/drawing/2014/main" id="{6AAAC3A7-0D15-4EF7-5602-D9CDEDBBE3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48" y="2171389"/>
            <a:ext cx="4095750" cy="352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uerrillas in the Midst: Basque ETA">
            <a:hlinkClick r:id="rId6"/>
            <a:extLst>
              <a:ext uri="{FF2B5EF4-FFF2-40B4-BE49-F238E27FC236}">
                <a16:creationId xmlns:a16="http://schemas.microsoft.com/office/drawing/2014/main" id="{672635FE-FE44-B98D-C8AF-F17ADDE49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10" y="2171388"/>
            <a:ext cx="4286250" cy="332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ocha Gourmet 4">
            <a:hlinkClick r:id="" action="ppaction://media"/>
            <a:extLst>
              <a:ext uri="{FF2B5EF4-FFF2-40B4-BE49-F238E27FC236}">
                <a16:creationId xmlns:a16="http://schemas.microsoft.com/office/drawing/2014/main" id="{C6538338-2D2C-DB02-9FAE-8DEDE27CC5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22225" y="1358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669C-999B-52E2-3B4A-808640C8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ETA Leaders: Who are they and what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66E6F-8A00-8747-6B46-CF41F2B7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668549" cy="419548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Secretive</a:t>
            </a:r>
          </a:p>
          <a:p>
            <a:r>
              <a:rPr lang="en-US" dirty="0"/>
              <a:t>Basque Nationalism Ideology</a:t>
            </a:r>
          </a:p>
          <a:p>
            <a:r>
              <a:rPr lang="en-US" dirty="0"/>
              <a:t>Leadership Committee (Imposing decisions)</a:t>
            </a:r>
          </a:p>
          <a:p>
            <a:r>
              <a:rPr lang="en-US" dirty="0"/>
              <a:t>Hierarchical approach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&quot;Basque Homeland and Freedom (ETA) timeline | Timetoast timelines">
            <a:hlinkClick r:id="rId4"/>
            <a:extLst>
              <a:ext uri="{FF2B5EF4-FFF2-40B4-BE49-F238E27FC236}">
                <a16:creationId xmlns:a16="http://schemas.microsoft.com/office/drawing/2014/main" id="{69ED021A-CE50-34A6-AA0D-6C12AFF5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05" y="2052918"/>
            <a:ext cx="6096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CU Student Health Services 2">
            <a:hlinkClick r:id="" action="ppaction://media"/>
            <a:extLst>
              <a:ext uri="{FF2B5EF4-FFF2-40B4-BE49-F238E27FC236}">
                <a16:creationId xmlns:a16="http://schemas.microsoft.com/office/drawing/2014/main" id="{99D07BBC-E84D-FB33-5FD0-B770288AE3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0834" y="1353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7FE5-62C8-5376-6840-373F9BDE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Imposing and Presenting Leadership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FA38-A8F1-4699-1261-C259946542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Decentralization</a:t>
            </a:r>
          </a:p>
          <a:p>
            <a:r>
              <a:rPr lang="en-US" sz="2000" dirty="0"/>
              <a:t>Network of Cells</a:t>
            </a:r>
          </a:p>
          <a:p>
            <a:r>
              <a:rPr lang="en-US" sz="2000" dirty="0"/>
              <a:t>Spanish Transition</a:t>
            </a:r>
          </a:p>
          <a:p>
            <a:r>
              <a:rPr lang="en-US" sz="2000" dirty="0"/>
              <a:t>Subcommittees</a:t>
            </a:r>
          </a:p>
          <a:p>
            <a:r>
              <a:rPr lang="en-US" sz="2000" dirty="0"/>
              <a:t>Politics vs. Violence </a:t>
            </a:r>
          </a:p>
        </p:txBody>
      </p:sp>
      <p:pic>
        <p:nvPicPr>
          <p:cNvPr id="5" name="Mocha Gourmet 2">
            <a:hlinkClick r:id="" action="ppaction://media"/>
            <a:extLst>
              <a:ext uri="{FF2B5EF4-FFF2-40B4-BE49-F238E27FC236}">
                <a16:creationId xmlns:a16="http://schemas.microsoft.com/office/drawing/2014/main" id="{DBAF90FD-60C0-47FB-1093-58ACE84C4EB8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1706" y="1152983"/>
            <a:ext cx="609600" cy="609600"/>
          </a:xfrm>
        </p:spPr>
      </p:pic>
      <p:pic>
        <p:nvPicPr>
          <p:cNvPr id="3074" name="Picture 2" descr="ETA militants declare end to armed fight for Basque homeland – Aruba Today">
            <a:hlinkClick r:id="rId5"/>
            <a:extLst>
              <a:ext uri="{FF2B5EF4-FFF2-40B4-BE49-F238E27FC236}">
                <a16:creationId xmlns:a16="http://schemas.microsoft.com/office/drawing/2014/main" id="{68478AE6-4601-B906-0DB3-E21C3A94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28" y="2060575"/>
            <a:ext cx="3778182" cy="33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quot;Basque Homeland and Freedom (ETA) timeline | Timetoast timelines">
            <a:hlinkClick r:id="rId7"/>
            <a:extLst>
              <a:ext uri="{FF2B5EF4-FFF2-40B4-BE49-F238E27FC236}">
                <a16:creationId xmlns:a16="http://schemas.microsoft.com/office/drawing/2014/main" id="{BDC7F7F3-474C-1AEC-2245-CBF5CD3CA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88" y="2060575"/>
            <a:ext cx="2807804" cy="33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2BA7-8E92-5E7D-3E91-8B2D31D2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Leadership and Structure Stability:</a:t>
            </a:r>
            <a:br>
              <a:rPr lang="en-US" dirty="0"/>
            </a:br>
            <a:r>
              <a:rPr lang="en-US" dirty="0"/>
              <a:t>The Disputes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8152-24E1-CF18-0A18-54A025C5E2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Separation </a:t>
            </a:r>
          </a:p>
          <a:p>
            <a:r>
              <a:rPr lang="en-US" sz="2000" dirty="0"/>
              <a:t>Politics vs. Violence</a:t>
            </a:r>
          </a:p>
          <a:p>
            <a:r>
              <a:rPr lang="en-US" sz="2000" dirty="0"/>
              <a:t>Moderate Regionalist vs. Radical Nationalist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ETA militants declare end to armed fight for Basque homeland - Breitbart">
            <a:hlinkClick r:id="rId4"/>
            <a:extLst>
              <a:ext uri="{FF2B5EF4-FFF2-40B4-BE49-F238E27FC236}">
                <a16:creationId xmlns:a16="http://schemas.microsoft.com/office/drawing/2014/main" id="{0E85C515-EDF1-B7F9-F66F-8D46A97154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268538"/>
            <a:ext cx="5662613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dlewood Ave">
            <a:hlinkClick r:id="" action="ppaction://media"/>
            <a:extLst>
              <a:ext uri="{FF2B5EF4-FFF2-40B4-BE49-F238E27FC236}">
                <a16:creationId xmlns:a16="http://schemas.microsoft.com/office/drawing/2014/main" id="{65C54A0A-E129-27D0-A604-A4BF185CA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3200" y="543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5347-B9EA-5B3D-36F9-DF09BDC3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ETA’s Demise: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89418-D65A-330C-C7A9-D4449954D1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Weakened leadership and leadership structure</a:t>
            </a:r>
          </a:p>
          <a:p>
            <a:r>
              <a:rPr lang="en-US" dirty="0"/>
              <a:t>Higher demands</a:t>
            </a:r>
          </a:p>
          <a:p>
            <a:r>
              <a:rPr lang="en-US" dirty="0"/>
              <a:t>Reliance on Decentralization</a:t>
            </a:r>
          </a:p>
          <a:p>
            <a:r>
              <a:rPr lang="en-US" dirty="0"/>
              <a:t>Arrests of possible leaders</a:t>
            </a:r>
          </a:p>
          <a:p>
            <a:r>
              <a:rPr lang="en-US" dirty="0"/>
              <a:t>May 2008: Francisco Javier Lopez Pena</a:t>
            </a:r>
          </a:p>
          <a:p>
            <a:r>
              <a:rPr lang="en-US" dirty="0"/>
              <a:t>November 2008: Miguel de </a:t>
            </a:r>
            <a:r>
              <a:rPr lang="en-US" dirty="0" err="1"/>
              <a:t>Garikoitz</a:t>
            </a:r>
            <a:r>
              <a:rPr lang="en-US" dirty="0"/>
              <a:t> </a:t>
            </a:r>
            <a:r>
              <a:rPr lang="en-US" dirty="0" err="1"/>
              <a:t>Aspiazu</a:t>
            </a:r>
            <a:r>
              <a:rPr lang="en-US" dirty="0"/>
              <a:t> Rubina</a:t>
            </a:r>
          </a:p>
        </p:txBody>
      </p:sp>
      <p:pic>
        <p:nvPicPr>
          <p:cNvPr id="5122" name="Picture 2" descr="Francisco Javier López Peña, el actual máximo dirigente">
            <a:hlinkClick r:id="rId4"/>
            <a:extLst>
              <a:ext uri="{FF2B5EF4-FFF2-40B4-BE49-F238E27FC236}">
                <a16:creationId xmlns:a16="http://schemas.microsoft.com/office/drawing/2014/main" id="{16831DB2-8325-3C60-87F0-F4532B9A6C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90" y="1658248"/>
            <a:ext cx="330708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ocha Gourmet 3">
            <a:hlinkClick r:id="" action="ppaction://media"/>
            <a:extLst>
              <a:ext uri="{FF2B5EF4-FFF2-40B4-BE49-F238E27FC236}">
                <a16:creationId xmlns:a16="http://schemas.microsoft.com/office/drawing/2014/main" id="{72D08D98-03B9-369C-D2BF-9BA98227C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0834" y="542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</TotalTime>
  <Words>106</Words>
  <Application>Microsoft Office PowerPoint</Application>
  <PresentationFormat>Widescreen</PresentationFormat>
  <Paragraphs>28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The leadership and leadership structure: The Euskadi ta Askatasuna (ETA)</vt:lpstr>
      <vt:lpstr>ETA Leaders: Who are they and what do we know?</vt:lpstr>
      <vt:lpstr>Imposing and Presenting Leadership Structure:</vt:lpstr>
      <vt:lpstr>Leadership and Structure Stability: The Disputes</vt:lpstr>
      <vt:lpstr>The ETA’s Demise: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leadership and leadership structure: The Euskadi ta Askatasuna (ETA)</dc:title>
  <dc:creator>Kelsey McBride</dc:creator>
  <cp:lastModifiedBy>William Newmann</cp:lastModifiedBy>
  <cp:revision>2</cp:revision>
  <dcterms:created xsi:type="dcterms:W3CDTF">2023-12-07T18:41:38Z</dcterms:created>
  <dcterms:modified xsi:type="dcterms:W3CDTF">2023-12-07T22:53:08Z</dcterms:modified>
</cp:coreProperties>
</file>