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984C5E-85C4-4A08-9BB7-1CC962EC40D2}" v="50" dt="2023-12-07T01:17:44.8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5D94FB-2B7D-4DA5-A766-EBFEF477887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C9B4EEF-67B1-48A7-87AA-2A19DE13DA70}">
      <dgm:prSet/>
      <dgm:spPr/>
      <dgm:t>
        <a:bodyPr/>
        <a:lstStyle/>
        <a:p>
          <a:r>
            <a:rPr lang="en-US"/>
            <a:t>Primarily fund themselves through criminal activities including robbery and donations</a:t>
          </a:r>
        </a:p>
      </dgm:t>
    </dgm:pt>
    <dgm:pt modelId="{A3799055-A693-4FF0-9DB4-0435AFD38E09}" type="parTrans" cxnId="{3050C813-4B00-43B4-9722-2C55D54B1940}">
      <dgm:prSet/>
      <dgm:spPr/>
      <dgm:t>
        <a:bodyPr/>
        <a:lstStyle/>
        <a:p>
          <a:endParaRPr lang="en-US"/>
        </a:p>
      </dgm:t>
    </dgm:pt>
    <dgm:pt modelId="{82485261-61BD-4FAD-B217-0C8167B7D974}" type="sibTrans" cxnId="{3050C813-4B00-43B4-9722-2C55D54B1940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F942083B-AC97-42EF-AD32-DFEA2D9C75CA}">
      <dgm:prSet/>
      <dgm:spPr/>
      <dgm:t>
        <a:bodyPr/>
        <a:lstStyle/>
        <a:p>
          <a:r>
            <a:rPr lang="en-US"/>
            <a:t>Assert their control by exploiting resources and populations</a:t>
          </a:r>
        </a:p>
      </dgm:t>
    </dgm:pt>
    <dgm:pt modelId="{B6C142F3-9CFE-4CBA-A1FD-C150FE91188C}" type="parTrans" cxnId="{02161623-7FB0-42CB-BBD2-498CBE15B2AB}">
      <dgm:prSet/>
      <dgm:spPr/>
      <dgm:t>
        <a:bodyPr/>
        <a:lstStyle/>
        <a:p>
          <a:endParaRPr lang="en-US"/>
        </a:p>
      </dgm:t>
    </dgm:pt>
    <dgm:pt modelId="{C3E0D314-126F-4FFF-8CAD-9F89E6241CF7}" type="sibTrans" cxnId="{02161623-7FB0-42CB-BBD2-498CBE15B2AB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9E636602-EC40-49A0-9242-B5B8AE5F5E40}">
      <dgm:prSet/>
      <dgm:spPr/>
      <dgm:t>
        <a:bodyPr/>
        <a:lstStyle/>
        <a:p>
          <a:r>
            <a:rPr lang="en-US"/>
            <a:t>Sell women into slavery</a:t>
          </a:r>
        </a:p>
      </dgm:t>
    </dgm:pt>
    <dgm:pt modelId="{30C250A5-5AFE-43E9-921B-11ACD3822477}" type="parTrans" cxnId="{5A21DB09-97DC-4C39-BABC-4DDC3A30F0FC}">
      <dgm:prSet/>
      <dgm:spPr/>
      <dgm:t>
        <a:bodyPr/>
        <a:lstStyle/>
        <a:p>
          <a:endParaRPr lang="en-US"/>
        </a:p>
      </dgm:t>
    </dgm:pt>
    <dgm:pt modelId="{5D0F8798-F5A7-4788-9542-F2D051FEA94E}" type="sibTrans" cxnId="{5A21DB09-97DC-4C39-BABC-4DDC3A30F0FC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BC9BB47C-7C48-4AF9-B977-C38B4AC7663E}" type="pres">
      <dgm:prSet presAssocID="{275D94FB-2B7D-4DA5-A766-EBFEF4778871}" presName="Name0" presStyleCnt="0">
        <dgm:presLayoutVars>
          <dgm:animLvl val="lvl"/>
          <dgm:resizeHandles val="exact"/>
        </dgm:presLayoutVars>
      </dgm:prSet>
      <dgm:spPr/>
    </dgm:pt>
    <dgm:pt modelId="{CBBD173E-1797-4CC7-85EA-AE8671D7876D}" type="pres">
      <dgm:prSet presAssocID="{9C9B4EEF-67B1-48A7-87AA-2A19DE13DA70}" presName="compositeNode" presStyleCnt="0">
        <dgm:presLayoutVars>
          <dgm:bulletEnabled val="1"/>
        </dgm:presLayoutVars>
      </dgm:prSet>
      <dgm:spPr/>
    </dgm:pt>
    <dgm:pt modelId="{4FC5208D-D12E-44F2-A25D-8ADCB5EAE741}" type="pres">
      <dgm:prSet presAssocID="{9C9B4EEF-67B1-48A7-87AA-2A19DE13DA70}" presName="bgRect" presStyleLbl="alignNode1" presStyleIdx="0" presStyleCnt="3"/>
      <dgm:spPr/>
    </dgm:pt>
    <dgm:pt modelId="{345030D9-D15F-45FE-A643-C653F595F65E}" type="pres">
      <dgm:prSet presAssocID="{82485261-61BD-4FAD-B217-0C8167B7D974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8275B831-A53E-46FE-B091-66BD7C5640C5}" type="pres">
      <dgm:prSet presAssocID="{9C9B4EEF-67B1-48A7-87AA-2A19DE13DA70}" presName="nodeRect" presStyleLbl="alignNode1" presStyleIdx="0" presStyleCnt="3">
        <dgm:presLayoutVars>
          <dgm:bulletEnabled val="1"/>
        </dgm:presLayoutVars>
      </dgm:prSet>
      <dgm:spPr/>
    </dgm:pt>
    <dgm:pt modelId="{936A9101-4EF2-4946-A7EB-51FF4AFECF60}" type="pres">
      <dgm:prSet presAssocID="{82485261-61BD-4FAD-B217-0C8167B7D974}" presName="sibTrans" presStyleCnt="0"/>
      <dgm:spPr/>
    </dgm:pt>
    <dgm:pt modelId="{3C9094CA-CE7E-45C6-9389-BF7384323A9C}" type="pres">
      <dgm:prSet presAssocID="{F942083B-AC97-42EF-AD32-DFEA2D9C75CA}" presName="compositeNode" presStyleCnt="0">
        <dgm:presLayoutVars>
          <dgm:bulletEnabled val="1"/>
        </dgm:presLayoutVars>
      </dgm:prSet>
      <dgm:spPr/>
    </dgm:pt>
    <dgm:pt modelId="{E9AE20DA-B4F4-43F1-9C3E-2B6EC536E5E7}" type="pres">
      <dgm:prSet presAssocID="{F942083B-AC97-42EF-AD32-DFEA2D9C75CA}" presName="bgRect" presStyleLbl="alignNode1" presStyleIdx="1" presStyleCnt="3"/>
      <dgm:spPr/>
    </dgm:pt>
    <dgm:pt modelId="{A6C90835-C00B-4474-8EEB-0DB3A3E20C13}" type="pres">
      <dgm:prSet presAssocID="{C3E0D314-126F-4FFF-8CAD-9F89E6241CF7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BDF17D91-0F3D-42ED-BFEF-988146F6B0E5}" type="pres">
      <dgm:prSet presAssocID="{F942083B-AC97-42EF-AD32-DFEA2D9C75CA}" presName="nodeRect" presStyleLbl="alignNode1" presStyleIdx="1" presStyleCnt="3">
        <dgm:presLayoutVars>
          <dgm:bulletEnabled val="1"/>
        </dgm:presLayoutVars>
      </dgm:prSet>
      <dgm:spPr/>
    </dgm:pt>
    <dgm:pt modelId="{AB6D4C58-B3B3-42C8-A3B4-4345F1B64AF8}" type="pres">
      <dgm:prSet presAssocID="{C3E0D314-126F-4FFF-8CAD-9F89E6241CF7}" presName="sibTrans" presStyleCnt="0"/>
      <dgm:spPr/>
    </dgm:pt>
    <dgm:pt modelId="{FE877E56-6D77-4B59-B094-6BE65F0B4298}" type="pres">
      <dgm:prSet presAssocID="{9E636602-EC40-49A0-9242-B5B8AE5F5E40}" presName="compositeNode" presStyleCnt="0">
        <dgm:presLayoutVars>
          <dgm:bulletEnabled val="1"/>
        </dgm:presLayoutVars>
      </dgm:prSet>
      <dgm:spPr/>
    </dgm:pt>
    <dgm:pt modelId="{4429530F-3FCE-4932-AE51-3573FA49C319}" type="pres">
      <dgm:prSet presAssocID="{9E636602-EC40-49A0-9242-B5B8AE5F5E40}" presName="bgRect" presStyleLbl="alignNode1" presStyleIdx="2" presStyleCnt="3"/>
      <dgm:spPr/>
    </dgm:pt>
    <dgm:pt modelId="{676F6BF1-E42E-4E7E-80D4-5628E454217A}" type="pres">
      <dgm:prSet presAssocID="{5D0F8798-F5A7-4788-9542-F2D051FEA94E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66266A65-4EA6-46D7-9F08-A9D0C2FDA32C}" type="pres">
      <dgm:prSet presAssocID="{9E636602-EC40-49A0-9242-B5B8AE5F5E40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2A92D908-38DB-4781-934F-E3B13B0076FB}" type="presOf" srcId="{5D0F8798-F5A7-4788-9542-F2D051FEA94E}" destId="{676F6BF1-E42E-4E7E-80D4-5628E454217A}" srcOrd="0" destOrd="0" presId="urn:microsoft.com/office/officeart/2016/7/layout/LinearBlockProcessNumbered"/>
    <dgm:cxn modelId="{5A21DB09-97DC-4C39-BABC-4DDC3A30F0FC}" srcId="{275D94FB-2B7D-4DA5-A766-EBFEF4778871}" destId="{9E636602-EC40-49A0-9242-B5B8AE5F5E40}" srcOrd="2" destOrd="0" parTransId="{30C250A5-5AFE-43E9-921B-11ACD3822477}" sibTransId="{5D0F8798-F5A7-4788-9542-F2D051FEA94E}"/>
    <dgm:cxn modelId="{3050C813-4B00-43B4-9722-2C55D54B1940}" srcId="{275D94FB-2B7D-4DA5-A766-EBFEF4778871}" destId="{9C9B4EEF-67B1-48A7-87AA-2A19DE13DA70}" srcOrd="0" destOrd="0" parTransId="{A3799055-A693-4FF0-9DB4-0435AFD38E09}" sibTransId="{82485261-61BD-4FAD-B217-0C8167B7D974}"/>
    <dgm:cxn modelId="{D572EF1F-DE0A-4ADF-91ED-7BD8297CBA68}" type="presOf" srcId="{9C9B4EEF-67B1-48A7-87AA-2A19DE13DA70}" destId="{4FC5208D-D12E-44F2-A25D-8ADCB5EAE741}" srcOrd="0" destOrd="0" presId="urn:microsoft.com/office/officeart/2016/7/layout/LinearBlockProcessNumbered"/>
    <dgm:cxn modelId="{02161623-7FB0-42CB-BBD2-498CBE15B2AB}" srcId="{275D94FB-2B7D-4DA5-A766-EBFEF4778871}" destId="{F942083B-AC97-42EF-AD32-DFEA2D9C75CA}" srcOrd="1" destOrd="0" parTransId="{B6C142F3-9CFE-4CBA-A1FD-C150FE91188C}" sibTransId="{C3E0D314-126F-4FFF-8CAD-9F89E6241CF7}"/>
    <dgm:cxn modelId="{77FBD72F-F1E9-4301-AA9C-B98A49223607}" type="presOf" srcId="{F942083B-AC97-42EF-AD32-DFEA2D9C75CA}" destId="{BDF17D91-0F3D-42ED-BFEF-988146F6B0E5}" srcOrd="1" destOrd="0" presId="urn:microsoft.com/office/officeart/2016/7/layout/LinearBlockProcessNumbered"/>
    <dgm:cxn modelId="{3D1BAA41-EBEC-4463-AF6B-0BD1EA59F65E}" type="presOf" srcId="{C3E0D314-126F-4FFF-8CAD-9F89E6241CF7}" destId="{A6C90835-C00B-4474-8EEB-0DB3A3E20C13}" srcOrd="0" destOrd="0" presId="urn:microsoft.com/office/officeart/2016/7/layout/LinearBlockProcessNumbered"/>
    <dgm:cxn modelId="{1A1A68A7-F297-4647-9611-450D3F47B90D}" type="presOf" srcId="{F942083B-AC97-42EF-AD32-DFEA2D9C75CA}" destId="{E9AE20DA-B4F4-43F1-9C3E-2B6EC536E5E7}" srcOrd="0" destOrd="0" presId="urn:microsoft.com/office/officeart/2016/7/layout/LinearBlockProcessNumbered"/>
    <dgm:cxn modelId="{89CE84AC-0F74-4599-9470-150B32BEC9EE}" type="presOf" srcId="{9C9B4EEF-67B1-48A7-87AA-2A19DE13DA70}" destId="{8275B831-A53E-46FE-B091-66BD7C5640C5}" srcOrd="1" destOrd="0" presId="urn:microsoft.com/office/officeart/2016/7/layout/LinearBlockProcessNumbered"/>
    <dgm:cxn modelId="{1A4430CE-8893-438F-BE10-D427CF6DB6B9}" type="presOf" srcId="{82485261-61BD-4FAD-B217-0C8167B7D974}" destId="{345030D9-D15F-45FE-A643-C653F595F65E}" srcOrd="0" destOrd="0" presId="urn:microsoft.com/office/officeart/2016/7/layout/LinearBlockProcessNumbered"/>
    <dgm:cxn modelId="{683378E9-140C-463D-BF83-7FCDB8E7BF60}" type="presOf" srcId="{9E636602-EC40-49A0-9242-B5B8AE5F5E40}" destId="{66266A65-4EA6-46D7-9F08-A9D0C2FDA32C}" srcOrd="1" destOrd="0" presId="urn:microsoft.com/office/officeart/2016/7/layout/LinearBlockProcessNumbered"/>
    <dgm:cxn modelId="{339A57F5-F822-4510-B97F-BE7ACD78C5A3}" type="presOf" srcId="{9E636602-EC40-49A0-9242-B5B8AE5F5E40}" destId="{4429530F-3FCE-4932-AE51-3573FA49C319}" srcOrd="0" destOrd="0" presId="urn:microsoft.com/office/officeart/2016/7/layout/LinearBlockProcessNumbered"/>
    <dgm:cxn modelId="{E8D014FC-DB12-4A96-8C5E-64F397CF43DB}" type="presOf" srcId="{275D94FB-2B7D-4DA5-A766-EBFEF4778871}" destId="{BC9BB47C-7C48-4AF9-B977-C38B4AC7663E}" srcOrd="0" destOrd="0" presId="urn:microsoft.com/office/officeart/2016/7/layout/LinearBlockProcessNumbered"/>
    <dgm:cxn modelId="{31FEE629-6E48-4AA8-BDEA-FFC96579E479}" type="presParOf" srcId="{BC9BB47C-7C48-4AF9-B977-C38B4AC7663E}" destId="{CBBD173E-1797-4CC7-85EA-AE8671D7876D}" srcOrd="0" destOrd="0" presId="urn:microsoft.com/office/officeart/2016/7/layout/LinearBlockProcessNumbered"/>
    <dgm:cxn modelId="{2ADBC725-028C-45EF-A337-401B2F918270}" type="presParOf" srcId="{CBBD173E-1797-4CC7-85EA-AE8671D7876D}" destId="{4FC5208D-D12E-44F2-A25D-8ADCB5EAE741}" srcOrd="0" destOrd="0" presId="urn:microsoft.com/office/officeart/2016/7/layout/LinearBlockProcessNumbered"/>
    <dgm:cxn modelId="{15F2F521-5F35-4915-BA30-33EDADA2F6AC}" type="presParOf" srcId="{CBBD173E-1797-4CC7-85EA-AE8671D7876D}" destId="{345030D9-D15F-45FE-A643-C653F595F65E}" srcOrd="1" destOrd="0" presId="urn:microsoft.com/office/officeart/2016/7/layout/LinearBlockProcessNumbered"/>
    <dgm:cxn modelId="{29696AA1-2D66-43D4-B0C6-20F21501A2ED}" type="presParOf" srcId="{CBBD173E-1797-4CC7-85EA-AE8671D7876D}" destId="{8275B831-A53E-46FE-B091-66BD7C5640C5}" srcOrd="2" destOrd="0" presId="urn:microsoft.com/office/officeart/2016/7/layout/LinearBlockProcessNumbered"/>
    <dgm:cxn modelId="{CBAB2C31-AFC0-4558-BE23-CC04420432B3}" type="presParOf" srcId="{BC9BB47C-7C48-4AF9-B977-C38B4AC7663E}" destId="{936A9101-4EF2-4946-A7EB-51FF4AFECF60}" srcOrd="1" destOrd="0" presId="urn:microsoft.com/office/officeart/2016/7/layout/LinearBlockProcessNumbered"/>
    <dgm:cxn modelId="{02411FF5-024A-4D9E-93F7-C3525B0611F2}" type="presParOf" srcId="{BC9BB47C-7C48-4AF9-B977-C38B4AC7663E}" destId="{3C9094CA-CE7E-45C6-9389-BF7384323A9C}" srcOrd="2" destOrd="0" presId="urn:microsoft.com/office/officeart/2016/7/layout/LinearBlockProcessNumbered"/>
    <dgm:cxn modelId="{C511152D-3058-439C-A2B4-A54C57D3868A}" type="presParOf" srcId="{3C9094CA-CE7E-45C6-9389-BF7384323A9C}" destId="{E9AE20DA-B4F4-43F1-9C3E-2B6EC536E5E7}" srcOrd="0" destOrd="0" presId="urn:microsoft.com/office/officeart/2016/7/layout/LinearBlockProcessNumbered"/>
    <dgm:cxn modelId="{247253BD-9746-4675-BEEC-06C410EB390A}" type="presParOf" srcId="{3C9094CA-CE7E-45C6-9389-BF7384323A9C}" destId="{A6C90835-C00B-4474-8EEB-0DB3A3E20C13}" srcOrd="1" destOrd="0" presId="urn:microsoft.com/office/officeart/2016/7/layout/LinearBlockProcessNumbered"/>
    <dgm:cxn modelId="{23450AEB-95DB-43E4-873B-0D40927EEBA6}" type="presParOf" srcId="{3C9094CA-CE7E-45C6-9389-BF7384323A9C}" destId="{BDF17D91-0F3D-42ED-BFEF-988146F6B0E5}" srcOrd="2" destOrd="0" presId="urn:microsoft.com/office/officeart/2016/7/layout/LinearBlockProcessNumbered"/>
    <dgm:cxn modelId="{72CD0E82-7A3C-4D81-A37B-A962CC29E172}" type="presParOf" srcId="{BC9BB47C-7C48-4AF9-B977-C38B4AC7663E}" destId="{AB6D4C58-B3B3-42C8-A3B4-4345F1B64AF8}" srcOrd="3" destOrd="0" presId="urn:microsoft.com/office/officeart/2016/7/layout/LinearBlockProcessNumbered"/>
    <dgm:cxn modelId="{C29EB91B-2BEF-4049-B692-C7F40E472F21}" type="presParOf" srcId="{BC9BB47C-7C48-4AF9-B977-C38B4AC7663E}" destId="{FE877E56-6D77-4B59-B094-6BE65F0B4298}" srcOrd="4" destOrd="0" presId="urn:microsoft.com/office/officeart/2016/7/layout/LinearBlockProcessNumbered"/>
    <dgm:cxn modelId="{07332873-F35A-42C9-B6BD-C96F37D37ED9}" type="presParOf" srcId="{FE877E56-6D77-4B59-B094-6BE65F0B4298}" destId="{4429530F-3FCE-4932-AE51-3573FA49C319}" srcOrd="0" destOrd="0" presId="urn:microsoft.com/office/officeart/2016/7/layout/LinearBlockProcessNumbered"/>
    <dgm:cxn modelId="{B4C5BDD5-B3D7-4D7B-92D5-7717E956A493}" type="presParOf" srcId="{FE877E56-6D77-4B59-B094-6BE65F0B4298}" destId="{676F6BF1-E42E-4E7E-80D4-5628E454217A}" srcOrd="1" destOrd="0" presId="urn:microsoft.com/office/officeart/2016/7/layout/LinearBlockProcessNumbered"/>
    <dgm:cxn modelId="{ACC3D4E8-03E8-4476-B2B6-936FE6C88141}" type="presParOf" srcId="{FE877E56-6D77-4B59-B094-6BE65F0B4298}" destId="{66266A65-4EA6-46D7-9F08-A9D0C2FDA32C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100A56-62F6-4FAC-9B13-3D522FD3E88F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D86F458-E142-4578-89A6-AF976E0C11CB}">
      <dgm:prSet/>
      <dgm:spPr/>
      <dgm:t>
        <a:bodyPr/>
        <a:lstStyle/>
        <a:p>
          <a:r>
            <a:rPr lang="en-US"/>
            <a:t>An alliance between Boko Haram and al- Qaeda began in 2009</a:t>
          </a:r>
        </a:p>
      </dgm:t>
    </dgm:pt>
    <dgm:pt modelId="{AC3AB8B2-B596-4467-83B8-7620C7C97651}" type="parTrans" cxnId="{B7CEAEB0-AF96-49FE-9C98-162A1D841DD4}">
      <dgm:prSet/>
      <dgm:spPr/>
      <dgm:t>
        <a:bodyPr/>
        <a:lstStyle/>
        <a:p>
          <a:endParaRPr lang="en-US"/>
        </a:p>
      </dgm:t>
    </dgm:pt>
    <dgm:pt modelId="{B7EEB4AF-B965-478E-9EDE-B9DD42415ACD}" type="sibTrans" cxnId="{B7CEAEB0-AF96-49FE-9C98-162A1D841DD4}">
      <dgm:prSet/>
      <dgm:spPr/>
      <dgm:t>
        <a:bodyPr/>
        <a:lstStyle/>
        <a:p>
          <a:endParaRPr lang="en-US"/>
        </a:p>
      </dgm:t>
    </dgm:pt>
    <dgm:pt modelId="{873B5552-C262-4489-9EB5-0FBBBA38AF46}">
      <dgm:prSet/>
      <dgm:spPr/>
      <dgm:t>
        <a:bodyPr/>
        <a:lstStyle/>
        <a:p>
          <a:r>
            <a:rPr lang="en-US"/>
            <a:t>This alliance was created in order to create a transnational organization and an Islamic State</a:t>
          </a:r>
        </a:p>
      </dgm:t>
    </dgm:pt>
    <dgm:pt modelId="{6BAA2FE6-0988-4731-8FA6-1DC2F717CB75}" type="parTrans" cxnId="{94C45409-27B1-4B17-AC4C-2DA180021650}">
      <dgm:prSet/>
      <dgm:spPr/>
      <dgm:t>
        <a:bodyPr/>
        <a:lstStyle/>
        <a:p>
          <a:endParaRPr lang="en-US"/>
        </a:p>
      </dgm:t>
    </dgm:pt>
    <dgm:pt modelId="{4A7A836C-3C47-4FCE-B8BE-E6EE827501D9}" type="sibTrans" cxnId="{94C45409-27B1-4B17-AC4C-2DA180021650}">
      <dgm:prSet/>
      <dgm:spPr/>
      <dgm:t>
        <a:bodyPr/>
        <a:lstStyle/>
        <a:p>
          <a:endParaRPr lang="en-US"/>
        </a:p>
      </dgm:t>
    </dgm:pt>
    <dgm:pt modelId="{2FE833AA-D8DD-4950-878E-BA9F5639E7B7}" type="pres">
      <dgm:prSet presAssocID="{CB100A56-62F6-4FAC-9B13-3D522FD3E88F}" presName="outerComposite" presStyleCnt="0">
        <dgm:presLayoutVars>
          <dgm:chMax val="5"/>
          <dgm:dir/>
          <dgm:resizeHandles val="exact"/>
        </dgm:presLayoutVars>
      </dgm:prSet>
      <dgm:spPr/>
    </dgm:pt>
    <dgm:pt modelId="{2C0D4BC2-CBC5-4468-8F97-E99F274AB763}" type="pres">
      <dgm:prSet presAssocID="{CB100A56-62F6-4FAC-9B13-3D522FD3E88F}" presName="dummyMaxCanvas" presStyleCnt="0">
        <dgm:presLayoutVars/>
      </dgm:prSet>
      <dgm:spPr/>
    </dgm:pt>
    <dgm:pt modelId="{4B6D7F16-C25B-4FCD-9638-BDB4EB977DDB}" type="pres">
      <dgm:prSet presAssocID="{CB100A56-62F6-4FAC-9B13-3D522FD3E88F}" presName="TwoNodes_1" presStyleLbl="node1" presStyleIdx="0" presStyleCnt="2">
        <dgm:presLayoutVars>
          <dgm:bulletEnabled val="1"/>
        </dgm:presLayoutVars>
      </dgm:prSet>
      <dgm:spPr/>
    </dgm:pt>
    <dgm:pt modelId="{03959C7F-D96A-4C60-9A73-45126E4B1570}" type="pres">
      <dgm:prSet presAssocID="{CB100A56-62F6-4FAC-9B13-3D522FD3E88F}" presName="TwoNodes_2" presStyleLbl="node1" presStyleIdx="1" presStyleCnt="2">
        <dgm:presLayoutVars>
          <dgm:bulletEnabled val="1"/>
        </dgm:presLayoutVars>
      </dgm:prSet>
      <dgm:spPr/>
    </dgm:pt>
    <dgm:pt modelId="{881A716C-2849-4EBC-BBE3-C6AB6A98718B}" type="pres">
      <dgm:prSet presAssocID="{CB100A56-62F6-4FAC-9B13-3D522FD3E88F}" presName="TwoConn_1-2" presStyleLbl="fgAccFollowNode1" presStyleIdx="0" presStyleCnt="1">
        <dgm:presLayoutVars>
          <dgm:bulletEnabled val="1"/>
        </dgm:presLayoutVars>
      </dgm:prSet>
      <dgm:spPr/>
    </dgm:pt>
    <dgm:pt modelId="{16D502B4-4D19-45B6-AB0E-CEEF6127A1EA}" type="pres">
      <dgm:prSet presAssocID="{CB100A56-62F6-4FAC-9B13-3D522FD3E88F}" presName="TwoNodes_1_text" presStyleLbl="node1" presStyleIdx="1" presStyleCnt="2">
        <dgm:presLayoutVars>
          <dgm:bulletEnabled val="1"/>
        </dgm:presLayoutVars>
      </dgm:prSet>
      <dgm:spPr/>
    </dgm:pt>
    <dgm:pt modelId="{7AD6BAF3-54D2-4945-86E5-B4A1C5455B41}" type="pres">
      <dgm:prSet presAssocID="{CB100A56-62F6-4FAC-9B13-3D522FD3E88F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94C45409-27B1-4B17-AC4C-2DA180021650}" srcId="{CB100A56-62F6-4FAC-9B13-3D522FD3E88F}" destId="{873B5552-C262-4489-9EB5-0FBBBA38AF46}" srcOrd="1" destOrd="0" parTransId="{6BAA2FE6-0988-4731-8FA6-1DC2F717CB75}" sibTransId="{4A7A836C-3C47-4FCE-B8BE-E6EE827501D9}"/>
    <dgm:cxn modelId="{0E706E1B-9C9C-4D26-B1C1-F1321C52D013}" type="presOf" srcId="{873B5552-C262-4489-9EB5-0FBBBA38AF46}" destId="{03959C7F-D96A-4C60-9A73-45126E4B1570}" srcOrd="0" destOrd="0" presId="urn:microsoft.com/office/officeart/2005/8/layout/vProcess5"/>
    <dgm:cxn modelId="{6B73745D-FCC0-43D3-B744-E43A2653BC16}" type="presOf" srcId="{0D86F458-E142-4578-89A6-AF976E0C11CB}" destId="{4B6D7F16-C25B-4FCD-9638-BDB4EB977DDB}" srcOrd="0" destOrd="0" presId="urn:microsoft.com/office/officeart/2005/8/layout/vProcess5"/>
    <dgm:cxn modelId="{D845AE97-54C8-42DA-83AC-96B28DDD0206}" type="presOf" srcId="{B7EEB4AF-B965-478E-9EDE-B9DD42415ACD}" destId="{881A716C-2849-4EBC-BBE3-C6AB6A98718B}" srcOrd="0" destOrd="0" presId="urn:microsoft.com/office/officeart/2005/8/layout/vProcess5"/>
    <dgm:cxn modelId="{C37AC3A4-EEA2-4173-95DE-44D449E8B972}" type="presOf" srcId="{873B5552-C262-4489-9EB5-0FBBBA38AF46}" destId="{7AD6BAF3-54D2-4945-86E5-B4A1C5455B41}" srcOrd="1" destOrd="0" presId="urn:microsoft.com/office/officeart/2005/8/layout/vProcess5"/>
    <dgm:cxn modelId="{B7CEAEB0-AF96-49FE-9C98-162A1D841DD4}" srcId="{CB100A56-62F6-4FAC-9B13-3D522FD3E88F}" destId="{0D86F458-E142-4578-89A6-AF976E0C11CB}" srcOrd="0" destOrd="0" parTransId="{AC3AB8B2-B596-4467-83B8-7620C7C97651}" sibTransId="{B7EEB4AF-B965-478E-9EDE-B9DD42415ACD}"/>
    <dgm:cxn modelId="{5C9309E2-A855-4EAF-AC80-DA169E605DD1}" type="presOf" srcId="{CB100A56-62F6-4FAC-9B13-3D522FD3E88F}" destId="{2FE833AA-D8DD-4950-878E-BA9F5639E7B7}" srcOrd="0" destOrd="0" presId="urn:microsoft.com/office/officeart/2005/8/layout/vProcess5"/>
    <dgm:cxn modelId="{36E623EF-8A13-4AB3-AB17-BA337DF74CDD}" type="presOf" srcId="{0D86F458-E142-4578-89A6-AF976E0C11CB}" destId="{16D502B4-4D19-45B6-AB0E-CEEF6127A1EA}" srcOrd="1" destOrd="0" presId="urn:microsoft.com/office/officeart/2005/8/layout/vProcess5"/>
    <dgm:cxn modelId="{2BB539BF-1517-4DD3-9E2E-4A87A6521DC5}" type="presParOf" srcId="{2FE833AA-D8DD-4950-878E-BA9F5639E7B7}" destId="{2C0D4BC2-CBC5-4468-8F97-E99F274AB763}" srcOrd="0" destOrd="0" presId="urn:microsoft.com/office/officeart/2005/8/layout/vProcess5"/>
    <dgm:cxn modelId="{5E0B88B6-9A3C-4D99-A50D-6734C3565F0D}" type="presParOf" srcId="{2FE833AA-D8DD-4950-878E-BA9F5639E7B7}" destId="{4B6D7F16-C25B-4FCD-9638-BDB4EB977DDB}" srcOrd="1" destOrd="0" presId="urn:microsoft.com/office/officeart/2005/8/layout/vProcess5"/>
    <dgm:cxn modelId="{3D08749A-582D-411C-92E8-9DC9595A03D9}" type="presParOf" srcId="{2FE833AA-D8DD-4950-878E-BA9F5639E7B7}" destId="{03959C7F-D96A-4C60-9A73-45126E4B1570}" srcOrd="2" destOrd="0" presId="urn:microsoft.com/office/officeart/2005/8/layout/vProcess5"/>
    <dgm:cxn modelId="{19F76C04-4C20-413E-A711-1480E6039E39}" type="presParOf" srcId="{2FE833AA-D8DD-4950-878E-BA9F5639E7B7}" destId="{881A716C-2849-4EBC-BBE3-C6AB6A98718B}" srcOrd="3" destOrd="0" presId="urn:microsoft.com/office/officeart/2005/8/layout/vProcess5"/>
    <dgm:cxn modelId="{571A65DC-71EE-43AC-AC2E-1E9EF928658F}" type="presParOf" srcId="{2FE833AA-D8DD-4950-878E-BA9F5639E7B7}" destId="{16D502B4-4D19-45B6-AB0E-CEEF6127A1EA}" srcOrd="4" destOrd="0" presId="urn:microsoft.com/office/officeart/2005/8/layout/vProcess5"/>
    <dgm:cxn modelId="{6A260C0C-10F7-4117-B536-382ABAAD9A38}" type="presParOf" srcId="{2FE833AA-D8DD-4950-878E-BA9F5639E7B7}" destId="{7AD6BAF3-54D2-4945-86E5-B4A1C5455B41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3BFFF1-2CB5-4A03-B74A-D19411BE929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1CF4977-20F1-4ECA-9FA9-E9E69B32E855}">
      <dgm:prSet/>
      <dgm:spPr/>
      <dgm:t>
        <a:bodyPr/>
        <a:lstStyle/>
        <a:p>
          <a:r>
            <a:rPr lang="en-US"/>
            <a:t>Abdelmalek Droukdel – the leader of AQIM declared his support for Boko Haram</a:t>
          </a:r>
        </a:p>
      </dgm:t>
    </dgm:pt>
    <dgm:pt modelId="{AD72A0DA-77DD-47F1-9DAD-206AE41771AC}" type="parTrans" cxnId="{9DAD1286-A684-4359-91E9-3FF243C62BE6}">
      <dgm:prSet/>
      <dgm:spPr/>
      <dgm:t>
        <a:bodyPr/>
        <a:lstStyle/>
        <a:p>
          <a:endParaRPr lang="en-US"/>
        </a:p>
      </dgm:t>
    </dgm:pt>
    <dgm:pt modelId="{76255543-67C5-4A9D-87CB-87C3CC436794}" type="sibTrans" cxnId="{9DAD1286-A684-4359-91E9-3FF243C62BE6}">
      <dgm:prSet/>
      <dgm:spPr/>
      <dgm:t>
        <a:bodyPr/>
        <a:lstStyle/>
        <a:p>
          <a:endParaRPr lang="en-US"/>
        </a:p>
      </dgm:t>
    </dgm:pt>
    <dgm:pt modelId="{E2D74ABB-EE66-4431-8C8E-B95A2284DA4F}">
      <dgm:prSet/>
      <dgm:spPr/>
      <dgm:t>
        <a:bodyPr/>
        <a:lstStyle/>
        <a:p>
          <a:r>
            <a:rPr lang="en-US"/>
            <a:t>AQIM helped train individuals within Boko Haram</a:t>
          </a:r>
        </a:p>
      </dgm:t>
    </dgm:pt>
    <dgm:pt modelId="{2717835D-8F9A-403D-B188-6BF62EBF892E}" type="parTrans" cxnId="{E3229534-09D9-4E62-A5F0-16C7D50D7709}">
      <dgm:prSet/>
      <dgm:spPr/>
      <dgm:t>
        <a:bodyPr/>
        <a:lstStyle/>
        <a:p>
          <a:endParaRPr lang="en-US"/>
        </a:p>
      </dgm:t>
    </dgm:pt>
    <dgm:pt modelId="{D5AAA3AD-0C6F-4C0B-A7E9-643362535585}" type="sibTrans" cxnId="{E3229534-09D9-4E62-A5F0-16C7D50D7709}">
      <dgm:prSet/>
      <dgm:spPr/>
      <dgm:t>
        <a:bodyPr/>
        <a:lstStyle/>
        <a:p>
          <a:endParaRPr lang="en-US"/>
        </a:p>
      </dgm:t>
    </dgm:pt>
    <dgm:pt modelId="{998A8F87-3055-48EE-9165-CE0A9D7E0083}" type="pres">
      <dgm:prSet presAssocID="{D03BFFF1-2CB5-4A03-B74A-D19411BE929F}" presName="linear" presStyleCnt="0">
        <dgm:presLayoutVars>
          <dgm:animLvl val="lvl"/>
          <dgm:resizeHandles val="exact"/>
        </dgm:presLayoutVars>
      </dgm:prSet>
      <dgm:spPr/>
    </dgm:pt>
    <dgm:pt modelId="{4698629A-4F9E-4294-940D-FB3A6DF25CAA}" type="pres">
      <dgm:prSet presAssocID="{11CF4977-20F1-4ECA-9FA9-E9E69B32E85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CB1CABD-6976-4C6C-8E72-AAE3FEF1D786}" type="pres">
      <dgm:prSet presAssocID="{76255543-67C5-4A9D-87CB-87C3CC436794}" presName="spacer" presStyleCnt="0"/>
      <dgm:spPr/>
    </dgm:pt>
    <dgm:pt modelId="{D8CEC70A-116D-42C2-AE4E-0A4599E11DCB}" type="pres">
      <dgm:prSet presAssocID="{E2D74ABB-EE66-4431-8C8E-B95A2284DA4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3229534-09D9-4E62-A5F0-16C7D50D7709}" srcId="{D03BFFF1-2CB5-4A03-B74A-D19411BE929F}" destId="{E2D74ABB-EE66-4431-8C8E-B95A2284DA4F}" srcOrd="1" destOrd="0" parTransId="{2717835D-8F9A-403D-B188-6BF62EBF892E}" sibTransId="{D5AAA3AD-0C6F-4C0B-A7E9-643362535585}"/>
    <dgm:cxn modelId="{A1944A4A-5DF7-4749-ACE7-EAD44C760793}" type="presOf" srcId="{E2D74ABB-EE66-4431-8C8E-B95A2284DA4F}" destId="{D8CEC70A-116D-42C2-AE4E-0A4599E11DCB}" srcOrd="0" destOrd="0" presId="urn:microsoft.com/office/officeart/2005/8/layout/vList2"/>
    <dgm:cxn modelId="{9DAD1286-A684-4359-91E9-3FF243C62BE6}" srcId="{D03BFFF1-2CB5-4A03-B74A-D19411BE929F}" destId="{11CF4977-20F1-4ECA-9FA9-E9E69B32E855}" srcOrd="0" destOrd="0" parTransId="{AD72A0DA-77DD-47F1-9DAD-206AE41771AC}" sibTransId="{76255543-67C5-4A9D-87CB-87C3CC436794}"/>
    <dgm:cxn modelId="{66CDCE9C-8EEB-4AEF-9943-E4E77AFFE325}" type="presOf" srcId="{D03BFFF1-2CB5-4A03-B74A-D19411BE929F}" destId="{998A8F87-3055-48EE-9165-CE0A9D7E0083}" srcOrd="0" destOrd="0" presId="urn:microsoft.com/office/officeart/2005/8/layout/vList2"/>
    <dgm:cxn modelId="{345807B3-EB70-4BB9-BF1D-55A956D4DD11}" type="presOf" srcId="{11CF4977-20F1-4ECA-9FA9-E9E69B32E855}" destId="{4698629A-4F9E-4294-940D-FB3A6DF25CAA}" srcOrd="0" destOrd="0" presId="urn:microsoft.com/office/officeart/2005/8/layout/vList2"/>
    <dgm:cxn modelId="{08187A51-3023-4804-B13F-8787E05981E8}" type="presParOf" srcId="{998A8F87-3055-48EE-9165-CE0A9D7E0083}" destId="{4698629A-4F9E-4294-940D-FB3A6DF25CAA}" srcOrd="0" destOrd="0" presId="urn:microsoft.com/office/officeart/2005/8/layout/vList2"/>
    <dgm:cxn modelId="{ACF46FCE-C82C-4940-BEE7-2611178E6B68}" type="presParOf" srcId="{998A8F87-3055-48EE-9165-CE0A9D7E0083}" destId="{0CB1CABD-6976-4C6C-8E72-AAE3FEF1D786}" srcOrd="1" destOrd="0" presId="urn:microsoft.com/office/officeart/2005/8/layout/vList2"/>
    <dgm:cxn modelId="{B8241E07-00FF-4088-B396-D1A455EBCCA0}" type="presParOf" srcId="{998A8F87-3055-48EE-9165-CE0A9D7E0083}" destId="{D8CEC70A-116D-42C2-AE4E-0A4599E11DC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D04865-3DF3-4FA2-B980-77906F9FF60F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4B2D631-C886-4497-9763-EA4D6312C682}">
      <dgm:prSet/>
      <dgm:spPr/>
      <dgm:t>
        <a:bodyPr/>
        <a:lstStyle/>
        <a:p>
          <a:r>
            <a:rPr lang="en-US"/>
            <a:t>Child obductions for immediate use</a:t>
          </a:r>
        </a:p>
      </dgm:t>
    </dgm:pt>
    <dgm:pt modelId="{82F5F6C3-1F89-44A7-B8D7-F5612830F9FB}" type="parTrans" cxnId="{98C5BA9A-21FC-4915-B7B5-3F124FF4F662}">
      <dgm:prSet/>
      <dgm:spPr/>
      <dgm:t>
        <a:bodyPr/>
        <a:lstStyle/>
        <a:p>
          <a:endParaRPr lang="en-US"/>
        </a:p>
      </dgm:t>
    </dgm:pt>
    <dgm:pt modelId="{2954A972-0BC0-436A-AA52-D976EA4E7F28}" type="sibTrans" cxnId="{98C5BA9A-21FC-4915-B7B5-3F124FF4F662}">
      <dgm:prSet/>
      <dgm:spPr/>
      <dgm:t>
        <a:bodyPr/>
        <a:lstStyle/>
        <a:p>
          <a:endParaRPr lang="en-US"/>
        </a:p>
      </dgm:t>
    </dgm:pt>
    <dgm:pt modelId="{84F2891F-25DB-45B0-B4C0-C1E030E5669F}">
      <dgm:prSet/>
      <dgm:spPr/>
      <dgm:t>
        <a:bodyPr/>
        <a:lstStyle/>
        <a:p>
          <a:r>
            <a:rPr lang="en-US"/>
            <a:t>Women and children are recruited for suicide missions </a:t>
          </a:r>
        </a:p>
      </dgm:t>
    </dgm:pt>
    <dgm:pt modelId="{016B7004-19D1-4B97-98F1-F83A3FCF3C6C}" type="parTrans" cxnId="{114798C9-6E93-4BFB-9B51-DADCBF373EE8}">
      <dgm:prSet/>
      <dgm:spPr/>
      <dgm:t>
        <a:bodyPr/>
        <a:lstStyle/>
        <a:p>
          <a:endParaRPr lang="en-US"/>
        </a:p>
      </dgm:t>
    </dgm:pt>
    <dgm:pt modelId="{8EBDAB04-5B1E-45D0-9F28-ABC4F6EDCE30}" type="sibTrans" cxnId="{114798C9-6E93-4BFB-9B51-DADCBF373EE8}">
      <dgm:prSet/>
      <dgm:spPr/>
      <dgm:t>
        <a:bodyPr/>
        <a:lstStyle/>
        <a:p>
          <a:endParaRPr lang="en-US"/>
        </a:p>
      </dgm:t>
    </dgm:pt>
    <dgm:pt modelId="{4AD772C4-11AF-4536-A1FA-AB09F5CDA2B1}">
      <dgm:prSet/>
      <dgm:spPr/>
      <dgm:t>
        <a:bodyPr/>
        <a:lstStyle/>
        <a:p>
          <a:r>
            <a:rPr lang="en-US"/>
            <a:t>Boko Haram constantly needs new members due to its recruitment practices</a:t>
          </a:r>
        </a:p>
      </dgm:t>
    </dgm:pt>
    <dgm:pt modelId="{6202CAD2-F8F5-46A5-A804-3B0DC909F0E4}" type="parTrans" cxnId="{D4B11184-CFBE-44FC-83D9-10D7F966E072}">
      <dgm:prSet/>
      <dgm:spPr/>
      <dgm:t>
        <a:bodyPr/>
        <a:lstStyle/>
        <a:p>
          <a:endParaRPr lang="en-US"/>
        </a:p>
      </dgm:t>
    </dgm:pt>
    <dgm:pt modelId="{B12E1CFD-8958-482E-96DF-884F86120911}" type="sibTrans" cxnId="{D4B11184-CFBE-44FC-83D9-10D7F966E072}">
      <dgm:prSet/>
      <dgm:spPr/>
      <dgm:t>
        <a:bodyPr/>
        <a:lstStyle/>
        <a:p>
          <a:endParaRPr lang="en-US"/>
        </a:p>
      </dgm:t>
    </dgm:pt>
    <dgm:pt modelId="{3DFD853F-C40B-4557-ABF2-11AB17018295}" type="pres">
      <dgm:prSet presAssocID="{ABD04865-3DF3-4FA2-B980-77906F9FF60F}" presName="linear" presStyleCnt="0">
        <dgm:presLayoutVars>
          <dgm:animLvl val="lvl"/>
          <dgm:resizeHandles val="exact"/>
        </dgm:presLayoutVars>
      </dgm:prSet>
      <dgm:spPr/>
    </dgm:pt>
    <dgm:pt modelId="{A72B938F-5005-458F-B91F-4D0D24DBAC1F}" type="pres">
      <dgm:prSet presAssocID="{D4B2D631-C886-4497-9763-EA4D6312C68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D837AE0-C0D5-4959-87BD-3FAE3F867CB5}" type="pres">
      <dgm:prSet presAssocID="{2954A972-0BC0-436A-AA52-D976EA4E7F28}" presName="spacer" presStyleCnt="0"/>
      <dgm:spPr/>
    </dgm:pt>
    <dgm:pt modelId="{CE122B95-81DF-4878-ACF4-6B6B42D78D21}" type="pres">
      <dgm:prSet presAssocID="{84F2891F-25DB-45B0-B4C0-C1E030E5669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F98EEED-0366-4292-AC70-9BEABD4BB559}" type="pres">
      <dgm:prSet presAssocID="{8EBDAB04-5B1E-45D0-9F28-ABC4F6EDCE30}" presName="spacer" presStyleCnt="0"/>
      <dgm:spPr/>
    </dgm:pt>
    <dgm:pt modelId="{7A140179-A64C-4F56-BB28-6FE3C539A63A}" type="pres">
      <dgm:prSet presAssocID="{4AD772C4-11AF-4536-A1FA-AB09F5CDA2B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BEA6E26-0CC4-42A1-82F7-47AEB6FB754B}" type="presOf" srcId="{84F2891F-25DB-45B0-B4C0-C1E030E5669F}" destId="{CE122B95-81DF-4878-ACF4-6B6B42D78D21}" srcOrd="0" destOrd="0" presId="urn:microsoft.com/office/officeart/2005/8/layout/vList2"/>
    <dgm:cxn modelId="{38E97C55-8EE9-4C2E-B3DD-447969E55566}" type="presOf" srcId="{ABD04865-3DF3-4FA2-B980-77906F9FF60F}" destId="{3DFD853F-C40B-4557-ABF2-11AB17018295}" srcOrd="0" destOrd="0" presId="urn:microsoft.com/office/officeart/2005/8/layout/vList2"/>
    <dgm:cxn modelId="{D4B11184-CFBE-44FC-83D9-10D7F966E072}" srcId="{ABD04865-3DF3-4FA2-B980-77906F9FF60F}" destId="{4AD772C4-11AF-4536-A1FA-AB09F5CDA2B1}" srcOrd="2" destOrd="0" parTransId="{6202CAD2-F8F5-46A5-A804-3B0DC909F0E4}" sibTransId="{B12E1CFD-8958-482E-96DF-884F86120911}"/>
    <dgm:cxn modelId="{98C5BA9A-21FC-4915-B7B5-3F124FF4F662}" srcId="{ABD04865-3DF3-4FA2-B980-77906F9FF60F}" destId="{D4B2D631-C886-4497-9763-EA4D6312C682}" srcOrd="0" destOrd="0" parTransId="{82F5F6C3-1F89-44A7-B8D7-F5612830F9FB}" sibTransId="{2954A972-0BC0-436A-AA52-D976EA4E7F28}"/>
    <dgm:cxn modelId="{5797E0C8-23B2-4DD0-AFF3-6BDE82C0BCF5}" type="presOf" srcId="{D4B2D631-C886-4497-9763-EA4D6312C682}" destId="{A72B938F-5005-458F-B91F-4D0D24DBAC1F}" srcOrd="0" destOrd="0" presId="urn:microsoft.com/office/officeart/2005/8/layout/vList2"/>
    <dgm:cxn modelId="{114798C9-6E93-4BFB-9B51-DADCBF373EE8}" srcId="{ABD04865-3DF3-4FA2-B980-77906F9FF60F}" destId="{84F2891F-25DB-45B0-B4C0-C1E030E5669F}" srcOrd="1" destOrd="0" parTransId="{016B7004-19D1-4B97-98F1-F83A3FCF3C6C}" sibTransId="{8EBDAB04-5B1E-45D0-9F28-ABC4F6EDCE30}"/>
    <dgm:cxn modelId="{375093EE-9FF4-4856-8161-5EB09BA8627F}" type="presOf" srcId="{4AD772C4-11AF-4536-A1FA-AB09F5CDA2B1}" destId="{7A140179-A64C-4F56-BB28-6FE3C539A63A}" srcOrd="0" destOrd="0" presId="urn:microsoft.com/office/officeart/2005/8/layout/vList2"/>
    <dgm:cxn modelId="{4744377A-F00D-4F6A-8B03-1F6C3AAF7082}" type="presParOf" srcId="{3DFD853F-C40B-4557-ABF2-11AB17018295}" destId="{A72B938F-5005-458F-B91F-4D0D24DBAC1F}" srcOrd="0" destOrd="0" presId="urn:microsoft.com/office/officeart/2005/8/layout/vList2"/>
    <dgm:cxn modelId="{A869B45B-2964-4516-9A2F-C19326FC017C}" type="presParOf" srcId="{3DFD853F-C40B-4557-ABF2-11AB17018295}" destId="{FD837AE0-C0D5-4959-87BD-3FAE3F867CB5}" srcOrd="1" destOrd="0" presId="urn:microsoft.com/office/officeart/2005/8/layout/vList2"/>
    <dgm:cxn modelId="{EBC1749B-9B21-43B0-862F-C0C9E0501B19}" type="presParOf" srcId="{3DFD853F-C40B-4557-ABF2-11AB17018295}" destId="{CE122B95-81DF-4878-ACF4-6B6B42D78D21}" srcOrd="2" destOrd="0" presId="urn:microsoft.com/office/officeart/2005/8/layout/vList2"/>
    <dgm:cxn modelId="{8D7B81AC-4025-4E6B-B292-B062F5D68F57}" type="presParOf" srcId="{3DFD853F-C40B-4557-ABF2-11AB17018295}" destId="{2F98EEED-0366-4292-AC70-9BEABD4BB559}" srcOrd="3" destOrd="0" presId="urn:microsoft.com/office/officeart/2005/8/layout/vList2"/>
    <dgm:cxn modelId="{D40752FD-F837-42EE-B664-C3ED565D53C1}" type="presParOf" srcId="{3DFD853F-C40B-4557-ABF2-11AB17018295}" destId="{7A140179-A64C-4F56-BB28-6FE3C539A63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C5208D-D12E-44F2-A25D-8ADCB5EAE741}">
      <dsp:nvSpPr>
        <dsp:cNvPr id="0" name=""/>
        <dsp:cNvSpPr/>
      </dsp:nvSpPr>
      <dsp:spPr>
        <a:xfrm>
          <a:off x="461" y="1494107"/>
          <a:ext cx="1868752" cy="224250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591" tIns="0" rIns="184591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Primarily fund themselves through criminal activities including robbery and donations</a:t>
          </a:r>
        </a:p>
      </dsp:txBody>
      <dsp:txXfrm>
        <a:off x="461" y="2391108"/>
        <a:ext cx="1868752" cy="1345501"/>
      </dsp:txXfrm>
    </dsp:sp>
    <dsp:sp modelId="{345030D9-D15F-45FE-A643-C653F595F65E}">
      <dsp:nvSpPr>
        <dsp:cNvPr id="0" name=""/>
        <dsp:cNvSpPr/>
      </dsp:nvSpPr>
      <dsp:spPr>
        <a:xfrm>
          <a:off x="461" y="1494107"/>
          <a:ext cx="1868752" cy="89700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591" tIns="165100" rIns="184591" bIns="16510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01</a:t>
          </a:r>
        </a:p>
      </dsp:txBody>
      <dsp:txXfrm>
        <a:off x="461" y="1494107"/>
        <a:ext cx="1868752" cy="897001"/>
      </dsp:txXfrm>
    </dsp:sp>
    <dsp:sp modelId="{E9AE20DA-B4F4-43F1-9C3E-2B6EC536E5E7}">
      <dsp:nvSpPr>
        <dsp:cNvPr id="0" name=""/>
        <dsp:cNvSpPr/>
      </dsp:nvSpPr>
      <dsp:spPr>
        <a:xfrm>
          <a:off x="2018714" y="1494107"/>
          <a:ext cx="1868752" cy="2242503"/>
        </a:xfrm>
        <a:prstGeom prst="rect">
          <a:avLst/>
        </a:prstGeom>
        <a:solidFill>
          <a:schemeClr val="accent2">
            <a:hueOff val="-756509"/>
            <a:satOff val="-934"/>
            <a:lumOff val="7158"/>
            <a:alphaOff val="0"/>
          </a:schemeClr>
        </a:solidFill>
        <a:ln w="12700" cap="flat" cmpd="sng" algn="ctr">
          <a:solidFill>
            <a:schemeClr val="accent2">
              <a:hueOff val="-756509"/>
              <a:satOff val="-934"/>
              <a:lumOff val="71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591" tIns="0" rIns="184591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Assert their control by exploiting resources and populations</a:t>
          </a:r>
        </a:p>
      </dsp:txBody>
      <dsp:txXfrm>
        <a:off x="2018714" y="2391108"/>
        <a:ext cx="1868752" cy="1345501"/>
      </dsp:txXfrm>
    </dsp:sp>
    <dsp:sp modelId="{A6C90835-C00B-4474-8EEB-0DB3A3E20C13}">
      <dsp:nvSpPr>
        <dsp:cNvPr id="0" name=""/>
        <dsp:cNvSpPr/>
      </dsp:nvSpPr>
      <dsp:spPr>
        <a:xfrm>
          <a:off x="2018714" y="1494107"/>
          <a:ext cx="1868752" cy="89700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591" tIns="165100" rIns="184591" bIns="16510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02</a:t>
          </a:r>
        </a:p>
      </dsp:txBody>
      <dsp:txXfrm>
        <a:off x="2018714" y="1494107"/>
        <a:ext cx="1868752" cy="897001"/>
      </dsp:txXfrm>
    </dsp:sp>
    <dsp:sp modelId="{4429530F-3FCE-4932-AE51-3573FA49C319}">
      <dsp:nvSpPr>
        <dsp:cNvPr id="0" name=""/>
        <dsp:cNvSpPr/>
      </dsp:nvSpPr>
      <dsp:spPr>
        <a:xfrm>
          <a:off x="4036966" y="1494107"/>
          <a:ext cx="1868752" cy="2242503"/>
        </a:xfrm>
        <a:prstGeom prst="rect">
          <a:avLst/>
        </a:prstGeom>
        <a:solidFill>
          <a:schemeClr val="accent2">
            <a:hueOff val="-1513018"/>
            <a:satOff val="-1867"/>
            <a:lumOff val="14315"/>
            <a:alphaOff val="0"/>
          </a:schemeClr>
        </a:solidFill>
        <a:ln w="12700" cap="flat" cmpd="sng" algn="ctr">
          <a:solidFill>
            <a:schemeClr val="accent2">
              <a:hueOff val="-1513018"/>
              <a:satOff val="-1867"/>
              <a:lumOff val="143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591" tIns="0" rIns="184591" bIns="33020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Sell women into slavery</a:t>
          </a:r>
        </a:p>
      </dsp:txBody>
      <dsp:txXfrm>
        <a:off x="4036966" y="2391108"/>
        <a:ext cx="1868752" cy="1345501"/>
      </dsp:txXfrm>
    </dsp:sp>
    <dsp:sp modelId="{676F6BF1-E42E-4E7E-80D4-5628E454217A}">
      <dsp:nvSpPr>
        <dsp:cNvPr id="0" name=""/>
        <dsp:cNvSpPr/>
      </dsp:nvSpPr>
      <dsp:spPr>
        <a:xfrm>
          <a:off x="4036966" y="1494107"/>
          <a:ext cx="1868752" cy="897001"/>
        </a:xfrm>
        <a:prstGeom prst="rect">
          <a:avLst/>
        </a:prstGeom>
        <a:noFill/>
        <a:ln w="127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591" tIns="165100" rIns="184591" bIns="16510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03</a:t>
          </a:r>
        </a:p>
      </dsp:txBody>
      <dsp:txXfrm>
        <a:off x="4036966" y="1494107"/>
        <a:ext cx="1868752" cy="8970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D7F16-C25B-4FCD-9638-BDB4EB977DDB}">
      <dsp:nvSpPr>
        <dsp:cNvPr id="0" name=""/>
        <dsp:cNvSpPr/>
      </dsp:nvSpPr>
      <dsp:spPr>
        <a:xfrm>
          <a:off x="0" y="0"/>
          <a:ext cx="5020253" cy="2353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An alliance between Boko Haram and al- Qaeda began in 2009</a:t>
          </a:r>
        </a:p>
      </dsp:txBody>
      <dsp:txXfrm>
        <a:off x="68941" y="68941"/>
        <a:ext cx="2587394" cy="2215941"/>
      </dsp:txXfrm>
    </dsp:sp>
    <dsp:sp modelId="{03959C7F-D96A-4C60-9A73-45126E4B1570}">
      <dsp:nvSpPr>
        <dsp:cNvPr id="0" name=""/>
        <dsp:cNvSpPr/>
      </dsp:nvSpPr>
      <dsp:spPr>
        <a:xfrm>
          <a:off x="885927" y="2876894"/>
          <a:ext cx="5020253" cy="23538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This alliance was created in order to create a transnational organization and an Islamic State</a:t>
          </a:r>
        </a:p>
      </dsp:txBody>
      <dsp:txXfrm>
        <a:off x="954868" y="2945835"/>
        <a:ext cx="2466459" cy="2215941"/>
      </dsp:txXfrm>
    </dsp:sp>
    <dsp:sp modelId="{881A716C-2849-4EBC-BBE3-C6AB6A98718B}">
      <dsp:nvSpPr>
        <dsp:cNvPr id="0" name=""/>
        <dsp:cNvSpPr/>
      </dsp:nvSpPr>
      <dsp:spPr>
        <a:xfrm>
          <a:off x="3490268" y="1850366"/>
          <a:ext cx="1529985" cy="152998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3834515" y="1850366"/>
        <a:ext cx="841491" cy="11513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98629A-4F9E-4294-940D-FB3A6DF25CAA}">
      <dsp:nvSpPr>
        <dsp:cNvPr id="0" name=""/>
        <dsp:cNvSpPr/>
      </dsp:nvSpPr>
      <dsp:spPr>
        <a:xfrm>
          <a:off x="0" y="471019"/>
          <a:ext cx="5906181" cy="20896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Abdelmalek Droukdel – the leader of AQIM declared his support for Boko Haram</a:t>
          </a:r>
        </a:p>
      </dsp:txBody>
      <dsp:txXfrm>
        <a:off x="102007" y="573026"/>
        <a:ext cx="5702167" cy="1885605"/>
      </dsp:txXfrm>
    </dsp:sp>
    <dsp:sp modelId="{D8CEC70A-116D-42C2-AE4E-0A4599E11DCB}">
      <dsp:nvSpPr>
        <dsp:cNvPr id="0" name=""/>
        <dsp:cNvSpPr/>
      </dsp:nvSpPr>
      <dsp:spPr>
        <a:xfrm>
          <a:off x="0" y="2670079"/>
          <a:ext cx="5906181" cy="2089619"/>
        </a:xfrm>
        <a:prstGeom prst="roundRect">
          <a:avLst/>
        </a:prstGeom>
        <a:solidFill>
          <a:schemeClr val="accent2">
            <a:hueOff val="-1513018"/>
            <a:satOff val="-1867"/>
            <a:lumOff val="143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AQIM helped train individuals within Boko Haram</a:t>
          </a:r>
        </a:p>
      </dsp:txBody>
      <dsp:txXfrm>
        <a:off x="102007" y="2772086"/>
        <a:ext cx="5702167" cy="18856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2B938F-5005-458F-B91F-4D0D24DBAC1F}">
      <dsp:nvSpPr>
        <dsp:cNvPr id="0" name=""/>
        <dsp:cNvSpPr/>
      </dsp:nvSpPr>
      <dsp:spPr>
        <a:xfrm>
          <a:off x="0" y="62532"/>
          <a:ext cx="5906181" cy="164428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Child obductions for immediate use</a:t>
          </a:r>
        </a:p>
      </dsp:txBody>
      <dsp:txXfrm>
        <a:off x="80267" y="142799"/>
        <a:ext cx="5745647" cy="1483750"/>
      </dsp:txXfrm>
    </dsp:sp>
    <dsp:sp modelId="{CE122B95-81DF-4878-ACF4-6B6B42D78D21}">
      <dsp:nvSpPr>
        <dsp:cNvPr id="0" name=""/>
        <dsp:cNvSpPr/>
      </dsp:nvSpPr>
      <dsp:spPr>
        <a:xfrm>
          <a:off x="0" y="1793216"/>
          <a:ext cx="5906181" cy="1644284"/>
        </a:xfrm>
        <a:prstGeom prst="roundRect">
          <a:avLst/>
        </a:prstGeom>
        <a:solidFill>
          <a:schemeClr val="accent2">
            <a:hueOff val="-756509"/>
            <a:satOff val="-934"/>
            <a:lumOff val="715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Women and children are recruited for suicide missions </a:t>
          </a:r>
        </a:p>
      </dsp:txBody>
      <dsp:txXfrm>
        <a:off x="80267" y="1873483"/>
        <a:ext cx="5745647" cy="1483750"/>
      </dsp:txXfrm>
    </dsp:sp>
    <dsp:sp modelId="{7A140179-A64C-4F56-BB28-6FE3C539A63A}">
      <dsp:nvSpPr>
        <dsp:cNvPr id="0" name=""/>
        <dsp:cNvSpPr/>
      </dsp:nvSpPr>
      <dsp:spPr>
        <a:xfrm>
          <a:off x="0" y="3523901"/>
          <a:ext cx="5906181" cy="1644284"/>
        </a:xfrm>
        <a:prstGeom prst="roundRect">
          <a:avLst/>
        </a:prstGeom>
        <a:solidFill>
          <a:schemeClr val="accent2">
            <a:hueOff val="-1513018"/>
            <a:satOff val="-1867"/>
            <a:lumOff val="143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Boko Haram constantly needs new members due to its recruitment practices</a:t>
          </a:r>
        </a:p>
      </dsp:txBody>
      <dsp:txXfrm>
        <a:off x="80267" y="3604168"/>
        <a:ext cx="5745647" cy="1483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none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12/7/2023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588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40B7-36AB-4376-BE14-EF7004D79BB9}" type="datetime1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50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CAB8-DCAE-46A5-AADA-B3FAD11A54E0}" type="datetime1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31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75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12/7/2023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47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5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2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23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91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12/7/2023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90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12/7/2023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8472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9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0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i="1" kern="1200" cap="none" spc="-7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1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QuickStyle" Target="../diagrams/quickStyle1.xml"/><Relationship Id="rId11" Type="http://schemas.openxmlformats.org/officeDocument/2006/relationships/hyperlink" Target="https://pixabay.com/en/crowdfunding-crowd-investment-3158320/" TargetMode="External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QuickStyle" Target="../diagrams/quickStyle2.xml"/><Relationship Id="rId11" Type="http://schemas.openxmlformats.org/officeDocument/2006/relationships/hyperlink" Target="https://pxhere.com/en/photo/1557443" TargetMode="External"/><Relationship Id="rId5" Type="http://schemas.openxmlformats.org/officeDocument/2006/relationships/diagramLayout" Target="../diagrams/layout2.xml"/><Relationship Id="rId10" Type="http://schemas.openxmlformats.org/officeDocument/2006/relationships/image" Target="../media/image5.jpg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3.xml"/><Relationship Id="rId12" Type="http://schemas.openxmlformats.org/officeDocument/2006/relationships/hyperlink" Target="https://creativecommons.org/licenses/by-nc/3.0/" TargetMode="Externa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diagramQuickStyle" Target="../diagrams/quickStyle3.xml"/><Relationship Id="rId11" Type="http://schemas.openxmlformats.org/officeDocument/2006/relationships/hyperlink" Target="https://www.flickr.com/photos/airmanmagazine/48346659721/" TargetMode="External"/><Relationship Id="rId5" Type="http://schemas.openxmlformats.org/officeDocument/2006/relationships/diagramLayout" Target="../diagrams/layout3.xml"/><Relationship Id="rId10" Type="http://schemas.openxmlformats.org/officeDocument/2006/relationships/image" Target="../media/image6.jpg"/><Relationship Id="rId4" Type="http://schemas.openxmlformats.org/officeDocument/2006/relationships/diagramData" Target="../diagrams/data3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2.xml"/><Relationship Id="rId7" Type="http://schemas.openxmlformats.org/officeDocument/2006/relationships/diagramColors" Target="../diagrams/colors4.xml"/><Relationship Id="rId12" Type="http://schemas.openxmlformats.org/officeDocument/2006/relationships/hyperlink" Target="https://creativecommons.org/licenses/by/3.0/" TargetMode="Externa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diagramQuickStyle" Target="../diagrams/quickStyle4.xml"/><Relationship Id="rId11" Type="http://schemas.openxmlformats.org/officeDocument/2006/relationships/hyperlink" Target="https://www.flickr.com/photos/donkeyhotey/5666047820/in/photostream/" TargetMode="External"/><Relationship Id="rId5" Type="http://schemas.openxmlformats.org/officeDocument/2006/relationships/diagramLayout" Target="../diagrams/layout4.xml"/><Relationship Id="rId10" Type="http://schemas.openxmlformats.org/officeDocument/2006/relationships/image" Target="../media/image7.jpg"/><Relationship Id="rId4" Type="http://schemas.openxmlformats.org/officeDocument/2006/relationships/diagramData" Target="../diagrams/data4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B5FBC1-892B-E286-7671-64A149E61C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90000"/>
          </a:blip>
          <a:srcRect t="18272" b="5715"/>
          <a:stretch/>
        </p:blipFill>
        <p:spPr>
          <a:xfrm>
            <a:off x="1" y="10"/>
            <a:ext cx="12191999" cy="68579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B4A12B6-EF0D-43E8-8C17-4FAD4D2766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>
              <a:lumMod val="85000"/>
              <a:lumOff val="15000"/>
              <a:alpha val="93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107525-0C02-447F-8A3F-553320A723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2"/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A2811F-BD39-18EF-7C26-068743238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>
            <a:normAutofit/>
          </a:bodyPr>
          <a:lstStyle/>
          <a:p>
            <a:r>
              <a:rPr lang="en-US" dirty="0"/>
              <a:t>Boko Haram Operations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5C6B97-9770-768A-0776-26837F84C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By – Devin Housman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7A42E3-05D8-4A0B-9D4E-20EF581E5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E9A54B-189D-4645-8254-FDC4210EC6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11CE48F-D5E4-4520-AF1E-8F85CFBDA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1448851-39AD-4943-BF9C-C50704E08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9CA4805-4B29-86C0-18A7-73611912DB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56838" y="3637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155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F6DDD4-8381-EE43-214B-33F1A82CA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/>
              <a:t>Funding and External Aid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30" name="Content Placeholder 2">
            <a:extLst>
              <a:ext uri="{FF2B5EF4-FFF2-40B4-BE49-F238E27FC236}">
                <a16:creationId xmlns:a16="http://schemas.microsoft.com/office/drawing/2014/main" id="{7093D8BA-2054-098A-64EF-62D3F66F33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360538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6BCB45-7273-7C01-7470-D3175CC038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31228" y="1336929"/>
            <a:ext cx="487363" cy="487363"/>
          </a:xfrm>
          <a:prstGeom prst="rect">
            <a:avLst/>
          </a:prstGeom>
        </p:spPr>
      </p:pic>
      <p:pic>
        <p:nvPicPr>
          <p:cNvPr id="8" name="Picture 7" descr="A group of people standing next to a dollar bill&#10;&#10;Description automatically generated">
            <a:extLst>
              <a:ext uri="{FF2B5EF4-FFF2-40B4-BE49-F238E27FC236}">
                <a16:creationId xmlns:a16="http://schemas.microsoft.com/office/drawing/2014/main" id="{BC0F89FA-4D98-E3F1-1AB5-B7AA17A36ECB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3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0" y="1"/>
            <a:ext cx="5400675" cy="685799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3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105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CEDE43-9822-941E-A6DE-739C6B009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Affiliations </a:t>
            </a:r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25A44A-158A-DB83-68FF-29FD5DCCBC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2949525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0F53585-B4AC-D3C8-ACBB-7037F06CB5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84305" y="521377"/>
            <a:ext cx="487363" cy="487363"/>
          </a:xfrm>
          <a:prstGeom prst="rect">
            <a:avLst/>
          </a:prstGeom>
        </p:spPr>
      </p:pic>
      <p:pic>
        <p:nvPicPr>
          <p:cNvPr id="7" name="Picture 6" descr="A close-up of a person shaking hands&#10;&#10;Description automatically generated">
            <a:extLst>
              <a:ext uri="{FF2B5EF4-FFF2-40B4-BE49-F238E27FC236}">
                <a16:creationId xmlns:a16="http://schemas.microsoft.com/office/drawing/2014/main" id="{05433220-C8AF-4A97-2234-D8961E8CC85D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39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0" y="0"/>
            <a:ext cx="54781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2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63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5C7935-9793-97BC-D492-213742DBF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Training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08F7FCB-1508-1DCC-7C9A-2828D95AF0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462520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38EA871-2084-690A-C45F-94C1E893244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56875" y="313584"/>
            <a:ext cx="487363" cy="487363"/>
          </a:xfrm>
          <a:prstGeom prst="rect">
            <a:avLst/>
          </a:prstGeom>
        </p:spPr>
      </p:pic>
      <p:pic>
        <p:nvPicPr>
          <p:cNvPr id="8" name="Picture 7" descr="A group of soldiers in military uniforms&#10;&#10;Description automatically generated">
            <a:extLst>
              <a:ext uri="{FF2B5EF4-FFF2-40B4-BE49-F238E27FC236}">
                <a16:creationId xmlns:a16="http://schemas.microsoft.com/office/drawing/2014/main" id="{AAC20B5D-7AB0-3901-C065-5C63E1781AC2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1" y="0"/>
            <a:ext cx="5478124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C1304A-AA50-0A05-0C55-22F86B51E72F}"/>
              </a:ext>
            </a:extLst>
          </p:cNvPr>
          <p:cNvSpPr txBox="1"/>
          <p:nvPr/>
        </p:nvSpPr>
        <p:spPr>
          <a:xfrm>
            <a:off x="1" y="6858000"/>
            <a:ext cx="54781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1" tooltip="https://www.flickr.com/photos/airmanmagazine/48346659721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2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68319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AD6B69-E0A0-476D-9EE1-6B69F04C59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BE10A1-AD5F-4AB3-8A94-41D62B494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70D226-A2C5-590B-FE1E-167901669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Recruitment</a:t>
            </a: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684BFFE-6A90-4311-ACD5-B34177D464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" y="374904"/>
            <a:ext cx="4122323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38C5D2-C273-EA21-D498-CA2B0DD917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0926475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10EAC6-FC98-BB77-C5FC-752F56E5F4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131228" y="237744"/>
            <a:ext cx="487363" cy="487363"/>
          </a:xfrm>
          <a:prstGeom prst="rect">
            <a:avLst/>
          </a:prstGeom>
        </p:spPr>
      </p:pic>
      <p:pic>
        <p:nvPicPr>
          <p:cNvPr id="8" name="Picture 7" descr="A person in a blue suit pointing at the camera&#10;&#10;Description automatically generated">
            <a:extLst>
              <a:ext uri="{FF2B5EF4-FFF2-40B4-BE49-F238E27FC236}">
                <a16:creationId xmlns:a16="http://schemas.microsoft.com/office/drawing/2014/main" id="{2BD80B55-BB89-6B60-A608-D7303975DF06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3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0" y="0"/>
            <a:ext cx="4900487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69C09B-3C35-AE9B-090C-122D0C0654D1}"/>
              </a:ext>
            </a:extLst>
          </p:cNvPr>
          <p:cNvSpPr txBox="1"/>
          <p:nvPr/>
        </p:nvSpPr>
        <p:spPr>
          <a:xfrm>
            <a:off x="0" y="6858000"/>
            <a:ext cx="490048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11" tooltip="https://www.flickr.com/photos/donkeyhotey/5666047820/in/photostream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2" tooltip="https://creativecommons.org/licenses/by/3.0/"/>
              </a:rPr>
              <a:t>CC BY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25952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14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AnalogousFromDarkSeedLeftStep">
      <a:dk1>
        <a:srgbClr val="000000"/>
      </a:dk1>
      <a:lt1>
        <a:srgbClr val="FFFFFF"/>
      </a:lt1>
      <a:dk2>
        <a:srgbClr val="311C22"/>
      </a:dk2>
      <a:lt2>
        <a:srgbClr val="F1F0F3"/>
      </a:lt2>
      <a:accent1>
        <a:srgbClr val="7BB11F"/>
      </a:accent1>
      <a:accent2>
        <a:srgbClr val="ABA413"/>
      </a:accent2>
      <a:accent3>
        <a:srgbClr val="E48A23"/>
      </a:accent3>
      <a:accent4>
        <a:srgbClr val="D52E17"/>
      </a:accent4>
      <a:accent5>
        <a:srgbClr val="E72961"/>
      </a:accent5>
      <a:accent6>
        <a:srgbClr val="D5179F"/>
      </a:accent6>
      <a:hlink>
        <a:srgbClr val="C04252"/>
      </a:hlink>
      <a:folHlink>
        <a:srgbClr val="7F7F7F"/>
      </a:folHlink>
    </a:clrScheme>
    <a:fontScheme name="Savon">
      <a:maj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oudy Old Style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129</Words>
  <Application>Microsoft Office PowerPoint</Application>
  <PresentationFormat>Widescreen</PresentationFormat>
  <Paragraphs>21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Garamond</vt:lpstr>
      <vt:lpstr>Goudy Old Style</vt:lpstr>
      <vt:lpstr>SavonVTI</vt:lpstr>
      <vt:lpstr>Boko Haram Operations</vt:lpstr>
      <vt:lpstr>Funding and External Aid</vt:lpstr>
      <vt:lpstr>Affiliations </vt:lpstr>
      <vt:lpstr>Training</vt:lpstr>
      <vt:lpstr>Recruitment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Boko Haram Operations</dc:title>
  <dc:creator>Soren Andrews</dc:creator>
  <cp:lastModifiedBy>William Newmann</cp:lastModifiedBy>
  <cp:revision>2</cp:revision>
  <dcterms:created xsi:type="dcterms:W3CDTF">2023-12-06T19:17:21Z</dcterms:created>
  <dcterms:modified xsi:type="dcterms:W3CDTF">2023-12-07T14:51:09Z</dcterms:modified>
</cp:coreProperties>
</file>