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2"/>
  </p:normalViewPr>
  <p:slideViewPr>
    <p:cSldViewPr snapToGrid="0">
      <p:cViewPr varScale="1">
        <p:scale>
          <a:sx n="88" d="100"/>
          <a:sy n="88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4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2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23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87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3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7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1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03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2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9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1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0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32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26B6E9-0774-C445-8F4A-60DD8EF66349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FB5E374-E1CF-8141-A450-261D7C433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asiapacificreport.nz/2016/04/26/philippine-military-vow-to-bring-abu-sayyaf-to-justice-after-beheading/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app.adpc.net/index.php/ur/countries/philippine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michellesmirror.com/2016/08/the-audacity-of-coincidence.html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hyperlink" Target="https://themaritimepost.com/2020/06/11/abu-sayyaf-group-getting-active-in-sulu-celebes-seas-area-recaap-warns/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F40EE-CFDD-394C-16ED-A5B5AF72AB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Strategy, Targets, and Methods of Operation of Abu Sayyaf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A8528-33FD-075E-D216-7AEAC79D27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Caleb O’Brien</a:t>
            </a:r>
          </a:p>
        </p:txBody>
      </p:sp>
      <p:pic>
        <p:nvPicPr>
          <p:cNvPr id="4" name="Audio Recording Dec 7, 2023 at 3:07:42 PM">
            <a:hlinkClick r:id="" action="ppaction://media"/>
            <a:extLst>
              <a:ext uri="{FF2B5EF4-FFF2-40B4-BE49-F238E27FC236}">
                <a16:creationId xmlns:a16="http://schemas.microsoft.com/office/drawing/2014/main" id="{749D3342-C20E-B3E5-192E-94DB83CC3A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C0E7-71AC-03E1-0935-DB09F8D6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01A57-4C4F-B5F0-05D1-EF3D99AB6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an independent state encompassing Philippine Muslims.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kidnapping, bombing, hostage, assassinations, beheadings, armed assaults, robbery, murder, and money extortion.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Avoidance of capture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BD822-68AA-88E1-9BD8-9E98E2FAF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70524" y="4743450"/>
            <a:ext cx="3821476" cy="211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4FE281-9A02-C842-84F8-582472823A7B}"/>
              </a:ext>
            </a:extLst>
          </p:cNvPr>
          <p:cNvSpPr txBox="1"/>
          <p:nvPr/>
        </p:nvSpPr>
        <p:spPr>
          <a:xfrm flipV="1">
            <a:off x="10987088" y="6855774"/>
            <a:ext cx="1204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asiapacificreport.nz/2016/04/26/philippine-military-vow-to-bring-abu-sayyaf-to-justice-after-beheading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nc-sa/3.0/"/>
              </a:rPr>
              <a:t>CC BY-SA-NC</a:t>
            </a:r>
            <a:endParaRPr lang="en-US" sz="900" dirty="0"/>
          </a:p>
        </p:txBody>
      </p:sp>
      <p:pic>
        <p:nvPicPr>
          <p:cNvPr id="8" name="Audio Recording Dec 7, 2023 at 3:21:43 PM">
            <a:hlinkClick r:id="" action="ppaction://media"/>
            <a:extLst>
              <a:ext uri="{FF2B5EF4-FFF2-40B4-BE49-F238E27FC236}">
                <a16:creationId xmlns:a16="http://schemas.microsoft.com/office/drawing/2014/main" id="{453D31BD-8326-4FD0-4B99-73A0162E5B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1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D913D-2826-E872-6E8D-F8B2B7B5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C530-EA39-6AB2-4F6A-30BFBBBC7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Philippine Christians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Philippine members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Tourists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Occasionally target US citizens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F9E726-333A-61F1-D756-D9E01C0AD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17000" y="3462868"/>
            <a:ext cx="3175000" cy="347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8A1C8E-9E5B-132A-93CF-30A2C9AF91D0}"/>
              </a:ext>
            </a:extLst>
          </p:cNvPr>
          <p:cNvSpPr txBox="1"/>
          <p:nvPr/>
        </p:nvSpPr>
        <p:spPr>
          <a:xfrm>
            <a:off x="9017000" y="6942668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app.adpc.net/index.php/ur/countries/philippine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8" name="Audio Recording Dec 7, 2023 at 3:25:21 PM">
            <a:hlinkClick r:id="" action="ppaction://media"/>
            <a:extLst>
              <a:ext uri="{FF2B5EF4-FFF2-40B4-BE49-F238E27FC236}">
                <a16:creationId xmlns:a16="http://schemas.microsoft.com/office/drawing/2014/main" id="{9BC9AC51-B9A6-19AA-6087-655A3CF54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CB25A-F650-1726-C61B-30E5A1C54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2EBF-CD27-8E2B-FB2F-EC3602104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Terrorist attacks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Kidnapping for ransom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Connections to international terrorism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Extortion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32A10F-39BC-6FFE-C9E1-D65664FFD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25000" y="4191000"/>
            <a:ext cx="2667000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B00D1-811A-A8A8-EBB7-ADF46AEC08DA}"/>
              </a:ext>
            </a:extLst>
          </p:cNvPr>
          <p:cNvSpPr txBox="1"/>
          <p:nvPr/>
        </p:nvSpPr>
        <p:spPr>
          <a:xfrm>
            <a:off x="9525000" y="6858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www.michellesmirror.com/2016/08/the-audacity-of-coincidenc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8" name="Audio Recording Dec 7, 2023 at 3:26:47 PM">
            <a:hlinkClick r:id="" action="ppaction://media"/>
            <a:extLst>
              <a:ext uri="{FF2B5EF4-FFF2-40B4-BE49-F238E27FC236}">
                <a16:creationId xmlns:a16="http://schemas.microsoft.com/office/drawing/2014/main" id="{00B97868-59ED-3976-BD1E-521C342595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2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CD0CE-5818-9B55-2A35-02F07970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761AD-C97B-8C81-09E7-17BDC4477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methods have partially worked over the years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rid of Christians has not worked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ransom tactics have proven to work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made little or any progress towards becoming an independent Islamic state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FC207B-791E-7508-6E78-C9A6C9A86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86850" y="5111352"/>
            <a:ext cx="3105150" cy="1746647"/>
          </a:xfrm>
          <a:prstGeom prst="rect">
            <a:avLst/>
          </a:prstGeom>
        </p:spPr>
      </p:pic>
      <p:pic>
        <p:nvPicPr>
          <p:cNvPr id="7" name="Audio Recording Dec 7, 2023 at 3:29:02 PM">
            <a:hlinkClick r:id="" action="ppaction://media"/>
            <a:extLst>
              <a:ext uri="{FF2B5EF4-FFF2-40B4-BE49-F238E27FC236}">
                <a16:creationId xmlns:a16="http://schemas.microsoft.com/office/drawing/2014/main" id="{AF946D6B-F8D4-6DF2-3E1C-B1DB47F27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{3B6A84B0-DD9E-1847-80B9-86E90B760781}tf10001076</Template>
  <TotalTime>117</TotalTime>
  <Words>139</Words>
  <Application>Microsoft Office PowerPoint</Application>
  <PresentationFormat>Widescreen</PresentationFormat>
  <Paragraphs>24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Times New Roman</vt:lpstr>
      <vt:lpstr>Wingdings 3</vt:lpstr>
      <vt:lpstr>Ion Boardroom</vt:lpstr>
      <vt:lpstr>Strategy, Targets, and Methods of Operation of Abu Sayyaf</vt:lpstr>
      <vt:lpstr>Strategy</vt:lpstr>
      <vt:lpstr>Targets</vt:lpstr>
      <vt:lpstr>Methods of Operation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Strategy, Targets, and Methods of Operation of Abu Sayyaf</dc:title>
  <dc:creator>Caleb O'Brien</dc:creator>
  <cp:lastModifiedBy>William Newmann</cp:lastModifiedBy>
  <cp:revision>1</cp:revision>
  <dcterms:created xsi:type="dcterms:W3CDTF">2023-12-07T18:32:16Z</dcterms:created>
  <dcterms:modified xsi:type="dcterms:W3CDTF">2023-12-07T20:37:06Z</dcterms:modified>
</cp:coreProperties>
</file>