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3D11F5-5C25-5147-9F35-9056A9329DA4}" v="9" dt="2023-12-07T17:59:35.7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372"/>
    <p:restoredTop sz="95781"/>
  </p:normalViewPr>
  <p:slideViewPr>
    <p:cSldViewPr snapToGrid="0">
      <p:cViewPr varScale="1">
        <p:scale>
          <a:sx n="76" d="100"/>
          <a:sy n="76" d="100"/>
        </p:scale>
        <p:origin x="114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4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5" Type="http://schemas.openxmlformats.org/officeDocument/2006/relationships/image" Target="../media/image9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33F0A-135A-CB9C-ED21-25C1CEA69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465" y="609600"/>
            <a:ext cx="5122606" cy="1905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 b="1"/>
              <a:t>Who</a:t>
            </a:r>
            <a:r>
              <a:rPr lang="en-US" sz="2500"/>
              <a:t>: ASG</a:t>
            </a:r>
            <a:br>
              <a:rPr lang="en-US" sz="2500"/>
            </a:br>
            <a:r>
              <a:rPr lang="en-US" sz="2500" b="1"/>
              <a:t>What</a:t>
            </a:r>
            <a:r>
              <a:rPr lang="en-US" sz="2500"/>
              <a:t>: Extremist group </a:t>
            </a:r>
            <a:br>
              <a:rPr lang="en-US" sz="2500"/>
            </a:br>
            <a:r>
              <a:rPr lang="en-US" sz="2500" b="1"/>
              <a:t>Where</a:t>
            </a:r>
            <a:r>
              <a:rPr lang="en-US" sz="2500"/>
              <a:t>: Philippines </a:t>
            </a:r>
            <a:br>
              <a:rPr lang="en-US" sz="2500"/>
            </a:br>
            <a:r>
              <a:rPr lang="en-US" sz="2500" b="1"/>
              <a:t>When</a:t>
            </a:r>
            <a:r>
              <a:rPr lang="en-US" sz="2500"/>
              <a:t>:1990’s</a:t>
            </a:r>
            <a:br>
              <a:rPr lang="en-US" sz="2500"/>
            </a:br>
            <a:r>
              <a:rPr lang="en-US" sz="2500" b="1"/>
              <a:t>Why</a:t>
            </a:r>
            <a:r>
              <a:rPr lang="en-US" sz="2500"/>
              <a:t>: establish Islamic state</a:t>
            </a:r>
          </a:p>
        </p:txBody>
      </p:sp>
      <p:pic>
        <p:nvPicPr>
          <p:cNvPr id="6" name="Content Placeholder 5" descr="A map of the islands&#10;&#10;Description automatically generated">
            <a:extLst>
              <a:ext uri="{FF2B5EF4-FFF2-40B4-BE49-F238E27FC236}">
                <a16:creationId xmlns:a16="http://schemas.microsoft.com/office/drawing/2014/main" id="{51A8F5D6-F1C1-D08A-C1FD-0C2836F7CB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43192" y="997468"/>
            <a:ext cx="5451627" cy="4543022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1026" name="Picture 2" descr="CAT-UXO - Asg abu sayyaf group iseap islamic state east asia province">
            <a:extLst>
              <a:ext uri="{FF2B5EF4-FFF2-40B4-BE49-F238E27FC236}">
                <a16:creationId xmlns:a16="http://schemas.microsoft.com/office/drawing/2014/main" id="{2F30354F-3855-F7E7-A840-ECF4D5B73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369" y="2802368"/>
            <a:ext cx="4953702" cy="273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udio Recording Dec 7, 2023 at 12:40:35 PM">
            <a:hlinkClick r:id="" action="ppaction://media"/>
            <a:extLst>
              <a:ext uri="{FF2B5EF4-FFF2-40B4-BE49-F238E27FC236}">
                <a16:creationId xmlns:a16="http://schemas.microsoft.com/office/drawing/2014/main" id="{6398943A-EE0A-D2DD-AFA9-FB842B776C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72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C31BE-FF8B-6258-7F52-701CF83F7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381000"/>
            <a:ext cx="3549121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founder &amp; objectives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7B9DBB-71ED-BC77-75B5-00BB41207B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1411" y="1840375"/>
            <a:ext cx="3549121" cy="3950825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Abdurajak Abubakar Janjalani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Fought in Afghan-soviet war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marginalization of Muslims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Possession of Islamic state </a:t>
            </a:r>
          </a:p>
        </p:txBody>
      </p:sp>
      <p:pic>
        <p:nvPicPr>
          <p:cNvPr id="2050" name="Picture 2" descr="Who are the Abu Sayyaf hostage-takers?">
            <a:extLst>
              <a:ext uri="{FF2B5EF4-FFF2-40B4-BE49-F238E27FC236}">
                <a16:creationId xmlns:a16="http://schemas.microsoft.com/office/drawing/2014/main" id="{0F56E295-47AB-6F19-3E87-2C311DFE130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328" y="580662"/>
            <a:ext cx="4483261" cy="537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Recording Dec 7, 2023 at 12:43:56 PM">
            <a:hlinkClick r:id="" action="ppaction://media"/>
            <a:extLst>
              <a:ext uri="{FF2B5EF4-FFF2-40B4-BE49-F238E27FC236}">
                <a16:creationId xmlns:a16="http://schemas.microsoft.com/office/drawing/2014/main" id="{DE4D0773-DED4-0FDB-B79F-EF58DB3233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6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8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AB96F-79C4-9CC0-0BB1-7D1855FDC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Evolution of leadership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F4986-D9C5-DE64-966A-1455D4DFD6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7631" y="2666999"/>
            <a:ext cx="5300582" cy="31242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/>
              <a:t>Internal Struggles</a:t>
            </a:r>
          </a:p>
          <a:p>
            <a:r>
              <a:rPr lang="en-US" sz="2400" dirty="0"/>
              <a:t>Death of leader        disorientation</a:t>
            </a:r>
          </a:p>
          <a:p>
            <a:r>
              <a:rPr lang="en-US" sz="2400" dirty="0"/>
              <a:t>Financial difficulties </a:t>
            </a:r>
          </a:p>
          <a:p>
            <a:r>
              <a:rPr lang="en-US" sz="2400" dirty="0"/>
              <a:t>Interpretation of religion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A100C3-9F8A-EE8C-21AE-F69E990D30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611" y="2667000"/>
            <a:ext cx="5161003" cy="3124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300" b="1" dirty="0"/>
              <a:t>External Pressures</a:t>
            </a:r>
          </a:p>
          <a:p>
            <a:r>
              <a:rPr lang="en-US" sz="2300" dirty="0"/>
              <a:t>Military counterterrorism actions</a:t>
            </a:r>
          </a:p>
          <a:p>
            <a:r>
              <a:rPr lang="en-US" sz="2300" dirty="0"/>
              <a:t>Kidnapping Ransoms </a:t>
            </a:r>
          </a:p>
          <a:p>
            <a:r>
              <a:rPr lang="en-US" sz="2300" dirty="0"/>
              <a:t>Disruption of funding 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F85ACD66-EFEA-52A6-DD9D-86657DA15108}"/>
              </a:ext>
            </a:extLst>
          </p:cNvPr>
          <p:cNvSpPr/>
          <p:nvPr/>
        </p:nvSpPr>
        <p:spPr>
          <a:xfrm>
            <a:off x="3367922" y="3860157"/>
            <a:ext cx="544010" cy="27634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Audio Recording Dec 7, 2023 at 12:56:54 PM">
            <a:hlinkClick r:id="" action="ppaction://media"/>
            <a:extLst>
              <a:ext uri="{FF2B5EF4-FFF2-40B4-BE49-F238E27FC236}">
                <a16:creationId xmlns:a16="http://schemas.microsoft.com/office/drawing/2014/main" id="{3CBE9EA0-9C35-8FF0-8E92-6FFBAC8128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85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2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Rectangle 3084">
            <a:extLst>
              <a:ext uri="{FF2B5EF4-FFF2-40B4-BE49-F238E27FC236}">
                <a16:creationId xmlns:a16="http://schemas.microsoft.com/office/drawing/2014/main" id="{56827C3C-D52F-46CE-A441-3CD6A1A6A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7" name="Rectangle 3086">
            <a:extLst>
              <a:ext uri="{FF2B5EF4-FFF2-40B4-BE49-F238E27FC236}">
                <a16:creationId xmlns:a16="http://schemas.microsoft.com/office/drawing/2014/main" id="{F52A8B51-0A89-497B-B882-6658E029A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Khadaffy Janjalani - Wikipedia">
            <a:extLst>
              <a:ext uri="{FF2B5EF4-FFF2-40B4-BE49-F238E27FC236}">
                <a16:creationId xmlns:a16="http://schemas.microsoft.com/office/drawing/2014/main" id="{51999BD3-800C-2D08-4526-741B3FAD3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200" y="1509611"/>
            <a:ext cx="2879083" cy="383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9" name="Rectangle 3088">
            <a:extLst>
              <a:ext uri="{FF2B5EF4-FFF2-40B4-BE49-F238E27FC236}">
                <a16:creationId xmlns:a16="http://schemas.microsoft.com/office/drawing/2014/main" id="{EB1CEFBF-6F09-4052-862B-E219DA157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26882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6" descr="Isnilon Hapilon | Counter Extremism Project">
            <a:extLst>
              <a:ext uri="{FF2B5EF4-FFF2-40B4-BE49-F238E27FC236}">
                <a16:creationId xmlns:a16="http://schemas.microsoft.com/office/drawing/2014/main" id="{61B4315A-33FB-46E9-0B7E-C28C78DC7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7976" y="1989327"/>
            <a:ext cx="2880360" cy="288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1" name="Rectangle 3090">
            <a:extLst>
              <a:ext uri="{FF2B5EF4-FFF2-40B4-BE49-F238E27FC236}">
                <a16:creationId xmlns:a16="http://schemas.microsoft.com/office/drawing/2014/main" id="{BCB5D417-2A71-445D-B4C7-9E814D633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284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0" name="Picture 8" descr="Hatib Hajan Sawadjaan | GFATF | Global Fight Against Terrorism Funding |  Live and Let Live">
            <a:extLst>
              <a:ext uri="{FF2B5EF4-FFF2-40B4-BE49-F238E27FC236}">
                <a16:creationId xmlns:a16="http://schemas.microsoft.com/office/drawing/2014/main" id="{5D57F02B-950E-7301-76BD-4A4A330FA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3941" y="2142030"/>
            <a:ext cx="2880360" cy="257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udio Recording Dec 7, 2023 at 12:58:39 PM">
            <a:hlinkClick r:id="" action="ppaction://media"/>
            <a:extLst>
              <a:ext uri="{FF2B5EF4-FFF2-40B4-BE49-F238E27FC236}">
                <a16:creationId xmlns:a16="http://schemas.microsoft.com/office/drawing/2014/main" id="{6ED6A07B-04B4-49FC-F44F-6E2F534341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0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18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9 alleged Abu Sayyaf members surrender in Sulu | Inquirer News">
            <a:extLst>
              <a:ext uri="{FF2B5EF4-FFF2-40B4-BE49-F238E27FC236}">
                <a16:creationId xmlns:a16="http://schemas.microsoft.com/office/drawing/2014/main" id="{45759690-B314-B225-03FB-14045E1316F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3" b="949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9A6C7B-CF40-59B1-8C64-163ADC3C3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/>
              <a:t>Current status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B0C936-06C9-3360-B35E-E4ECBB986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1413" y="2666999"/>
            <a:ext cx="9905998" cy="31242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2014 last sighting </a:t>
            </a:r>
          </a:p>
          <a:p>
            <a:pPr marL="285750" indent="-285750">
              <a:buFont typeface="Arial"/>
              <a:buChar char="•"/>
            </a:pPr>
            <a:r>
              <a:rPr lang="en-US" sz="2400" b="0" i="0" dirty="0"/>
              <a:t>Hatib Hajan Sawadjaan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Unsuccessful in establishing Islamic state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Loss of control and power </a:t>
            </a:r>
          </a:p>
        </p:txBody>
      </p:sp>
      <p:pic>
        <p:nvPicPr>
          <p:cNvPr id="5" name="Audio Recording Dec 7, 2023 at 12:59:35 PM">
            <a:hlinkClick r:id="" action="ppaction://media"/>
            <a:extLst>
              <a:ext uri="{FF2B5EF4-FFF2-40B4-BE49-F238E27FC236}">
                <a16:creationId xmlns:a16="http://schemas.microsoft.com/office/drawing/2014/main" id="{D90440A8-5225-ECA0-6105-8521FBE624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26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141</TotalTime>
  <Words>81</Words>
  <Application>Microsoft Office PowerPoint</Application>
  <PresentationFormat>Widescreen</PresentationFormat>
  <Paragraphs>20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Mesh</vt:lpstr>
      <vt:lpstr>Who: ASG What: Extremist group  Where: Philippines  When:1990’s Why: establish Islamic state</vt:lpstr>
      <vt:lpstr>founder &amp; objectives</vt:lpstr>
      <vt:lpstr>Evolution of leadership</vt:lpstr>
      <vt:lpstr>PowerPoint Presentation</vt:lpstr>
      <vt:lpstr>Current status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Who: ASG What: Extremist group  Where: Philippines  When:1990’s Why: establish Islamic state</dc:title>
  <dc:creator>Iliass Bensiamar</dc:creator>
  <cp:lastModifiedBy>William Newmann</cp:lastModifiedBy>
  <cp:revision>2</cp:revision>
  <dcterms:created xsi:type="dcterms:W3CDTF">2023-12-07T15:38:19Z</dcterms:created>
  <dcterms:modified xsi:type="dcterms:W3CDTF">2023-12-07T20:48:30Z</dcterms:modified>
</cp:coreProperties>
</file>