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2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8B37-CCF1-433A-B1F6-B2755E06B34F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51FA-FEDF-4C09-B8D0-F8B86800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5E68-C8B0-7F66-2F47-43C7DEBA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B521-9443-81D2-900A-CFC4DA8C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67" y="1825625"/>
            <a:ext cx="88172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South Africa		       Taiwan			Israel</a:t>
            </a:r>
          </a:p>
        </p:txBody>
      </p:sp>
      <p:pic>
        <p:nvPicPr>
          <p:cNvPr id="4" name="Picture 2" descr="Flag of South Africa">
            <a:extLst>
              <a:ext uri="{FF2B5EF4-FFF2-40B4-BE49-F238E27FC236}">
                <a16:creationId xmlns:a16="http://schemas.microsoft.com/office/drawing/2014/main" id="{990E22FC-C54B-3B6E-BF98-FD491911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" y="2557460"/>
            <a:ext cx="248544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CC2CD-4398-8A95-50F3-307D083F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7" b="10252"/>
          <a:stretch/>
        </p:blipFill>
        <p:spPr>
          <a:xfrm>
            <a:off x="6319159" y="2557460"/>
            <a:ext cx="2619374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D9F4F-CCBB-6E7F-8A86-621A34AD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18" y="25574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C8A2-0E3A-F028-89DA-E686E912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848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D805-0493-858C-02FF-4D1FE33D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609"/>
            <a:ext cx="7886700" cy="483335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Apartheid 1948-1989</a:t>
            </a:r>
          </a:p>
          <a:p>
            <a:r>
              <a:rPr lang="en-US" dirty="0">
                <a:latin typeface="Arial Black" panose="020B0A04020102020204" pitchFamily="34" charset="0"/>
              </a:rPr>
              <a:t>Dismantled nuclear program 1989</a:t>
            </a:r>
          </a:p>
          <a:p>
            <a:r>
              <a:rPr lang="en-US" dirty="0">
                <a:latin typeface="Arial Black" panose="020B0A04020102020204" pitchFamily="34" charset="0"/>
              </a:rPr>
              <a:t>Signed NPT in 1991</a:t>
            </a:r>
          </a:p>
          <a:p>
            <a:r>
              <a:rPr lang="en-US" dirty="0">
                <a:latin typeface="Arial Black" panose="020B0A04020102020204" pitchFamily="34" charset="0"/>
              </a:rPr>
              <a:t>Free elections in April 1994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Nelson Mandela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Political prisoner 1964-1990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President 1994-1999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F9ECAF-98A2-9DF7-ACC9-7C285487D776}"/>
              </a:ext>
            </a:extLst>
          </p:cNvPr>
          <p:cNvSpPr txBox="1">
            <a:spLocks/>
          </p:cNvSpPr>
          <p:nvPr/>
        </p:nvSpPr>
        <p:spPr>
          <a:xfrm>
            <a:off x="628650" y="3572080"/>
            <a:ext cx="7886700" cy="2516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Nelson Mandela | Biography, Life, Education, Apartheid, Death, &amp; Facts |  Britannica">
            <a:extLst>
              <a:ext uri="{FF2B5EF4-FFF2-40B4-BE49-F238E27FC236}">
                <a16:creationId xmlns:a16="http://schemas.microsoft.com/office/drawing/2014/main" id="{5A044AD6-3FF9-5A35-85C1-27E6DB47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61" y="3285920"/>
            <a:ext cx="2610788" cy="32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5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C3C7-5ABF-37A2-43AB-BF319B97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387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Taiwan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5A0A-BB82-028F-D9F4-BEB3D123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9005"/>
            <a:ext cx="7886700" cy="504795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Signed NPT in 1968</a:t>
            </a:r>
          </a:p>
          <a:p>
            <a:r>
              <a:rPr lang="en-US" dirty="0">
                <a:latin typeface="Arial Black" panose="020B0A04020102020204" pitchFamily="34" charset="0"/>
              </a:rPr>
              <a:t>Ousted from NPT in 1971 (when PRC brought into UN; Taiwan withdrew)</a:t>
            </a:r>
          </a:p>
          <a:p>
            <a:r>
              <a:rPr lang="en-US" dirty="0">
                <a:latin typeface="Arial Black" panose="020B0A04020102020204" pitchFamily="34" charset="0"/>
              </a:rPr>
              <a:t>Cooperates with IAEA and US to follow NPT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1E047-AD41-8DE2-EB45-C4F2FC3B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905" y="3284377"/>
            <a:ext cx="4403855" cy="29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A8C-B4FC-5363-3F0B-1312E826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06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7A090-F8CD-317B-36DD-445533B0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335"/>
            <a:ext cx="7886700" cy="50386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Has not signed NPT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Declaratory Policy?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Early 1960s?</a:t>
            </a:r>
          </a:p>
          <a:p>
            <a:pPr marL="0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Deterrence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Wars</a:t>
            </a:r>
          </a:p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1948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1956</a:t>
            </a:r>
          </a:p>
          <a:p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1967</a:t>
            </a:r>
          </a:p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1973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9E459-9C3C-055C-F461-3C4A9034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5" r="23521"/>
          <a:stretch/>
        </p:blipFill>
        <p:spPr>
          <a:xfrm>
            <a:off x="3685592" y="2183363"/>
            <a:ext cx="5122507" cy="4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139E-A60C-0D48-1DE0-85B1EE2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5217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Israel: Regional Triad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3142-CCBE-0147-BEB7-2F0CF85B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344"/>
            <a:ext cx="7886700" cy="57476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Fighters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Subs with SLCMs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Jericho III Missiles: IRBMs</a:t>
            </a:r>
          </a:p>
        </p:txBody>
      </p:sp>
      <p:pic>
        <p:nvPicPr>
          <p:cNvPr id="5122" name="Picture 2" descr="Israel's Submarine Secret: New Dolphin-IIs Could Have VLS - Naval News">
            <a:extLst>
              <a:ext uri="{FF2B5EF4-FFF2-40B4-BE49-F238E27FC236}">
                <a16:creationId xmlns:a16="http://schemas.microsoft.com/office/drawing/2014/main" id="{0A8B09AB-E72F-160F-26F1-C8DD7EA7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16" y="3095366"/>
            <a:ext cx="6662057" cy="29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5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E611-3210-165C-D68A-9F32A6F3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2" y="365126"/>
            <a:ext cx="7880868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Israeli Capability</a:t>
            </a:r>
          </a:p>
        </p:txBody>
      </p:sp>
      <p:pic>
        <p:nvPicPr>
          <p:cNvPr id="4098" name="Picture 2" descr="Missiles of Israel | Missile Threat">
            <a:extLst>
              <a:ext uri="{FF2B5EF4-FFF2-40B4-BE49-F238E27FC236}">
                <a16:creationId xmlns:a16="http://schemas.microsoft.com/office/drawing/2014/main" id="{67FA9FF1-FB05-A6C8-BA15-B361CC0F4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" y="1825625"/>
            <a:ext cx="76044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8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96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Outliers</vt:lpstr>
      <vt:lpstr>South Africa</vt:lpstr>
      <vt:lpstr>Taiwan</vt:lpstr>
      <vt:lpstr>Israel</vt:lpstr>
      <vt:lpstr>Israel: Regional Triad</vt:lpstr>
      <vt:lpstr>Israeli Capability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Outliers</dc:title>
  <dc:creator>William Newmann</dc:creator>
  <cp:lastModifiedBy>William Newmann</cp:lastModifiedBy>
  <cp:revision>2</cp:revision>
  <dcterms:created xsi:type="dcterms:W3CDTF">2023-06-24T17:48:48Z</dcterms:created>
  <dcterms:modified xsi:type="dcterms:W3CDTF">2023-06-25T19:10:32Z</dcterms:modified>
</cp:coreProperties>
</file>