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300D-3FE6-4187-B360-61234C0B8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01B5E-3D39-4AF5-A0BC-C20FC7D84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E869-E502-470E-8B24-AE7055AB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198D0-1136-4EF1-AE41-938113B3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60A0F-0FAA-4D84-9017-194CF4B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6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33D5-7229-419B-B600-5158A114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7616B-F5DF-4FB5-95AC-E8387CDF8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E702-5480-4DCC-AF69-E203A7F1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80932-B193-4942-A4C1-7FD1C32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DCA3D-1C51-46B2-BFE4-4C7CAA2B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E0657-C43C-4F27-9E3A-FD68E455A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9F301-546F-43A4-BE81-853B50F7B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D8B17-E184-46A8-B8F5-9BD62B81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DED7-CF2F-46BE-B5C6-0A073017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D7585-FAC4-48CA-9423-F5C5F57B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1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9E0A-FD2D-4CCD-AA39-E5632796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F0AFB-FF91-41E2-AFBA-951E1746D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2046-98D5-4284-8DC3-934D65B8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7C76-D14F-41DF-94ED-4AE4AFB7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A9083-19DF-48CF-8982-CEB7DF36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7513-1924-42D5-AD86-7F3AEBCE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8EEBF-C063-4F40-87F8-B9B60156C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8AE73-1BC7-4C88-AE7C-329FA7E8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A49F5-0B22-4CC8-A3AB-807C299D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85BB3-2436-4AEC-856F-EABBB7D6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0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291D-3AED-44E4-BA4A-DA66DEDC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1BAA-7802-489C-A366-90DD29BC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BECFE-1504-41B5-BDFA-25BAA3B32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E71FD-1752-41E7-8E6E-3555E53E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C7D03-C56F-43F5-A11E-868E589D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CE1C8-BE08-408D-BCB6-CB573651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77BB-5B29-40A2-92BC-FC273D4F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D6F2C-3290-4ED3-AD9C-FF1B73DF9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36661-9A57-4929-A6B7-9089C5438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BC970-F29B-46CD-A455-C5C84BACE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A1FA4-8405-4ED6-B11B-AD1572FC4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AED519-6655-48FD-9F04-4BD25865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FA52B-BC0F-4DEF-AE13-8B3AC0DC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86C2-FCC3-4C2E-BE05-03DE0F73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947E-ECA9-4149-8922-CC1A499E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1AF7B-37B6-4AA1-B5DB-B78DCEC4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74367-BA6D-4E15-BA6E-32231655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F64F1-F043-4F83-8916-777BE3A3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4E1E1-4726-472B-BBCD-E0069E92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C453A-7FA7-4C06-A6CA-03F990BA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538D2-0FD3-4E1B-9F4A-EA8B39FF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5E6A-9EA9-47F3-8173-43C82B22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8DF0-2A10-4A59-AF9A-62EF33B4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EAAB-299D-404D-8666-E97E25623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2C52A-2123-472A-949A-CC0427A4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74887-C152-4BF5-8403-BB7BB77C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58C03-1225-4D11-A296-BA7E5737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034F-96B4-4034-ACD5-C328F558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AFDB9-3952-46E2-AD03-233D07779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38853-47AB-4FCA-B066-CF8F34867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CA73B-A4F4-4163-9B3B-A006A641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9C3C7-DAFD-4B11-BA3B-77122765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4FAD0-6051-4D3A-BA73-738FCB0B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D9363-6E2B-4E3B-8581-DDD270A4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23BC1-0EE9-44A4-9E6F-0E4E26155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D8CE4-3DCA-481C-B10D-63CFE50BC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A2CC-B72B-4153-8E1E-DC94D1CB0C9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28E3C-C037-4AB1-8FFE-FD9EE2CB9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B7C5-5FD7-4F30-960A-2B8CCA092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3B1B-8DDC-48CD-96EE-86A5BDE8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8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05F3-C2CB-4E7B-AC7A-F5CCC58E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Trump Lecture One and Half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99AD05-8030-4460-B1A5-E002D45B4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7547" y="2141537"/>
            <a:ext cx="7463490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FD346D-7B07-4866-9A9B-368DC6F17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521" y="3563218"/>
            <a:ext cx="6202392" cy="264780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89394E-8770-4E1B-BC4E-5C7E18A50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Trump Lecture One and Half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Trump Lecture One and Half</dc:title>
  <dc:creator>William Newmann</dc:creator>
  <cp:lastModifiedBy>William Newmann</cp:lastModifiedBy>
  <cp:revision>2</cp:revision>
  <dcterms:created xsi:type="dcterms:W3CDTF">2020-04-24T22:10:53Z</dcterms:created>
  <dcterms:modified xsi:type="dcterms:W3CDTF">2020-04-24T22:20:06Z</dcterms:modified>
</cp:coreProperties>
</file>