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81" r:id="rId3"/>
    <p:sldId id="282" r:id="rId4"/>
    <p:sldId id="303" r:id="rId5"/>
    <p:sldId id="283" r:id="rId6"/>
    <p:sldId id="284" r:id="rId7"/>
    <p:sldId id="304" r:id="rId8"/>
    <p:sldId id="287" r:id="rId9"/>
    <p:sldId id="288" r:id="rId10"/>
    <p:sldId id="289" r:id="rId11"/>
    <p:sldId id="290" r:id="rId12"/>
    <p:sldId id="296" r:id="rId13"/>
    <p:sldId id="302" r:id="rId14"/>
    <p:sldId id="292" r:id="rId15"/>
    <p:sldId id="293" r:id="rId1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76" autoAdjust="0"/>
    <p:restoredTop sz="94660"/>
  </p:normalViewPr>
  <p:slideViewPr>
    <p:cSldViewPr>
      <p:cViewPr>
        <p:scale>
          <a:sx n="66" d="100"/>
          <a:sy n="66" d="100"/>
        </p:scale>
        <p:origin x="1686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46994DE4-02D5-48F8-80AE-AB7F13FF03C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A1648F40-2E4B-499C-9574-8F7C85468D4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CCAAAE32-5474-470D-A7A5-F05C8EF775B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3" name="Rectangle 5">
            <a:extLst>
              <a:ext uri="{FF2B5EF4-FFF2-40B4-BE49-F238E27FC236}">
                <a16:creationId xmlns:a16="http://schemas.microsoft.com/office/drawing/2014/main" id="{621C3946-8017-484B-8D66-76C6E2B251D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2774" name="Rectangle 6">
            <a:extLst>
              <a:ext uri="{FF2B5EF4-FFF2-40B4-BE49-F238E27FC236}">
                <a16:creationId xmlns:a16="http://schemas.microsoft.com/office/drawing/2014/main" id="{33F7A606-9F13-48F8-9BE2-9C9CCACAD1A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5" name="Rectangle 7">
            <a:extLst>
              <a:ext uri="{FF2B5EF4-FFF2-40B4-BE49-F238E27FC236}">
                <a16:creationId xmlns:a16="http://schemas.microsoft.com/office/drawing/2014/main" id="{6E3813ED-AFBE-4BCC-ABBF-02561D19EB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6BD2B29F-361C-4CA4-A6EA-D14D7AB93C3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2BF0CD8D-FE5C-4DA8-B190-FF082D96AD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C61A949-B187-42C4-ABF8-FEBEBEDEC904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24579" name="Slide Image Placeholder 1">
            <a:extLst>
              <a:ext uri="{FF2B5EF4-FFF2-40B4-BE49-F238E27FC236}">
                <a16:creationId xmlns:a16="http://schemas.microsoft.com/office/drawing/2014/main" id="{F2E63469-ECC5-4ABA-8866-B6CB19336A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Notes Placeholder 2">
            <a:extLst>
              <a:ext uri="{FF2B5EF4-FFF2-40B4-BE49-F238E27FC236}">
                <a16:creationId xmlns:a16="http://schemas.microsoft.com/office/drawing/2014/main" id="{8AF5819B-A480-499E-998A-9D451B906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4581" name="Slide Number Placeholder 3">
            <a:extLst>
              <a:ext uri="{FF2B5EF4-FFF2-40B4-BE49-F238E27FC236}">
                <a16:creationId xmlns:a16="http://schemas.microsoft.com/office/drawing/2014/main" id="{5E9CBCC0-0D35-4EF6-BE8C-744EBAD6EC4A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6CBAAC06-C2D0-4465-A36E-07BE2C5268A4}" type="slidenum">
              <a:rPr lang="en-US" altLang="en-US" sz="1200"/>
              <a:pPr algn="r" eaLnBrk="1" hangingPunct="1"/>
              <a:t>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777191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0A02B92C-D201-453A-BC20-971D4C11CA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53FEF3D-DD13-4482-9EB4-51C0A50C76AA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45059" name="Slide Image Placeholder 1">
            <a:extLst>
              <a:ext uri="{FF2B5EF4-FFF2-40B4-BE49-F238E27FC236}">
                <a16:creationId xmlns:a16="http://schemas.microsoft.com/office/drawing/2014/main" id="{A5D05D38-6CE9-4C94-959B-DF0E3B93A0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Notes Placeholder 2">
            <a:extLst>
              <a:ext uri="{FF2B5EF4-FFF2-40B4-BE49-F238E27FC236}">
                <a16:creationId xmlns:a16="http://schemas.microsoft.com/office/drawing/2014/main" id="{5C5A9734-1D44-43CD-B2C1-7D7441237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5061" name="Slide Number Placeholder 3">
            <a:extLst>
              <a:ext uri="{FF2B5EF4-FFF2-40B4-BE49-F238E27FC236}">
                <a16:creationId xmlns:a16="http://schemas.microsoft.com/office/drawing/2014/main" id="{78347354-F880-46AE-A5DF-281639680E00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1E7D6641-E1D0-4429-B98B-4FE108723F87}" type="slidenum">
              <a:rPr lang="en-US" altLang="en-US" sz="1200"/>
              <a:pPr algn="r" eaLnBrk="1" hangingPunct="1"/>
              <a:t>15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365747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19FCE178-676A-4CB8-A561-3C945340D6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23FF75B-806F-4631-AAAD-8A217C1E9F76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26627" name="Slide Image Placeholder 1">
            <a:extLst>
              <a:ext uri="{FF2B5EF4-FFF2-40B4-BE49-F238E27FC236}">
                <a16:creationId xmlns:a16="http://schemas.microsoft.com/office/drawing/2014/main" id="{61386EE2-8AD8-4FDB-BC15-FA7FBD9F8E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Notes Placeholder 2">
            <a:extLst>
              <a:ext uri="{FF2B5EF4-FFF2-40B4-BE49-F238E27FC236}">
                <a16:creationId xmlns:a16="http://schemas.microsoft.com/office/drawing/2014/main" id="{C1E27DE4-BBFA-47B9-A4A8-2908BC775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6629" name="Slide Number Placeholder 3">
            <a:extLst>
              <a:ext uri="{FF2B5EF4-FFF2-40B4-BE49-F238E27FC236}">
                <a16:creationId xmlns:a16="http://schemas.microsoft.com/office/drawing/2014/main" id="{82745FE2-405B-43B5-9C9B-CF8B98389820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EB4F98FB-7144-4E35-8FA0-F76BD357C19C}" type="slidenum">
              <a:rPr lang="en-US" altLang="en-US" sz="1200"/>
              <a:pPr algn="r" eaLnBrk="1" hangingPunct="1"/>
              <a:t>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806009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4266AC18-BCF9-4C75-9150-83DFC0C097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4FA8947-76C7-4725-BE20-B96F44F6B324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28675" name="Slide Image Placeholder 1">
            <a:extLst>
              <a:ext uri="{FF2B5EF4-FFF2-40B4-BE49-F238E27FC236}">
                <a16:creationId xmlns:a16="http://schemas.microsoft.com/office/drawing/2014/main" id="{87250A1B-287A-449C-B090-B24F4B1AE9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Notes Placeholder 2">
            <a:extLst>
              <a:ext uri="{FF2B5EF4-FFF2-40B4-BE49-F238E27FC236}">
                <a16:creationId xmlns:a16="http://schemas.microsoft.com/office/drawing/2014/main" id="{78365CAA-C551-47C5-B6C7-6027A71B2E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8677" name="Slide Number Placeholder 3">
            <a:extLst>
              <a:ext uri="{FF2B5EF4-FFF2-40B4-BE49-F238E27FC236}">
                <a16:creationId xmlns:a16="http://schemas.microsoft.com/office/drawing/2014/main" id="{C0042523-7D8B-4A0D-A600-138564390755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F6753C19-D9B1-4BAD-823E-EAA6AF6A9880}" type="slidenum">
              <a:rPr lang="en-US" altLang="en-US" sz="1200"/>
              <a:pPr algn="r" eaLnBrk="1" hangingPunct="1"/>
              <a:t>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94740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ABEB36E9-C8B5-4AEF-B5FF-FE2A7EE37A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CCDDF6F-4EE5-4BD7-8DEB-90DA11E89951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30723" name="Slide Image Placeholder 1">
            <a:extLst>
              <a:ext uri="{FF2B5EF4-FFF2-40B4-BE49-F238E27FC236}">
                <a16:creationId xmlns:a16="http://schemas.microsoft.com/office/drawing/2014/main" id="{8C75A0AD-49AA-4DC4-A652-E69E0921E4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Notes Placeholder 2">
            <a:extLst>
              <a:ext uri="{FF2B5EF4-FFF2-40B4-BE49-F238E27FC236}">
                <a16:creationId xmlns:a16="http://schemas.microsoft.com/office/drawing/2014/main" id="{988402B0-E1E1-484B-B79B-08BC22836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0725" name="Slide Number Placeholder 3">
            <a:extLst>
              <a:ext uri="{FF2B5EF4-FFF2-40B4-BE49-F238E27FC236}">
                <a16:creationId xmlns:a16="http://schemas.microsoft.com/office/drawing/2014/main" id="{0A15B187-06E1-4977-BCCD-9E73BE2E8AD7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121D0287-4139-4AA4-9CD9-5DA7F24B2CED}" type="slidenum">
              <a:rPr lang="en-US" altLang="en-US" sz="1200"/>
              <a:pPr algn="r" eaLnBrk="1" hangingPunct="1"/>
              <a:t>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75388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4167AFBD-FE32-43A6-9616-7049016FFA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18D1B840-50E0-4153-B814-1CFCAC904FCE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32771" name="Slide Image Placeholder 1">
            <a:extLst>
              <a:ext uri="{FF2B5EF4-FFF2-40B4-BE49-F238E27FC236}">
                <a16:creationId xmlns:a16="http://schemas.microsoft.com/office/drawing/2014/main" id="{E7F4E66E-69FC-46B4-8E12-6B94094EBA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Notes Placeholder 2">
            <a:extLst>
              <a:ext uri="{FF2B5EF4-FFF2-40B4-BE49-F238E27FC236}">
                <a16:creationId xmlns:a16="http://schemas.microsoft.com/office/drawing/2014/main" id="{ADFE1F56-501D-4DB7-9A2F-D68409FB5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2773" name="Slide Number Placeholder 3">
            <a:extLst>
              <a:ext uri="{FF2B5EF4-FFF2-40B4-BE49-F238E27FC236}">
                <a16:creationId xmlns:a16="http://schemas.microsoft.com/office/drawing/2014/main" id="{17A87C29-B455-4552-82A1-E3038258FD9D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1D603B96-1F48-438A-9A8C-E4459C22E4A9}" type="slidenum">
              <a:rPr lang="en-US" altLang="en-US" sz="1200"/>
              <a:pPr algn="r" eaLnBrk="1" hangingPunct="1"/>
              <a:t>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529119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DCDFDE3E-993C-42C3-8347-D27A79E709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FA967EC-99FA-4F86-A6D7-8495B8938D26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34819" name="Slide Image Placeholder 1">
            <a:extLst>
              <a:ext uri="{FF2B5EF4-FFF2-40B4-BE49-F238E27FC236}">
                <a16:creationId xmlns:a16="http://schemas.microsoft.com/office/drawing/2014/main" id="{620750EB-C585-4122-AF36-A7E96771D7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Notes Placeholder 2">
            <a:extLst>
              <a:ext uri="{FF2B5EF4-FFF2-40B4-BE49-F238E27FC236}">
                <a16:creationId xmlns:a16="http://schemas.microsoft.com/office/drawing/2014/main" id="{FF535653-D90C-4258-A863-6BE4399F2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4821" name="Slide Number Placeholder 3">
            <a:extLst>
              <a:ext uri="{FF2B5EF4-FFF2-40B4-BE49-F238E27FC236}">
                <a16:creationId xmlns:a16="http://schemas.microsoft.com/office/drawing/2014/main" id="{DC1323AD-49FF-4F69-87CC-D64FA9B4897C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81A461E1-51A9-443F-9C34-97B75A17EDAE}" type="slidenum">
              <a:rPr lang="en-US" altLang="en-US" sz="1200"/>
              <a:pPr algn="r" eaLnBrk="1" hangingPunct="1"/>
              <a:t>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58514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316FC742-6A28-4D19-8A60-FDAEAAEC0C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06D33F1-06C9-46ED-84DC-FE210203C98B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36867" name="Slide Image Placeholder 1">
            <a:extLst>
              <a:ext uri="{FF2B5EF4-FFF2-40B4-BE49-F238E27FC236}">
                <a16:creationId xmlns:a16="http://schemas.microsoft.com/office/drawing/2014/main" id="{737DAEBF-2D8A-4735-94AC-7587021C15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Notes Placeholder 2">
            <a:extLst>
              <a:ext uri="{FF2B5EF4-FFF2-40B4-BE49-F238E27FC236}">
                <a16:creationId xmlns:a16="http://schemas.microsoft.com/office/drawing/2014/main" id="{590EAF08-8EF7-4276-8FA0-6B574037A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6869" name="Slide Number Placeholder 3">
            <a:extLst>
              <a:ext uri="{FF2B5EF4-FFF2-40B4-BE49-F238E27FC236}">
                <a16:creationId xmlns:a16="http://schemas.microsoft.com/office/drawing/2014/main" id="{A9F140F2-386E-480A-8EEC-43B1DCDF48D7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EDE1F3E0-9830-44F8-9FC7-E0A65EC96BF7}" type="slidenum">
              <a:rPr lang="en-US" altLang="en-US" sz="1200"/>
              <a:pPr algn="r" eaLnBrk="1" hangingPunct="1"/>
              <a:t>10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287148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F16755D2-77DB-4647-89AB-9F93262032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51920B1-9A92-4086-8333-6E661741511E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38915" name="Slide Image Placeholder 1">
            <a:extLst>
              <a:ext uri="{FF2B5EF4-FFF2-40B4-BE49-F238E27FC236}">
                <a16:creationId xmlns:a16="http://schemas.microsoft.com/office/drawing/2014/main" id="{980D8D98-DA08-4AE1-B074-583EADC9EF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Notes Placeholder 2">
            <a:extLst>
              <a:ext uri="{FF2B5EF4-FFF2-40B4-BE49-F238E27FC236}">
                <a16:creationId xmlns:a16="http://schemas.microsoft.com/office/drawing/2014/main" id="{ACFE781D-9988-458A-A6E4-49223F4FA4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8917" name="Slide Number Placeholder 3">
            <a:extLst>
              <a:ext uri="{FF2B5EF4-FFF2-40B4-BE49-F238E27FC236}">
                <a16:creationId xmlns:a16="http://schemas.microsoft.com/office/drawing/2014/main" id="{7EE54D23-39C5-43FB-9126-3245BD9F80ED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CE091B85-E475-4745-88A8-2BFBFC9BB10C}" type="slidenum">
              <a:rPr lang="en-US" altLang="en-US" sz="1200"/>
              <a:pPr algn="r" eaLnBrk="1" hangingPunct="1"/>
              <a:t>11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353642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C2CAF195-A322-41FB-8189-DEEDF7FF50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18002AE-FD11-4D38-B854-307EB4508CB6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43011" name="Slide Image Placeholder 1">
            <a:extLst>
              <a:ext uri="{FF2B5EF4-FFF2-40B4-BE49-F238E27FC236}">
                <a16:creationId xmlns:a16="http://schemas.microsoft.com/office/drawing/2014/main" id="{FCED19C4-D220-4867-A0D8-25B83D57AA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Notes Placeholder 2">
            <a:extLst>
              <a:ext uri="{FF2B5EF4-FFF2-40B4-BE49-F238E27FC236}">
                <a16:creationId xmlns:a16="http://schemas.microsoft.com/office/drawing/2014/main" id="{9852E387-E05F-4276-A0E0-103BC31CB2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3013" name="Slide Number Placeholder 3">
            <a:extLst>
              <a:ext uri="{FF2B5EF4-FFF2-40B4-BE49-F238E27FC236}">
                <a16:creationId xmlns:a16="http://schemas.microsoft.com/office/drawing/2014/main" id="{4D70047D-38A4-4266-90B4-8CB48B80EEC0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4FCD6123-3080-47AF-B8D5-C93A3B5417B0}" type="slidenum">
              <a:rPr lang="en-US" altLang="en-US" sz="1200"/>
              <a:pPr algn="r" eaLnBrk="1" hangingPunct="1"/>
              <a:t>14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64903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0054189-E2D7-4B2F-9F45-8DB0107C1A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37E8131-BB65-46A2-B5B5-0A5B41979B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B565D7D-1919-4218-8A4B-B50BC47554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825755-958F-4A4E-BE78-6CA3AC7481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5744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427225-C91D-45B0-B761-F36DB17E1B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6B0BC0-9E97-4232-A160-25737E0CC2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E2C77D3-72B8-4989-9BC2-3D826D3DE4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282633-A897-4FDB-99AF-ADB5126F05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5007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11A9F51-D163-4A13-A22A-409A99C6F3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DB63998-3AE9-4FE8-BB00-AC7AF91AC0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9980566-3E9E-4219-B7AD-A4812EB8B8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604FCC-E9A1-48F5-9ABF-F5F6A5EFA1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7665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E01DB88-3886-45B7-9F35-E58A2ADB2F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6715FD-C7A3-4459-ABDE-A8FB325539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949D9B-4C7C-493B-BADF-608F80D195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664D95-97D1-4DFA-8EAC-BE2F4C6AB7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99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077D449-F837-451B-B4E2-972DE31E65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EFCDA3-2347-4C29-9025-4A9E4BC1E1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9BF436-7720-4C33-BDD2-074839AF41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A90D9D-A44E-48CC-B465-FB4AFAC775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1668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A88E01C-7640-47B5-8A45-363ED94148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FDD2C29-C3A6-4AC8-A22B-8299CE3BCF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357F3C2-7D19-481B-9170-DC7165DC74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4851D1-DB75-453D-8A30-E34BB81B74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2168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C8B60C-69CE-4BB6-B7FA-B8DC91E00C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E69CDF-A880-4D13-9B4B-D4FD62DB76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CB2531-7FA9-4B9A-9EBB-477B9E69DA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2C92D1-D9C4-44F8-BC8B-4DDD2723A5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3801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EEAD812-8313-4773-96E6-BFB69844A0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AB3BBFE-9D77-4BBC-B504-12FA3B92F6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526A3CC-2899-4EC6-8A95-96CFB7E67D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74EB9D-8DA9-4A1F-9FB2-4FB79116EA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8415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7BB8BE2-8467-48AA-95C8-8864253488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C93032B-8179-4F09-AB85-FCA21CBEF1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4902E48-2D36-4860-BAB5-F56D810D99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0CCE38-8A5A-448A-BD2D-0E9B67B9A2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0399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EA183FC-D396-44B2-B5B1-6D7E7451AA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763CB63-CD47-448E-B33D-7F521A471C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3B46F53-2CC9-4609-A38B-F08C86B62F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ADFB00-3585-43FC-8088-D9F921B672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2902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026CB9-56E0-4BD7-8405-E0A8BCF05B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3B5779-6E10-4019-9318-994F336EB6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72EFEF-2C09-4762-8DC5-550707BBEC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4B38A9-5114-4FD0-926B-566BD9C44A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7812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DDE83B-A67D-4123-9F9C-24A64BE998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39F49F-64FF-452C-BC4B-AF6E6E559F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C598F4-6C7D-45DB-B962-16733DEFD6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A9C8D9-382A-41BE-8026-56CE112D56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3496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9F05A99-7072-421D-A7EE-7CA9B4CFC3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0D5CAD5-6054-471B-8952-0D7C12758A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8F659CC-90DA-4805-AB6B-5AAFE7C1237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C58687C-35E5-4855-9690-C9704A7B4B0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ECA2AB0-87D1-4F16-B195-3A769FEE751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3FA4638F-4550-44C8-BFBA-11F5579C0F6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://images.google.com/imgres?imgurl=http://startupblog.files.wordpress.com/2007/11/jfk.jpg&amp;imgrefurl=http://startupblog.wordpress.com/2007/11/19/jfk/&amp;h=379&amp;w=300&amp;sz=28&amp;hl=en&amp;start=3&amp;usg=__dALQUmz1oQrjQ_unGRczktbZFDA=&amp;tbnid=xRY6_5CWUDM-TM:&amp;tbnh=123&amp;tbnw=97&amp;prev=/images?q=JFK&amp;gbv=2&amp;hl=en" TargetMode="Externa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en.wikipedia.org/wiki/File:Robert_Gates,_official_DoD_photo_portrait,_2006.jpg" TargetMode="Externa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9.jpeg"/><Relationship Id="rId5" Type="http://schemas.openxmlformats.org/officeDocument/2006/relationships/hyperlink" Target="http://en.wikipedia.org/wiki/File:Hillary_Clinton_official_Secretary_of_State_portrait_crop.jpg" TargetMode="External"/><Relationship Id="rId4" Type="http://schemas.openxmlformats.org/officeDocument/2006/relationships/image" Target="../media/image18.jpeg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>
            <a:extLst>
              <a:ext uri="{FF2B5EF4-FFF2-40B4-BE49-F238E27FC236}">
                <a16:creationId xmlns:a16="http://schemas.microsoft.com/office/drawing/2014/main" id="{79DE6909-58ED-4FFC-810C-3E57638BA3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b="1" dirty="0"/>
              <a:t>Truman, Ike, JFK</a:t>
            </a:r>
            <a:br>
              <a:rPr lang="en-US" altLang="en-US" sz="3200" b="1" dirty="0"/>
            </a:br>
            <a:r>
              <a:rPr lang="en-US" altLang="en-US" sz="3200" b="1" dirty="0"/>
              <a:t>Part Three</a:t>
            </a:r>
          </a:p>
        </p:txBody>
      </p:sp>
      <p:sp>
        <p:nvSpPr>
          <p:cNvPr id="3075" name="Rectangle 5">
            <a:extLst>
              <a:ext uri="{FF2B5EF4-FFF2-40B4-BE49-F238E27FC236}">
                <a16:creationId xmlns:a16="http://schemas.microsoft.com/office/drawing/2014/main" id="{17F1B719-7689-423C-8490-F7287754CE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1054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Truman		Eisenhower		Kennedy</a:t>
            </a:r>
          </a:p>
        </p:txBody>
      </p:sp>
      <p:pic>
        <p:nvPicPr>
          <p:cNvPr id="3076" name="Picture 7" descr="HarryTrumanIndex">
            <a:extLst>
              <a:ext uri="{FF2B5EF4-FFF2-40B4-BE49-F238E27FC236}">
                <a16:creationId xmlns:a16="http://schemas.microsoft.com/office/drawing/2014/main" id="{FB3F6A53-DFB0-45D8-97D1-AEBA82D280D1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000" y="2590800"/>
            <a:ext cx="1981200" cy="2819400"/>
          </a:xfrm>
        </p:spPr>
      </p:pic>
      <p:pic>
        <p:nvPicPr>
          <p:cNvPr id="3077" name="Picture 10" descr="Dwight Eisenhower Picture">
            <a:extLst>
              <a:ext uri="{FF2B5EF4-FFF2-40B4-BE49-F238E27FC236}">
                <a16:creationId xmlns:a16="http://schemas.microsoft.com/office/drawing/2014/main" id="{D10CA9D0-38FE-4F84-A3B1-D40337202638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2600" y="2895600"/>
            <a:ext cx="2438400" cy="2514600"/>
          </a:xfrm>
        </p:spPr>
      </p:pic>
      <p:pic>
        <p:nvPicPr>
          <p:cNvPr id="3078" name="Picture 13" descr="jfk">
            <a:hlinkClick r:id="rId6"/>
            <a:extLst>
              <a:ext uri="{FF2B5EF4-FFF2-40B4-BE49-F238E27FC236}">
                <a16:creationId xmlns:a16="http://schemas.microsoft.com/office/drawing/2014/main" id="{0EE54460-8706-4B06-B717-C265442DA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819400"/>
            <a:ext cx="2057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6569574-2B66-4E04-9B98-4FE6EDC515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>
            <a:extLst>
              <a:ext uri="{FF2B5EF4-FFF2-40B4-BE49-F238E27FC236}">
                <a16:creationId xmlns:a16="http://schemas.microsoft.com/office/drawing/2014/main" id="{C2CE99CC-62EA-4FAC-A0F6-5554148065D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en-US" altLang="en-US" b="1"/>
              <a:t>JFK Advisers</a:t>
            </a:r>
          </a:p>
        </p:txBody>
      </p:sp>
      <p:sp>
        <p:nvSpPr>
          <p:cNvPr id="35843" name="Content Placeholder 2">
            <a:extLst>
              <a:ext uri="{FF2B5EF4-FFF2-40B4-BE49-F238E27FC236}">
                <a16:creationId xmlns:a16="http://schemas.microsoft.com/office/drawing/2014/main" id="{1BB0B515-E88C-4ED2-87E5-CD62483EC84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28600" y="1066800"/>
            <a:ext cx="8610600" cy="50593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400" b="1"/>
              <a:t>Robert Kennedy	Douglas Dillon	   Robert McNamara</a:t>
            </a:r>
          </a:p>
          <a:p>
            <a:pPr eaLnBrk="1" hangingPunct="1">
              <a:buFontTx/>
              <a:buNone/>
            </a:pPr>
            <a:r>
              <a:rPr lang="en-US" altLang="en-US" sz="2400" b="1"/>
              <a:t>Attorney General	Sec. Treasury  	   Sec. Defense</a:t>
            </a:r>
          </a:p>
          <a:p>
            <a:pPr eaLnBrk="1" hangingPunct="1">
              <a:buFontTx/>
              <a:buNone/>
            </a:pPr>
            <a:r>
              <a:rPr lang="en-US" altLang="en-US" sz="2400" i="1"/>
              <a:t>Friend			Independent		   Expert</a:t>
            </a:r>
          </a:p>
          <a:p>
            <a:pPr eaLnBrk="1" hangingPunct="1">
              <a:buFontTx/>
              <a:buNone/>
            </a:pPr>
            <a:r>
              <a:rPr lang="en-US" altLang="en-US" sz="2400"/>
              <a:t>				</a:t>
            </a:r>
            <a:r>
              <a:rPr lang="en-US" altLang="en-US" sz="2400" i="1"/>
              <a:t>political figure</a:t>
            </a:r>
          </a:p>
        </p:txBody>
      </p:sp>
      <p:pic>
        <p:nvPicPr>
          <p:cNvPr id="35844" name="Picture 4" descr="http://library.thinkquest.org/11046/people/r_mcnamara.jpg">
            <a:extLst>
              <a:ext uri="{FF2B5EF4-FFF2-40B4-BE49-F238E27FC236}">
                <a16:creationId xmlns:a16="http://schemas.microsoft.com/office/drawing/2014/main" id="{5D9D1E1D-8489-46D6-8C75-E49222211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76600"/>
            <a:ext cx="2743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Content Placeholder 3" descr="http://cache.viewimages.com/xc/3069567.jpg?v=1&amp;c=ViewImages&amp;k=2&amp;d=32F168F2F013CA9ADDC58EEA68043993A55A1E4F32AD3138">
            <a:extLst>
              <a:ext uri="{FF2B5EF4-FFF2-40B4-BE49-F238E27FC236}">
                <a16:creationId xmlns:a16="http://schemas.microsoft.com/office/drawing/2014/main" id="{945CBED4-E13B-45F6-9F9D-7C5ED105AEB9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2590800" cy="368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il_fi" descr="http://www.spartacus.schoolnet.co.uk/JFKdillon2.jpg">
            <a:extLst>
              <a:ext uri="{FF2B5EF4-FFF2-40B4-BE49-F238E27FC236}">
                <a16:creationId xmlns:a16="http://schemas.microsoft.com/office/drawing/2014/main" id="{34AA6219-9B56-440D-BBB7-9629AB36A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200400"/>
            <a:ext cx="25336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99797D-2FAB-40A0-9845-213515F77D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67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2EEE7FB7-F6AC-4DC6-8047-707165E9C4F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en-US" altLang="en-US" b="1"/>
              <a:t>Bush 43 Advisers</a:t>
            </a:r>
          </a:p>
        </p:txBody>
      </p:sp>
      <p:sp>
        <p:nvSpPr>
          <p:cNvPr id="37891" name="Content Placeholder 2">
            <a:extLst>
              <a:ext uri="{FF2B5EF4-FFF2-40B4-BE49-F238E27FC236}">
                <a16:creationId xmlns:a16="http://schemas.microsoft.com/office/drawing/2014/main" id="{F0BBD3E1-8E2F-4005-829C-0570D94A9BE8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28600" y="1219200"/>
            <a:ext cx="8458200" cy="4906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400" b="1" dirty="0"/>
              <a:t>Condoleezza Rice 	     Colin Powell	   Donald Rumsfeld</a:t>
            </a:r>
          </a:p>
          <a:p>
            <a:pPr eaLnBrk="1" hangingPunct="1">
              <a:buFontTx/>
              <a:buNone/>
            </a:pPr>
            <a:r>
              <a:rPr lang="en-US" altLang="en-US" sz="2400" b="1" dirty="0"/>
              <a:t>Nat’l Security Adv	     Sec. of State	   Sec of Defense</a:t>
            </a:r>
          </a:p>
          <a:p>
            <a:pPr eaLnBrk="1" hangingPunct="1">
              <a:buFontTx/>
              <a:buNone/>
            </a:pPr>
            <a:r>
              <a:rPr lang="en-US" altLang="en-US" sz="2400" i="1" dirty="0"/>
              <a:t>Friend 		     Independent	   Expert</a:t>
            </a:r>
          </a:p>
          <a:p>
            <a:pPr eaLnBrk="1" hangingPunct="1">
              <a:buFontTx/>
              <a:buNone/>
            </a:pPr>
            <a:r>
              <a:rPr lang="en-US" altLang="en-US" sz="2400" i="1" dirty="0"/>
              <a:t>				     political figure</a:t>
            </a:r>
          </a:p>
          <a:p>
            <a:pPr eaLnBrk="1" hangingPunct="1">
              <a:buFontTx/>
              <a:buNone/>
            </a:pPr>
            <a:endParaRPr lang="en-US" altLang="en-US" sz="2400" b="1" dirty="0"/>
          </a:p>
          <a:p>
            <a:pPr eaLnBrk="1" hangingPunct="1">
              <a:buFontTx/>
              <a:buNone/>
            </a:pPr>
            <a:endParaRPr lang="en-US" altLang="en-US" dirty="0"/>
          </a:p>
        </p:txBody>
      </p:sp>
      <p:pic>
        <p:nvPicPr>
          <p:cNvPr id="37892" name="Picture 3" descr="http://www.birminghamchamber.com/visiting/images-fun%20facts/Condoleezza_Rice.jpg">
            <a:extLst>
              <a:ext uri="{FF2B5EF4-FFF2-40B4-BE49-F238E27FC236}">
                <a16:creationId xmlns:a16="http://schemas.microsoft.com/office/drawing/2014/main" id="{D427959B-3777-4230-B0A2-E9C553E2D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9000"/>
            <a:ext cx="2590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4" descr="http://timesonline.typepad.com/photos/uncategorized/rumsfeld_resigns.jpg">
            <a:extLst>
              <a:ext uri="{FF2B5EF4-FFF2-40B4-BE49-F238E27FC236}">
                <a16:creationId xmlns:a16="http://schemas.microsoft.com/office/drawing/2014/main" id="{AAEFBC8E-2524-46BE-B1D8-9208205B1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200400"/>
            <a:ext cx="3024188" cy="343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2" descr="http://cache.eb.com/eb/image?id=85184&amp;rendTypeId=4">
            <a:extLst>
              <a:ext uri="{FF2B5EF4-FFF2-40B4-BE49-F238E27FC236}">
                <a16:creationId xmlns:a16="http://schemas.microsoft.com/office/drawing/2014/main" id="{CFCA85F8-61A1-4032-B448-57E431FF8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39"/>
          <a:stretch>
            <a:fillRect/>
          </a:stretch>
        </p:blipFill>
        <p:spPr bwMode="auto">
          <a:xfrm>
            <a:off x="2971800" y="3505200"/>
            <a:ext cx="2763838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50C8B6D-24C1-4C4C-94C8-785F434F0C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37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6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9E205B89-E742-47B3-8E59-554C93EE29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altLang="en-US"/>
              <a:t>Obama Advisers</a:t>
            </a:r>
          </a:p>
        </p:txBody>
      </p:sp>
      <p:sp>
        <p:nvSpPr>
          <p:cNvPr id="39939" name="Content Placeholder 2">
            <a:extLst>
              <a:ext uri="{FF2B5EF4-FFF2-40B4-BE49-F238E27FC236}">
                <a16:creationId xmlns:a16="http://schemas.microsoft.com/office/drawing/2014/main" id="{6B8D2ACD-C867-430E-A9D0-E4212470695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sz="2400" i="1"/>
          </a:p>
          <a:p>
            <a:pPr eaLnBrk="1" hangingPunct="1">
              <a:buFontTx/>
              <a:buNone/>
            </a:pPr>
            <a:r>
              <a:rPr lang="en-US" altLang="en-US" sz="2400" b="1"/>
              <a:t>Valerie Jarrett	    Hillary Clinton	     Robert Gates</a:t>
            </a:r>
          </a:p>
          <a:p>
            <a:pPr eaLnBrk="1" hangingPunct="1">
              <a:buFontTx/>
              <a:buNone/>
            </a:pPr>
            <a:r>
              <a:rPr lang="en-US" altLang="en-US" sz="2400" b="1"/>
              <a:t>Senior Adviser	    Sec. State		     Sec. Defense </a:t>
            </a:r>
            <a:r>
              <a:rPr lang="en-US" altLang="en-US" sz="2400" i="1"/>
              <a:t>Friend 		    Independent		     Expert</a:t>
            </a:r>
          </a:p>
          <a:p>
            <a:pPr eaLnBrk="1" hangingPunct="1">
              <a:buFontTx/>
              <a:buNone/>
            </a:pPr>
            <a:r>
              <a:rPr lang="en-US" altLang="en-US" sz="2400" i="1"/>
              <a:t>				    political figure</a:t>
            </a:r>
          </a:p>
          <a:p>
            <a:endParaRPr lang="en-US" altLang="en-US"/>
          </a:p>
        </p:txBody>
      </p:sp>
      <p:pic>
        <p:nvPicPr>
          <p:cNvPr id="39940" name="Picture 3" descr="http://www.talkingpointsmemo.com/assets_c/2009/11/valerie_jarrett_this_week_nov1-cropped-proto-custom_2.jpg">
            <a:extLst>
              <a:ext uri="{FF2B5EF4-FFF2-40B4-BE49-F238E27FC236}">
                <a16:creationId xmlns:a16="http://schemas.microsoft.com/office/drawing/2014/main" id="{B6BA9F29-61C0-46B6-8F6A-370315968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9000"/>
            <a:ext cx="3044825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4" descr="http://upload.wikimedia.org/wikipedia/commons/thumb/2/27/Hillary_Clinton_official_Secretary_of_State_portrait_crop.jpg/220px-Hillary_Clinton_official_Secretary_of_State_portrait_crop.jpg">
            <a:hlinkClick r:id="rId5"/>
            <a:extLst>
              <a:ext uri="{FF2B5EF4-FFF2-40B4-BE49-F238E27FC236}">
                <a16:creationId xmlns:a16="http://schemas.microsoft.com/office/drawing/2014/main" id="{D95D9D8C-CE88-445F-A128-51BCF6A3B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429000"/>
            <a:ext cx="23622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5" descr="http://upload.wikimedia.org/wikipedia/commons/thumb/1/10/Robert_Gates%2C_official_DoD_photo_portrait%2C_2006.jpg/220px-Robert_Gates%2C_official_DoD_photo_portrait%2C_2006.jpg">
            <a:hlinkClick r:id="rId7"/>
            <a:extLst>
              <a:ext uri="{FF2B5EF4-FFF2-40B4-BE49-F238E27FC236}">
                <a16:creationId xmlns:a16="http://schemas.microsoft.com/office/drawing/2014/main" id="{167A75EA-163D-43AB-B12C-F1ABC33B1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352800"/>
            <a:ext cx="2438400" cy="300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21550AC-9047-4CB7-832C-7B7CD56D57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40A8F420-AEAE-447B-8420-447754A140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altLang="en-US"/>
              <a:t>Trump Advisers</a:t>
            </a:r>
          </a:p>
        </p:txBody>
      </p:sp>
      <p:sp>
        <p:nvSpPr>
          <p:cNvPr id="40963" name="Content Placeholder 2">
            <a:extLst>
              <a:ext uri="{FF2B5EF4-FFF2-40B4-BE49-F238E27FC236}">
                <a16:creationId xmlns:a16="http://schemas.microsoft.com/office/drawing/2014/main" id="{C5AA6F0A-5A51-4059-BF3F-E323FEF288C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sz="2400" i="1" dirty="0"/>
          </a:p>
          <a:p>
            <a:pPr eaLnBrk="1" hangingPunct="1">
              <a:buFontTx/>
              <a:buNone/>
            </a:pPr>
            <a:r>
              <a:rPr lang="en-US" altLang="en-US" sz="2400" b="1" dirty="0"/>
              <a:t>Ivanka Trump	    Mike Pompeo	     Jim Mattis</a:t>
            </a:r>
          </a:p>
          <a:p>
            <a:pPr eaLnBrk="1" hangingPunct="1">
              <a:buFontTx/>
              <a:buNone/>
            </a:pPr>
            <a:r>
              <a:rPr lang="en-US" altLang="en-US" sz="2400" b="1" dirty="0"/>
              <a:t>Jared Kushner 	    Sec. State		     Sec. Defense</a:t>
            </a:r>
          </a:p>
          <a:p>
            <a:pPr eaLnBrk="1" hangingPunct="1">
              <a:buFontTx/>
              <a:buNone/>
            </a:pPr>
            <a:r>
              <a:rPr lang="en-US" altLang="en-US" sz="2400" i="1" dirty="0"/>
              <a:t>Friends		    Independent	     Expert</a:t>
            </a:r>
          </a:p>
          <a:p>
            <a:pPr eaLnBrk="1" hangingPunct="1">
              <a:buFontTx/>
              <a:buNone/>
            </a:pPr>
            <a:r>
              <a:rPr lang="en-US" altLang="en-US" sz="2400" i="1" dirty="0"/>
              <a:t>				    political figure</a:t>
            </a:r>
          </a:p>
          <a:p>
            <a:endParaRPr lang="en-US" altLang="en-US" dirty="0"/>
          </a:p>
        </p:txBody>
      </p:sp>
      <p:pic>
        <p:nvPicPr>
          <p:cNvPr id="40964" name="Picture 1">
            <a:extLst>
              <a:ext uri="{FF2B5EF4-FFF2-40B4-BE49-F238E27FC236}">
                <a16:creationId xmlns:a16="http://schemas.microsoft.com/office/drawing/2014/main" id="{19666E1B-7A64-4D79-90D5-761203B3F8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490913"/>
            <a:ext cx="2097088" cy="262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2">
            <a:extLst>
              <a:ext uri="{FF2B5EF4-FFF2-40B4-BE49-F238E27FC236}">
                <a16:creationId xmlns:a16="http://schemas.microsoft.com/office/drawing/2014/main" id="{53918EFA-F1DB-4459-A1A7-4380A54DA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3470275"/>
            <a:ext cx="209550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3">
            <a:extLst>
              <a:ext uri="{FF2B5EF4-FFF2-40B4-BE49-F238E27FC236}">
                <a16:creationId xmlns:a16="http://schemas.microsoft.com/office/drawing/2014/main" id="{F7BEDD00-C04E-4FB3-9E65-122B16EC43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90913"/>
            <a:ext cx="3354388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A6AA276-E996-4B49-8E37-D1EC303492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8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>
            <a:extLst>
              <a:ext uri="{FF2B5EF4-FFF2-40B4-BE49-F238E27FC236}">
                <a16:creationId xmlns:a16="http://schemas.microsoft.com/office/drawing/2014/main" id="{8DCF5E4F-15B4-401C-9D56-AEF63911FDE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eaLnBrk="1" hangingPunct="1"/>
            <a:r>
              <a:rPr lang="en-US" altLang="en-US"/>
              <a:t>Dallas 11/22/1963</a:t>
            </a:r>
          </a:p>
        </p:txBody>
      </p:sp>
      <p:pic>
        <p:nvPicPr>
          <p:cNvPr id="41987" name="Content Placeholder 3" descr="http://www3.baylor.edu/Library/BCPM/JFK/New%20Folder/JFK-Motorcadee.gif">
            <a:extLst>
              <a:ext uri="{FF2B5EF4-FFF2-40B4-BE49-F238E27FC236}">
                <a16:creationId xmlns:a16="http://schemas.microsoft.com/office/drawing/2014/main" id="{60F2F91F-FA5C-496E-BFF7-02BAA5F3BFAE}"/>
              </a:ext>
            </a:extLst>
          </p:cNvPr>
          <p:cNvPicPr>
            <a:picLocks noGrp="1" noChangeArrowheads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524000"/>
            <a:ext cx="6483350" cy="4876800"/>
          </a:xfr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B2BC536-433B-40C0-9B82-67F02F61FC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0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>
            <a:extLst>
              <a:ext uri="{FF2B5EF4-FFF2-40B4-BE49-F238E27FC236}">
                <a16:creationId xmlns:a16="http://schemas.microsoft.com/office/drawing/2014/main" id="{68D18C2B-6B65-4AF9-BC2C-B5CF5C264F9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LBJ Taking the Oath of Office</a:t>
            </a:r>
          </a:p>
        </p:txBody>
      </p:sp>
      <p:pic>
        <p:nvPicPr>
          <p:cNvPr id="44035" name="Content Placeholder 3" descr="http://laura-knight-jadczyk.com/images/lbj_swearing.jpg">
            <a:extLst>
              <a:ext uri="{FF2B5EF4-FFF2-40B4-BE49-F238E27FC236}">
                <a16:creationId xmlns:a16="http://schemas.microsoft.com/office/drawing/2014/main" id="{3E000190-9FCE-4F8C-BEF9-1D8C571CC57B}"/>
              </a:ext>
            </a:extLst>
          </p:cNvPr>
          <p:cNvPicPr>
            <a:picLocks noGrp="1" noChangeArrowheads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1524000"/>
            <a:ext cx="6781800" cy="5065713"/>
          </a:xfr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50D35DB-65C3-413E-8731-1EC4C53D92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93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>
            <a:extLst>
              <a:ext uri="{FF2B5EF4-FFF2-40B4-BE49-F238E27FC236}">
                <a16:creationId xmlns:a16="http://schemas.microsoft.com/office/drawing/2014/main" id="{AD0CA2AA-CEF5-41B5-B913-D023A785CEB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800" b="1"/>
              <a:t>JFK</a:t>
            </a:r>
            <a:br>
              <a:rPr lang="en-US" altLang="en-US" sz="4800" b="1"/>
            </a:br>
            <a:r>
              <a:rPr lang="en-US" altLang="en-US" sz="3600" b="1"/>
              <a:t>Informal Management</a:t>
            </a:r>
            <a:endParaRPr lang="en-US" altLang="en-US" sz="4800" b="1"/>
          </a:p>
        </p:txBody>
      </p:sp>
      <p:sp>
        <p:nvSpPr>
          <p:cNvPr id="23555" name="Rectangle 5">
            <a:extLst>
              <a:ext uri="{FF2B5EF4-FFF2-40B4-BE49-F238E27FC236}">
                <a16:creationId xmlns:a16="http://schemas.microsoft.com/office/drawing/2014/main" id="{E8D09740-BFD6-4BD6-83E1-E557D8337C1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600200"/>
            <a:ext cx="8686800" cy="4525963"/>
          </a:xfrm>
        </p:spPr>
        <p:txBody>
          <a:bodyPr/>
          <a:lstStyle/>
          <a:p>
            <a:pPr eaLnBrk="1" hangingPunct="1"/>
            <a:endParaRPr lang="en-US" altLang="en-US" sz="2800" b="1" dirty="0"/>
          </a:p>
        </p:txBody>
      </p:sp>
      <p:pic>
        <p:nvPicPr>
          <p:cNvPr id="23556" name="Picture 7" descr="T027807A">
            <a:extLst>
              <a:ext uri="{FF2B5EF4-FFF2-40B4-BE49-F238E27FC236}">
                <a16:creationId xmlns:a16="http://schemas.microsoft.com/office/drawing/2014/main" id="{39ED943D-75C2-40F3-A682-BCEFA8FDA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39963"/>
            <a:ext cx="396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4E981A6-54F9-4171-87AC-0FBF2DC699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81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2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7FBB62C3-1F84-4E18-916C-9FB780C0ED8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Republican Nominee</a:t>
            </a:r>
          </a:p>
        </p:txBody>
      </p:sp>
      <p:pic>
        <p:nvPicPr>
          <p:cNvPr id="25603" name="Content Placeholder 3" descr="http://www.hudsonlibrary.org/Hudson%20Website/Images/Web%20Collection/Pins/Nixon-Lodge.jpg">
            <a:extLst>
              <a:ext uri="{FF2B5EF4-FFF2-40B4-BE49-F238E27FC236}">
                <a16:creationId xmlns:a16="http://schemas.microsoft.com/office/drawing/2014/main" id="{FE7ED514-36EB-46B2-BE3C-7CFFBB43FFEC}"/>
              </a:ext>
            </a:extLst>
          </p:cNvPr>
          <p:cNvPicPr>
            <a:picLocks noGrp="1" noChangeArrowheads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1676400"/>
            <a:ext cx="4965700" cy="4678363"/>
          </a:xfr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6170D06-7DAF-411B-9FEB-9C58FC35E6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93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78387-FF54-4C8E-B538-7781FFAFB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8DB0D73-5373-41B1-8307-CE65048412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062167" y="1600200"/>
            <a:ext cx="3019665" cy="452596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AF494F3-27B5-4E00-996B-9F7B01A6EC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30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7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F87B5DDF-19A8-4475-94BC-DC424DCD03E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4800" b="1" dirty="0"/>
              <a:t>Debates: Nixon’s Uneasy</a:t>
            </a:r>
          </a:p>
        </p:txBody>
      </p:sp>
      <p:pic>
        <p:nvPicPr>
          <p:cNvPr id="27651" name="Content Placeholder 7" descr="http://ap.grolier.com/images/cache/122/pr041.jpg">
            <a:extLst>
              <a:ext uri="{FF2B5EF4-FFF2-40B4-BE49-F238E27FC236}">
                <a16:creationId xmlns:a16="http://schemas.microsoft.com/office/drawing/2014/main" id="{E1C18A84-6C16-4898-83E8-1EF5618097A1}"/>
              </a:ext>
            </a:extLst>
          </p:cNvPr>
          <p:cNvPicPr>
            <a:picLocks noGrp="1" noChangeArrowheads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447800"/>
            <a:ext cx="6934200" cy="4953000"/>
          </a:xfr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B2FB442-29FF-4C97-9DA3-25B8DC22DD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1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802CF50A-5FEF-47D1-B1DC-FB3FFEA04BD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6000" b="1"/>
              <a:t>JFK’s Relaxed</a:t>
            </a:r>
          </a:p>
        </p:txBody>
      </p:sp>
      <p:pic>
        <p:nvPicPr>
          <p:cNvPr id="29699" name="Content Placeholder 3" descr="http://cache.eb.com/eb/image?id=78214&amp;rendTypeId=4">
            <a:extLst>
              <a:ext uri="{FF2B5EF4-FFF2-40B4-BE49-F238E27FC236}">
                <a16:creationId xmlns:a16="http://schemas.microsoft.com/office/drawing/2014/main" id="{34FB729C-BAC2-45CB-8DB1-339AB918CCFA}"/>
              </a:ext>
            </a:extLst>
          </p:cNvPr>
          <p:cNvPicPr>
            <a:picLocks noGrp="1" noChangeArrowheads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600200"/>
            <a:ext cx="6705600" cy="4800600"/>
          </a:xfr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1C30829-1A97-4152-BE06-4BDFA2AE5E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09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5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420F2-DA3C-4697-9DB4-19806719D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Kennedy and Cuba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2E21B7-6DCE-4CFC-A3DB-230ABBA92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97948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Bay of Pigs </a:t>
            </a:r>
          </a:p>
          <a:p>
            <a:pPr>
              <a:spcBef>
                <a:spcPts val="0"/>
              </a:spcBef>
            </a:pPr>
            <a:r>
              <a:rPr lang="en-US" dirty="0"/>
              <a:t>April 1961	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C0DE431-B836-4AB0-91C6-4CA35E1714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57200" y="2920787"/>
            <a:ext cx="4040188" cy="2459464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EC525D-94F3-4043-9956-674BF4EB7B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979486"/>
          </a:xfrm>
        </p:spPr>
        <p:txBody>
          <a:bodyPr/>
          <a:lstStyle/>
          <a:p>
            <a:r>
              <a:rPr lang="en-US" dirty="0"/>
              <a:t>Cuban Missile Crisis October 1962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CE90BC2-1B7E-4CD9-833D-359A2CBBFB9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4645025" y="2743200"/>
            <a:ext cx="4041775" cy="358717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7E8F7F4-A468-4BD3-B218-8B3C756067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4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5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21A36E2B-072A-456F-A8E1-1CEC24C1268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Dual Roles of Cabinet Officers</a:t>
            </a:r>
          </a:p>
        </p:txBody>
      </p:sp>
      <p:sp>
        <p:nvSpPr>
          <p:cNvPr id="31747" name="Content Placeholder 2">
            <a:extLst>
              <a:ext uri="{FF2B5EF4-FFF2-40B4-BE49-F238E27FC236}">
                <a16:creationId xmlns:a16="http://schemas.microsoft.com/office/drawing/2014/main" id="{29DD3D10-3EFC-4BDB-A8AF-74C59D78D5F1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7200" y="1752600"/>
            <a:ext cx="8229600" cy="45259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3600" b="1"/>
              <a:t>President’s Key Adviser on an Issue</a:t>
            </a:r>
          </a:p>
          <a:p>
            <a:pPr algn="ctr" eaLnBrk="1" hangingPunct="1">
              <a:buFontTx/>
              <a:buNone/>
            </a:pPr>
            <a:endParaRPr lang="en-US" altLang="en-US" sz="3600" b="1"/>
          </a:p>
          <a:p>
            <a:pPr algn="ctr" eaLnBrk="1" hangingPunct="1">
              <a:buFontTx/>
              <a:buNone/>
            </a:pPr>
            <a:r>
              <a:rPr lang="en-US" altLang="en-US" sz="3600" b="1"/>
              <a:t>vs.</a:t>
            </a:r>
          </a:p>
          <a:p>
            <a:pPr algn="ctr" eaLnBrk="1" hangingPunct="1">
              <a:buFontTx/>
              <a:buNone/>
            </a:pPr>
            <a:endParaRPr lang="en-US" altLang="en-US" sz="3600" b="1"/>
          </a:p>
          <a:p>
            <a:pPr algn="ctr" eaLnBrk="1" hangingPunct="1">
              <a:buFontTx/>
              <a:buNone/>
            </a:pPr>
            <a:r>
              <a:rPr lang="en-US" altLang="en-US" sz="3600" b="1"/>
              <a:t>Senior Official of a Department of Agency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A6B9B2-3823-4D7E-BB55-168F53CCE1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99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9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8DE1F3FE-75F4-4021-B13B-D1C70124376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74638"/>
            <a:ext cx="8458200" cy="1143000"/>
          </a:xfrm>
        </p:spPr>
        <p:txBody>
          <a:bodyPr/>
          <a:lstStyle/>
          <a:p>
            <a:pPr eaLnBrk="1" hangingPunct="1"/>
            <a:r>
              <a:rPr lang="en-US" altLang="en-US" b="1"/>
              <a:t>Types of Presidential Advisers</a:t>
            </a:r>
          </a:p>
        </p:txBody>
      </p:sp>
      <p:sp>
        <p:nvSpPr>
          <p:cNvPr id="33795" name="Content Placeholder 2">
            <a:extLst>
              <a:ext uri="{FF2B5EF4-FFF2-40B4-BE49-F238E27FC236}">
                <a16:creationId xmlns:a16="http://schemas.microsoft.com/office/drawing/2014/main" id="{9AFBDD52-DDF3-4A7F-9991-BBBADA77EA12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514350" indent="-514350" eaLnBrk="1" hangingPunct="1">
              <a:buFontTx/>
              <a:buAutoNum type="arabicPeriod"/>
            </a:pPr>
            <a:r>
              <a:rPr lang="en-US" altLang="en-US" sz="4000" b="1"/>
              <a:t>Experts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altLang="en-US" sz="4000" b="1"/>
              <a:t>Independent Political Figures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altLang="en-US" sz="4000" b="1"/>
              <a:t>Friends</a:t>
            </a:r>
          </a:p>
          <a:p>
            <a:pPr marL="514350" indent="-514350" eaLnBrk="1" hangingPunct="1">
              <a:buFontTx/>
              <a:buNone/>
            </a:pPr>
            <a:endParaRPr lang="en-US" altLang="en-US" sz="4800" b="1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CFF7B0-3B17-47E9-922C-E902740776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0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258</Words>
  <Application>Microsoft Office PowerPoint</Application>
  <PresentationFormat>On-screen Show (4:3)</PresentationFormat>
  <Paragraphs>72</Paragraphs>
  <Slides>15</Slides>
  <Notes>10</Notes>
  <HiddenSlides>0</HiddenSlides>
  <MMClips>15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Arial</vt:lpstr>
      <vt:lpstr>Default Design</vt:lpstr>
      <vt:lpstr>Truman, Ike, JFK Part Three</vt:lpstr>
      <vt:lpstr>JFK Informal Management</vt:lpstr>
      <vt:lpstr>Republican Nominee</vt:lpstr>
      <vt:lpstr>PowerPoint Presentation</vt:lpstr>
      <vt:lpstr>Debates: Nixon’s Uneasy</vt:lpstr>
      <vt:lpstr>JFK’s Relaxed</vt:lpstr>
      <vt:lpstr>Kennedy and Cuba</vt:lpstr>
      <vt:lpstr>Dual Roles of Cabinet Officers</vt:lpstr>
      <vt:lpstr>Types of Presidential Advisers</vt:lpstr>
      <vt:lpstr>JFK Advisers</vt:lpstr>
      <vt:lpstr>Bush 43 Advisers</vt:lpstr>
      <vt:lpstr>Obama Advisers</vt:lpstr>
      <vt:lpstr>Trump Advisers</vt:lpstr>
      <vt:lpstr>Dallas 11/22/1963</vt:lpstr>
      <vt:lpstr>LBJ Taking the Oath of Office</vt:lpstr>
    </vt:vector>
  </TitlesOfParts>
  <Company>College of Humanities &amp; Sciences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Leadership and Management in the Presidency</dc:title>
  <dc:creator>Technology Services</dc:creator>
  <cp:lastModifiedBy>William Newmann</cp:lastModifiedBy>
  <cp:revision>82</cp:revision>
  <dcterms:created xsi:type="dcterms:W3CDTF">2008-09-18T20:05:21Z</dcterms:created>
  <dcterms:modified xsi:type="dcterms:W3CDTF">2020-06-22T00:08:47Z</dcterms:modified>
</cp:coreProperties>
</file>