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308" r:id="rId2"/>
    <p:sldId id="305" r:id="rId3"/>
    <p:sldId id="321" r:id="rId4"/>
    <p:sldId id="342" r:id="rId5"/>
    <p:sldId id="313" r:id="rId6"/>
    <p:sldId id="315" r:id="rId7"/>
    <p:sldId id="318" r:id="rId8"/>
    <p:sldId id="319" r:id="rId9"/>
    <p:sldId id="320" r:id="rId10"/>
    <p:sldId id="343" r:id="rId11"/>
    <p:sldId id="275" r:id="rId12"/>
    <p:sldId id="276" r:id="rId13"/>
    <p:sldId id="277" r:id="rId14"/>
    <p:sldId id="278" r:id="rId15"/>
    <p:sldId id="280" r:id="rId16"/>
    <p:sldId id="279" r:id="rId17"/>
    <p:sldId id="268" r:id="rId18"/>
    <p:sldId id="288" r:id="rId19"/>
    <p:sldId id="306" r:id="rId20"/>
    <p:sldId id="282" r:id="rId21"/>
    <p:sldId id="271" r:id="rId22"/>
    <p:sldId id="270" r:id="rId23"/>
    <p:sldId id="283" r:id="rId24"/>
    <p:sldId id="307" r:id="rId25"/>
    <p:sldId id="304" r:id="rId26"/>
    <p:sldId id="303" r:id="rId27"/>
    <p:sldId id="338" r:id="rId28"/>
    <p:sldId id="33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78"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F7D61-9B7C-4987-9BC0-173CB8747C2F}" type="datetimeFigureOut">
              <a:rPr lang="en-US" smtClean="0"/>
              <a:t>9/1/2022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8A9AB-A724-4EC0-AA7E-23A93BCA4336}" type="slidenum">
              <a:rPr lang="en-US" smtClean="0"/>
              <a:t>‹#›</a:t>
            </a:fld>
            <a:endParaRPr lang="en-US"/>
          </a:p>
        </p:txBody>
      </p:sp>
    </p:spTree>
    <p:extLst>
      <p:ext uri="{BB962C8B-B14F-4D97-AF65-F5344CB8AC3E}">
        <p14:creationId xmlns:p14="http://schemas.microsoft.com/office/powerpoint/2010/main" val="2249594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67FBBF31-4548-5928-268D-D601B22DDF7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43289D-C2CF-4A7E-BC8D-D76044B189D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27651" name="Slide Image Placeholder 1">
            <a:extLst>
              <a:ext uri="{FF2B5EF4-FFF2-40B4-BE49-F238E27FC236}">
                <a16:creationId xmlns:a16="http://schemas.microsoft.com/office/drawing/2014/main" id="{AD809AE5-14DE-AD88-4139-0F09494D7A0C}"/>
              </a:ext>
            </a:extLst>
          </p:cNvPr>
          <p:cNvSpPr>
            <a:spLocks noGrp="1" noRot="1" noChangeAspect="1" noChangeArrowheads="1" noTextEdit="1"/>
          </p:cNvSpPr>
          <p:nvPr>
            <p:ph type="sldImg"/>
          </p:nvPr>
        </p:nvSpPr>
        <p:spPr>
          <a:ln/>
        </p:spPr>
      </p:sp>
      <p:sp>
        <p:nvSpPr>
          <p:cNvPr id="27652" name="Notes Placeholder 2">
            <a:extLst>
              <a:ext uri="{FF2B5EF4-FFF2-40B4-BE49-F238E27FC236}">
                <a16:creationId xmlns:a16="http://schemas.microsoft.com/office/drawing/2014/main" id="{652508BD-3B01-C1E2-1F16-2D8916E732F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altLang="en-US">
              <a:latin typeface="Arial" panose="020B0604020202020204" pitchFamily="34" charset="0"/>
            </a:endParaRPr>
          </a:p>
        </p:txBody>
      </p:sp>
      <p:sp>
        <p:nvSpPr>
          <p:cNvPr id="27653" name="Slide Number Placeholder 3">
            <a:extLst>
              <a:ext uri="{FF2B5EF4-FFF2-40B4-BE49-F238E27FC236}">
                <a16:creationId xmlns:a16="http://schemas.microsoft.com/office/drawing/2014/main" id="{FB2E206A-4146-CD4A-6A89-1F046774782C}"/>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7CA866F-34BD-4759-853D-082873390F7E}" type="slidenum">
              <a:rPr kumimoji="0" lang="en-US" altLang="en-US" sz="1200" b="0" i="0" u="none" strike="noStrike" kern="1200" cap="none" spc="0" normalizeH="0" baseline="0" noProof="0" smtClean="0">
                <a:ln>
                  <a:noFill/>
                </a:ln>
                <a:solidFill>
                  <a:srgbClr val="000000"/>
                </a:solidFill>
                <a:effectLst/>
                <a:uLnTx/>
                <a:uFillTx/>
                <a:latin typeface="Verdana" panose="020B060403050404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D40E01D-6717-DDCD-0FF2-13D132068495}"/>
              </a:ext>
            </a:extLst>
          </p:cNvPr>
          <p:cNvGrpSpPr>
            <a:grpSpLocks/>
          </p:cNvGrpSpPr>
          <p:nvPr/>
        </p:nvGrpSpPr>
        <p:grpSpPr bwMode="auto">
          <a:xfrm>
            <a:off x="0" y="0"/>
            <a:ext cx="9148763" cy="6851650"/>
            <a:chOff x="1" y="0"/>
            <a:chExt cx="5763" cy="4316"/>
          </a:xfrm>
        </p:grpSpPr>
        <p:sp>
          <p:nvSpPr>
            <p:cNvPr id="3" name="Freeform 3">
              <a:extLst>
                <a:ext uri="{FF2B5EF4-FFF2-40B4-BE49-F238E27FC236}">
                  <a16:creationId xmlns:a16="http://schemas.microsoft.com/office/drawing/2014/main" id="{A786F9BD-969E-9C38-E8E6-C7EE989F5A84}"/>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a:ea typeface="+mn-ea"/>
              </a:endParaRPr>
            </a:p>
          </p:txBody>
        </p:sp>
        <p:sp>
          <p:nvSpPr>
            <p:cNvPr id="4" name="Freeform 4">
              <a:extLst>
                <a:ext uri="{FF2B5EF4-FFF2-40B4-BE49-F238E27FC236}">
                  <a16:creationId xmlns:a16="http://schemas.microsoft.com/office/drawing/2014/main" id="{AC53E3A6-D889-D9AD-8F36-60C8DA62D63E}"/>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a:ea typeface="+mn-ea"/>
              </a:endParaRPr>
            </a:p>
          </p:txBody>
        </p:sp>
        <p:sp>
          <p:nvSpPr>
            <p:cNvPr id="5" name="Freeform 5">
              <a:extLst>
                <a:ext uri="{FF2B5EF4-FFF2-40B4-BE49-F238E27FC236}">
                  <a16:creationId xmlns:a16="http://schemas.microsoft.com/office/drawing/2014/main" id="{CF11B4BD-4A4F-4178-7C3C-A327E8C8D853}"/>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a:ea typeface="+mn-ea"/>
              </a:endParaRPr>
            </a:p>
          </p:txBody>
        </p:sp>
        <p:grpSp>
          <p:nvGrpSpPr>
            <p:cNvPr id="6" name="Group 6">
              <a:extLst>
                <a:ext uri="{FF2B5EF4-FFF2-40B4-BE49-F238E27FC236}">
                  <a16:creationId xmlns:a16="http://schemas.microsoft.com/office/drawing/2014/main" id="{55B7CE99-D74E-BB9B-F5E7-8BE84BD73D47}"/>
                </a:ext>
              </a:extLst>
            </p:cNvPr>
            <p:cNvGrpSpPr>
              <a:grpSpLocks/>
            </p:cNvGrpSpPr>
            <p:nvPr/>
          </p:nvGrpSpPr>
          <p:grpSpPr bwMode="auto">
            <a:xfrm>
              <a:off x="288" y="0"/>
              <a:ext cx="5098" cy="4316"/>
              <a:chOff x="288" y="0"/>
              <a:chExt cx="5098" cy="4316"/>
            </a:xfrm>
          </p:grpSpPr>
          <p:sp>
            <p:nvSpPr>
              <p:cNvPr id="26" name="Freeform 7">
                <a:extLst>
                  <a:ext uri="{FF2B5EF4-FFF2-40B4-BE49-F238E27FC236}">
                    <a16:creationId xmlns:a16="http://schemas.microsoft.com/office/drawing/2014/main" id="{3910CF1E-91D6-200D-C9C7-45A5D320BFDB}"/>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a:ea typeface="+mn-ea"/>
                </a:endParaRPr>
              </a:p>
            </p:txBody>
          </p:sp>
          <p:sp>
            <p:nvSpPr>
              <p:cNvPr id="27" name="Freeform 8">
                <a:extLst>
                  <a:ext uri="{FF2B5EF4-FFF2-40B4-BE49-F238E27FC236}">
                    <a16:creationId xmlns:a16="http://schemas.microsoft.com/office/drawing/2014/main" id="{13336DA4-0270-2EB5-8392-3BF689B50CDF}"/>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a:ea typeface="+mn-ea"/>
                </a:endParaRPr>
              </a:p>
            </p:txBody>
          </p:sp>
          <p:sp>
            <p:nvSpPr>
              <p:cNvPr id="28" name="Freeform 9">
                <a:extLst>
                  <a:ext uri="{FF2B5EF4-FFF2-40B4-BE49-F238E27FC236}">
                    <a16:creationId xmlns:a16="http://schemas.microsoft.com/office/drawing/2014/main" id="{E87A99AF-288B-0685-DF01-A2DF74EF8DD7}"/>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a:ea typeface="+mn-ea"/>
                </a:endParaRPr>
              </a:p>
            </p:txBody>
          </p:sp>
          <p:sp>
            <p:nvSpPr>
              <p:cNvPr id="29" name="Freeform 10">
                <a:extLst>
                  <a:ext uri="{FF2B5EF4-FFF2-40B4-BE49-F238E27FC236}">
                    <a16:creationId xmlns:a16="http://schemas.microsoft.com/office/drawing/2014/main" id="{1C1417D2-8367-0B85-240C-6673A394E448}"/>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a:ea typeface="+mn-ea"/>
                </a:endParaRPr>
              </a:p>
            </p:txBody>
          </p:sp>
          <p:sp>
            <p:nvSpPr>
              <p:cNvPr id="30" name="Freeform 11">
                <a:extLst>
                  <a:ext uri="{FF2B5EF4-FFF2-40B4-BE49-F238E27FC236}">
                    <a16:creationId xmlns:a16="http://schemas.microsoft.com/office/drawing/2014/main" id="{67CE4EA0-C33C-5954-6B54-E2699C04FB79}"/>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a:ea typeface="+mn-ea"/>
                </a:endParaRPr>
              </a:p>
            </p:txBody>
          </p:sp>
          <p:sp>
            <p:nvSpPr>
              <p:cNvPr id="31" name="Freeform 12">
                <a:extLst>
                  <a:ext uri="{FF2B5EF4-FFF2-40B4-BE49-F238E27FC236}">
                    <a16:creationId xmlns:a16="http://schemas.microsoft.com/office/drawing/2014/main" id="{F9FD192B-D37F-5C9F-AF4D-860E326BC17C}"/>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a:ea typeface="+mn-ea"/>
                </a:endParaRPr>
              </a:p>
            </p:txBody>
          </p:sp>
          <p:sp>
            <p:nvSpPr>
              <p:cNvPr id="32" name="Freeform 13">
                <a:extLst>
                  <a:ext uri="{FF2B5EF4-FFF2-40B4-BE49-F238E27FC236}">
                    <a16:creationId xmlns:a16="http://schemas.microsoft.com/office/drawing/2014/main" id="{979F31B4-2D8F-7651-E6AB-99EBCA0ED96E}"/>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a:ea typeface="+mn-ea"/>
                </a:endParaRPr>
              </a:p>
            </p:txBody>
          </p:sp>
          <p:sp>
            <p:nvSpPr>
              <p:cNvPr id="33" name="Freeform 14">
                <a:extLst>
                  <a:ext uri="{FF2B5EF4-FFF2-40B4-BE49-F238E27FC236}">
                    <a16:creationId xmlns:a16="http://schemas.microsoft.com/office/drawing/2014/main" id="{A9BD83AE-4AC3-BF57-5836-A155809258D0}"/>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a:ea typeface="+mn-ea"/>
                </a:endParaRPr>
              </a:p>
            </p:txBody>
          </p:sp>
          <p:sp>
            <p:nvSpPr>
              <p:cNvPr id="34" name="Freeform 15">
                <a:extLst>
                  <a:ext uri="{FF2B5EF4-FFF2-40B4-BE49-F238E27FC236}">
                    <a16:creationId xmlns:a16="http://schemas.microsoft.com/office/drawing/2014/main" id="{A79B97BC-436D-41B9-A0C3-E4822621228B}"/>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a:ea typeface="+mn-ea"/>
                </a:endParaRPr>
              </a:p>
            </p:txBody>
          </p:sp>
          <p:sp>
            <p:nvSpPr>
              <p:cNvPr id="35" name="Freeform 16">
                <a:extLst>
                  <a:ext uri="{FF2B5EF4-FFF2-40B4-BE49-F238E27FC236}">
                    <a16:creationId xmlns:a16="http://schemas.microsoft.com/office/drawing/2014/main" id="{52A32687-8985-396F-89BC-04AE2158871F}"/>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a:ea typeface="+mn-ea"/>
                </a:endParaRPr>
              </a:p>
            </p:txBody>
          </p:sp>
          <p:sp>
            <p:nvSpPr>
              <p:cNvPr id="36" name="Freeform 17">
                <a:extLst>
                  <a:ext uri="{FF2B5EF4-FFF2-40B4-BE49-F238E27FC236}">
                    <a16:creationId xmlns:a16="http://schemas.microsoft.com/office/drawing/2014/main" id="{10916E0A-6033-511C-D982-87328893552A}"/>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a:ea typeface="+mn-ea"/>
                </a:endParaRPr>
              </a:p>
            </p:txBody>
          </p:sp>
          <p:sp>
            <p:nvSpPr>
              <p:cNvPr id="37" name="Freeform 18">
                <a:extLst>
                  <a:ext uri="{FF2B5EF4-FFF2-40B4-BE49-F238E27FC236}">
                    <a16:creationId xmlns:a16="http://schemas.microsoft.com/office/drawing/2014/main" id="{ED92D4BB-15A5-2BE8-C17A-0EEEC321D241}"/>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a:ea typeface="+mn-ea"/>
                </a:endParaRPr>
              </a:p>
            </p:txBody>
          </p:sp>
          <p:sp>
            <p:nvSpPr>
              <p:cNvPr id="38" name="Freeform 19">
                <a:extLst>
                  <a:ext uri="{FF2B5EF4-FFF2-40B4-BE49-F238E27FC236}">
                    <a16:creationId xmlns:a16="http://schemas.microsoft.com/office/drawing/2014/main" id="{CAB5536D-873D-C501-BB79-91FD606AF07A}"/>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a:ea typeface="+mn-ea"/>
                </a:endParaRPr>
              </a:p>
            </p:txBody>
          </p:sp>
        </p:grpSp>
        <p:sp>
          <p:nvSpPr>
            <p:cNvPr id="7" name="Freeform 20">
              <a:extLst>
                <a:ext uri="{FF2B5EF4-FFF2-40B4-BE49-F238E27FC236}">
                  <a16:creationId xmlns:a16="http://schemas.microsoft.com/office/drawing/2014/main" id="{1B8F1480-9761-8839-303A-11E0B55EC364}"/>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a:ea typeface="+mn-ea"/>
              </a:endParaRPr>
            </a:p>
          </p:txBody>
        </p:sp>
        <p:sp>
          <p:nvSpPr>
            <p:cNvPr id="8" name="Freeform 21">
              <a:extLst>
                <a:ext uri="{FF2B5EF4-FFF2-40B4-BE49-F238E27FC236}">
                  <a16:creationId xmlns:a16="http://schemas.microsoft.com/office/drawing/2014/main" id="{471AA464-FE32-D400-4179-E4DC8C36385A}"/>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a:ea typeface="+mn-ea"/>
              </a:endParaRPr>
            </a:p>
          </p:txBody>
        </p:sp>
        <p:sp>
          <p:nvSpPr>
            <p:cNvPr id="9" name="Freeform 22">
              <a:extLst>
                <a:ext uri="{FF2B5EF4-FFF2-40B4-BE49-F238E27FC236}">
                  <a16:creationId xmlns:a16="http://schemas.microsoft.com/office/drawing/2014/main" id="{4A442B23-4270-E407-C745-EBE7909C735F}"/>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a:defRPr/>
              </a:pPr>
              <a:endParaRPr lang="en-US">
                <a:ea typeface="+mn-ea"/>
              </a:endParaRPr>
            </a:p>
          </p:txBody>
        </p:sp>
        <p:sp>
          <p:nvSpPr>
            <p:cNvPr id="10" name="Freeform 23">
              <a:extLst>
                <a:ext uri="{FF2B5EF4-FFF2-40B4-BE49-F238E27FC236}">
                  <a16:creationId xmlns:a16="http://schemas.microsoft.com/office/drawing/2014/main" id="{F68E0647-851A-B77E-CC63-BBE01ACC528B}"/>
                </a:ext>
              </a:extLst>
            </p:cNvPr>
            <p:cNvSpPr>
              <a:spLocks/>
            </p:cNvSpPr>
            <p:nvPr/>
          </p:nvSpPr>
          <p:spPr bwMode="hidden">
            <a:xfrm>
              <a:off x="5041" y="0"/>
              <a:ext cx="719" cy="845"/>
            </a:xfrm>
            <a:custGeom>
              <a:avLst/>
              <a:gdLst>
                <a:gd name="T0" fmla="*/ 777 w 717"/>
                <a:gd name="T1" fmla="*/ 845 h 845"/>
                <a:gd name="T2" fmla="*/ 777 w 717"/>
                <a:gd name="T3" fmla="*/ 821 h 845"/>
                <a:gd name="T4" fmla="*/ 634 w 717"/>
                <a:gd name="T5" fmla="*/ 605 h 845"/>
                <a:gd name="T6" fmla="*/ 436 w 717"/>
                <a:gd name="T7" fmla="*/ 396 h 845"/>
                <a:gd name="T8" fmla="*/ 251 w 717"/>
                <a:gd name="T9" fmla="*/ 192 h 845"/>
                <a:gd name="T10" fmla="*/ 17 w 717"/>
                <a:gd name="T11" fmla="*/ 0 h 845"/>
                <a:gd name="T12" fmla="*/ 0 w 717"/>
                <a:gd name="T13" fmla="*/ 0 h 845"/>
                <a:gd name="T14" fmla="*/ 239 w 717"/>
                <a:gd name="T15" fmla="*/ 198 h 845"/>
                <a:gd name="T16" fmla="*/ 430 w 717"/>
                <a:gd name="T17" fmla="*/ 408 h 845"/>
                <a:gd name="T18" fmla="*/ 628 w 717"/>
                <a:gd name="T19" fmla="*/ 623 h 845"/>
                <a:gd name="T20" fmla="*/ 777 w 717"/>
                <a:gd name="T21" fmla="*/ 845 h 845"/>
                <a:gd name="T22" fmla="*/ 77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24">
              <a:extLst>
                <a:ext uri="{FF2B5EF4-FFF2-40B4-BE49-F238E27FC236}">
                  <a16:creationId xmlns:a16="http://schemas.microsoft.com/office/drawing/2014/main" id="{607F6465-4827-41E6-1D19-FFB6BD6A0F17}"/>
                </a:ext>
              </a:extLst>
            </p:cNvPr>
            <p:cNvSpPr>
              <a:spLocks/>
            </p:cNvSpPr>
            <p:nvPr/>
          </p:nvSpPr>
          <p:spPr bwMode="hidden">
            <a:xfrm>
              <a:off x="5352" y="0"/>
              <a:ext cx="408" cy="414"/>
            </a:xfrm>
            <a:custGeom>
              <a:avLst/>
              <a:gdLst>
                <a:gd name="T0" fmla="*/ 437 w 407"/>
                <a:gd name="T1" fmla="*/ 414 h 414"/>
                <a:gd name="T2" fmla="*/ 437 w 407"/>
                <a:gd name="T3" fmla="*/ 396 h 414"/>
                <a:gd name="T4" fmla="*/ 252 w 407"/>
                <a:gd name="T5" fmla="*/ 192 h 414"/>
                <a:gd name="T6" fmla="*/ 12 w 407"/>
                <a:gd name="T7" fmla="*/ 0 h 414"/>
                <a:gd name="T8" fmla="*/ 0 w 407"/>
                <a:gd name="T9" fmla="*/ 0 h 414"/>
                <a:gd name="T10" fmla="*/ 108 w 407"/>
                <a:gd name="T11" fmla="*/ 102 h 414"/>
                <a:gd name="T12" fmla="*/ 246 w 407"/>
                <a:gd name="T13" fmla="*/ 204 h 414"/>
                <a:gd name="T14" fmla="*/ 437 w 407"/>
                <a:gd name="T15" fmla="*/ 414 h 414"/>
                <a:gd name="T16" fmla="*/ 43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25">
              <a:extLst>
                <a:ext uri="{FF2B5EF4-FFF2-40B4-BE49-F238E27FC236}">
                  <a16:creationId xmlns:a16="http://schemas.microsoft.com/office/drawing/2014/main" id="{E4A72174-F4F7-AB72-D131-E637EC2C2696}"/>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a:defRPr/>
              </a:pPr>
              <a:endParaRPr lang="en-US">
                <a:ea typeface="+mn-ea"/>
              </a:endParaRPr>
            </a:p>
          </p:txBody>
        </p:sp>
        <p:sp>
          <p:nvSpPr>
            <p:cNvPr id="13" name="Freeform 26">
              <a:extLst>
                <a:ext uri="{FF2B5EF4-FFF2-40B4-BE49-F238E27FC236}">
                  <a16:creationId xmlns:a16="http://schemas.microsoft.com/office/drawing/2014/main" id="{B398B6A3-B2AA-582D-7A8C-D423A8C197B0}"/>
                </a:ext>
              </a:extLst>
            </p:cNvPr>
            <p:cNvSpPr>
              <a:spLocks/>
            </p:cNvSpPr>
            <p:nvPr/>
          </p:nvSpPr>
          <p:spPr bwMode="hidden">
            <a:xfrm>
              <a:off x="6" y="0"/>
              <a:ext cx="588" cy="599"/>
            </a:xfrm>
            <a:custGeom>
              <a:avLst/>
              <a:gdLst>
                <a:gd name="T0" fmla="*/ 646 w 586"/>
                <a:gd name="T1" fmla="*/ 0 h 599"/>
                <a:gd name="T2" fmla="*/ 628 w 586"/>
                <a:gd name="T3" fmla="*/ 0 h 599"/>
                <a:gd name="T4" fmla="*/ 437 w 586"/>
                <a:gd name="T5" fmla="*/ 132 h 599"/>
                <a:gd name="T6" fmla="*/ 287 w 586"/>
                <a:gd name="T7" fmla="*/ 270 h 599"/>
                <a:gd name="T8" fmla="*/ 120 w 586"/>
                <a:gd name="T9" fmla="*/ 420 h 599"/>
                <a:gd name="T10" fmla="*/ 0 w 586"/>
                <a:gd name="T11" fmla="*/ 575 h 599"/>
                <a:gd name="T12" fmla="*/ 0 w 586"/>
                <a:gd name="T13" fmla="*/ 599 h 599"/>
                <a:gd name="T14" fmla="*/ 120 w 586"/>
                <a:gd name="T15" fmla="*/ 432 h 599"/>
                <a:gd name="T16" fmla="*/ 287 w 586"/>
                <a:gd name="T17" fmla="*/ 282 h 599"/>
                <a:gd name="T18" fmla="*/ 446 w 586"/>
                <a:gd name="T19" fmla="*/ 138 h 599"/>
                <a:gd name="T20" fmla="*/ 646 w 586"/>
                <a:gd name="T21" fmla="*/ 0 h 599"/>
                <a:gd name="T22" fmla="*/ 64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7">
              <a:extLst>
                <a:ext uri="{FF2B5EF4-FFF2-40B4-BE49-F238E27FC236}">
                  <a16:creationId xmlns:a16="http://schemas.microsoft.com/office/drawing/2014/main" id="{23A38919-DA7C-6411-1BA1-2944A23E0344}"/>
                </a:ext>
              </a:extLst>
            </p:cNvPr>
            <p:cNvSpPr>
              <a:spLocks/>
            </p:cNvSpPr>
            <p:nvPr/>
          </p:nvSpPr>
          <p:spPr bwMode="hidden">
            <a:xfrm>
              <a:off x="6" y="0"/>
              <a:ext cx="270" cy="252"/>
            </a:xfrm>
            <a:custGeom>
              <a:avLst/>
              <a:gdLst>
                <a:gd name="T0" fmla="*/ 299 w 269"/>
                <a:gd name="T1" fmla="*/ 0 h 252"/>
                <a:gd name="T2" fmla="*/ 28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99 w 269"/>
                <a:gd name="T15" fmla="*/ 0 h 252"/>
                <a:gd name="T16" fmla="*/ 29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Line 28">
              <a:extLst>
                <a:ext uri="{FF2B5EF4-FFF2-40B4-BE49-F238E27FC236}">
                  <a16:creationId xmlns:a16="http://schemas.microsoft.com/office/drawing/2014/main" id="{F5C649B2-D7D3-38DD-EA6F-F44C5968F6D3}"/>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29">
              <a:extLst>
                <a:ext uri="{FF2B5EF4-FFF2-40B4-BE49-F238E27FC236}">
                  <a16:creationId xmlns:a16="http://schemas.microsoft.com/office/drawing/2014/main" id="{CE4EDBE8-D059-C870-7538-32E8F9FA99FB}"/>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30">
              <a:extLst>
                <a:ext uri="{FF2B5EF4-FFF2-40B4-BE49-F238E27FC236}">
                  <a16:creationId xmlns:a16="http://schemas.microsoft.com/office/drawing/2014/main" id="{F040D33B-BF23-512B-63C4-E2E80005C5AB}"/>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 name="Group 31">
              <a:extLst>
                <a:ext uri="{FF2B5EF4-FFF2-40B4-BE49-F238E27FC236}">
                  <a16:creationId xmlns:a16="http://schemas.microsoft.com/office/drawing/2014/main" id="{0EFB15AC-B339-A4BB-FCDA-CE1710A2D80C}"/>
                </a:ext>
              </a:extLst>
            </p:cNvPr>
            <p:cNvGrpSpPr>
              <a:grpSpLocks/>
            </p:cNvGrpSpPr>
            <p:nvPr/>
          </p:nvGrpSpPr>
          <p:grpSpPr bwMode="auto">
            <a:xfrm>
              <a:off x="1" y="392"/>
              <a:ext cx="5758" cy="1571"/>
              <a:chOff x="1" y="392"/>
              <a:chExt cx="5758" cy="1571"/>
            </a:xfrm>
          </p:grpSpPr>
          <p:sp>
            <p:nvSpPr>
              <p:cNvPr id="21" name="Line 32">
                <a:extLst>
                  <a:ext uri="{FF2B5EF4-FFF2-40B4-BE49-F238E27FC236}">
                    <a16:creationId xmlns:a16="http://schemas.microsoft.com/office/drawing/2014/main" id="{3E1FCC1F-4A19-B412-E71D-3F5CE1A12707}"/>
                  </a:ext>
                </a:extLst>
              </p:cNvPr>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33">
                <a:extLst>
                  <a:ext uri="{FF2B5EF4-FFF2-40B4-BE49-F238E27FC236}">
                    <a16:creationId xmlns:a16="http://schemas.microsoft.com/office/drawing/2014/main" id="{C5410976-AEE3-1D23-E7E1-F18D2405B525}"/>
                  </a:ext>
                </a:extLst>
              </p:cNvPr>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34">
                <a:extLst>
                  <a:ext uri="{FF2B5EF4-FFF2-40B4-BE49-F238E27FC236}">
                    <a16:creationId xmlns:a16="http://schemas.microsoft.com/office/drawing/2014/main" id="{7B40737D-8C73-16AF-7CC8-46EEF262F160}"/>
                  </a:ext>
                </a:extLst>
              </p:cNvPr>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5">
                <a:extLst>
                  <a:ext uri="{FF2B5EF4-FFF2-40B4-BE49-F238E27FC236}">
                    <a16:creationId xmlns:a16="http://schemas.microsoft.com/office/drawing/2014/main" id="{217B25CD-AA97-0370-E9FD-021C70A5163D}"/>
                  </a:ext>
                </a:extLst>
              </p:cNvPr>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6">
                <a:extLst>
                  <a:ext uri="{FF2B5EF4-FFF2-40B4-BE49-F238E27FC236}">
                    <a16:creationId xmlns:a16="http://schemas.microsoft.com/office/drawing/2014/main" id="{FC12EA8A-0330-40F8-19C0-94184964A010}"/>
                  </a:ext>
                </a:extLst>
              </p:cNvPr>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 name="Line 37">
              <a:extLst>
                <a:ext uri="{FF2B5EF4-FFF2-40B4-BE49-F238E27FC236}">
                  <a16:creationId xmlns:a16="http://schemas.microsoft.com/office/drawing/2014/main" id="{ECDB2547-1A7A-0ADD-4F94-8BEFAB0738ED}"/>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38">
              <a:extLst>
                <a:ext uri="{FF2B5EF4-FFF2-40B4-BE49-F238E27FC236}">
                  <a16:creationId xmlns:a16="http://schemas.microsoft.com/office/drawing/2014/main" id="{CB88FBF6-E6A0-91E7-D407-BD24EBDD7B28}"/>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0215"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altLang="en-US" noProof="0"/>
              <a:t>Click to edit Master title style</a:t>
            </a:r>
          </a:p>
        </p:txBody>
      </p:sp>
      <p:sp>
        <p:nvSpPr>
          <p:cNvPr id="5021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39" name="Rectangle 41">
            <a:extLst>
              <a:ext uri="{FF2B5EF4-FFF2-40B4-BE49-F238E27FC236}">
                <a16:creationId xmlns:a16="http://schemas.microsoft.com/office/drawing/2014/main" id="{2898F66B-DD3D-0115-68CE-65B670E790EF}"/>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40" name="Rectangle 42">
            <a:extLst>
              <a:ext uri="{FF2B5EF4-FFF2-40B4-BE49-F238E27FC236}">
                <a16:creationId xmlns:a16="http://schemas.microsoft.com/office/drawing/2014/main" id="{6678E7F9-C851-CCA6-30A3-F74D114ECEC5}"/>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1" name="Rectangle 43">
            <a:extLst>
              <a:ext uri="{FF2B5EF4-FFF2-40B4-BE49-F238E27FC236}">
                <a16:creationId xmlns:a16="http://schemas.microsoft.com/office/drawing/2014/main" id="{2D58B814-B521-5851-30C5-4789ACFCB55A}"/>
              </a:ext>
            </a:extLst>
          </p:cNvPr>
          <p:cNvSpPr>
            <a:spLocks noGrp="1" noChangeArrowheads="1"/>
          </p:cNvSpPr>
          <p:nvPr>
            <p:ph type="sldNum" sz="quarter" idx="12"/>
          </p:nvPr>
        </p:nvSpPr>
        <p:spPr/>
        <p:txBody>
          <a:bodyPr/>
          <a:lstStyle>
            <a:lvl1pPr>
              <a:defRPr smtClean="0"/>
            </a:lvl1pPr>
          </a:lstStyle>
          <a:p>
            <a:pPr>
              <a:defRPr/>
            </a:pPr>
            <a:fld id="{CC85DDF8-E621-4B00-82B1-05BA7D7099FF}" type="slidenum">
              <a:rPr lang="en-US" altLang="en-US"/>
              <a:pPr>
                <a:defRPr/>
              </a:pPr>
              <a:t>‹#›</a:t>
            </a:fld>
            <a:endParaRPr lang="en-US" altLang="en-US"/>
          </a:p>
        </p:txBody>
      </p:sp>
    </p:spTree>
    <p:extLst>
      <p:ext uri="{BB962C8B-B14F-4D97-AF65-F5344CB8AC3E}">
        <p14:creationId xmlns:p14="http://schemas.microsoft.com/office/powerpoint/2010/main" val="2997311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A54D6A2D-240F-E085-2EF4-68F2A8C5617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a:extLst>
              <a:ext uri="{FF2B5EF4-FFF2-40B4-BE49-F238E27FC236}">
                <a16:creationId xmlns:a16="http://schemas.microsoft.com/office/drawing/2014/main" id="{5C0E44C5-B03A-3F88-AEA2-6A40119CEB6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1E132FB5-BB2A-8B8F-B99E-90DDF8483193}"/>
              </a:ext>
            </a:extLst>
          </p:cNvPr>
          <p:cNvSpPr>
            <a:spLocks noGrp="1" noChangeArrowheads="1"/>
          </p:cNvSpPr>
          <p:nvPr>
            <p:ph type="sldNum" sz="quarter" idx="12"/>
          </p:nvPr>
        </p:nvSpPr>
        <p:spPr>
          <a:ln/>
        </p:spPr>
        <p:txBody>
          <a:bodyPr/>
          <a:lstStyle>
            <a:lvl1pPr>
              <a:defRPr/>
            </a:lvl1pPr>
          </a:lstStyle>
          <a:p>
            <a:pPr>
              <a:defRPr/>
            </a:pPr>
            <a:fld id="{C01B2D7C-A365-4EC7-A402-6D5817F9CF02}" type="slidenum">
              <a:rPr lang="en-US" altLang="en-US"/>
              <a:pPr>
                <a:defRPr/>
              </a:pPr>
              <a:t>‹#›</a:t>
            </a:fld>
            <a:endParaRPr lang="en-US" altLang="en-US"/>
          </a:p>
        </p:txBody>
      </p:sp>
    </p:spTree>
    <p:extLst>
      <p:ext uri="{BB962C8B-B14F-4D97-AF65-F5344CB8AC3E}">
        <p14:creationId xmlns:p14="http://schemas.microsoft.com/office/powerpoint/2010/main" val="1203807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3BEF491D-3C7C-DEED-EC0A-4DD97D7F076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a:extLst>
              <a:ext uri="{FF2B5EF4-FFF2-40B4-BE49-F238E27FC236}">
                <a16:creationId xmlns:a16="http://schemas.microsoft.com/office/drawing/2014/main" id="{646E0BBD-1E87-BAA8-E181-1AB39FB1326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77FA4338-9654-1434-AA6F-93950A99CEF8}"/>
              </a:ext>
            </a:extLst>
          </p:cNvPr>
          <p:cNvSpPr>
            <a:spLocks noGrp="1" noChangeArrowheads="1"/>
          </p:cNvSpPr>
          <p:nvPr>
            <p:ph type="sldNum" sz="quarter" idx="12"/>
          </p:nvPr>
        </p:nvSpPr>
        <p:spPr>
          <a:ln/>
        </p:spPr>
        <p:txBody>
          <a:bodyPr/>
          <a:lstStyle>
            <a:lvl1pPr>
              <a:defRPr/>
            </a:lvl1pPr>
          </a:lstStyle>
          <a:p>
            <a:pPr>
              <a:defRPr/>
            </a:pPr>
            <a:fld id="{BC7577CD-10C3-45D9-B956-A1FF06B2F12F}" type="slidenum">
              <a:rPr lang="en-US" altLang="en-US"/>
              <a:pPr>
                <a:defRPr/>
              </a:pPr>
              <a:t>‹#›</a:t>
            </a:fld>
            <a:endParaRPr lang="en-US" altLang="en-US"/>
          </a:p>
        </p:txBody>
      </p:sp>
    </p:spTree>
    <p:extLst>
      <p:ext uri="{BB962C8B-B14F-4D97-AF65-F5344CB8AC3E}">
        <p14:creationId xmlns:p14="http://schemas.microsoft.com/office/powerpoint/2010/main" val="1418518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0">
            <a:extLst>
              <a:ext uri="{FF2B5EF4-FFF2-40B4-BE49-F238E27FC236}">
                <a16:creationId xmlns:a16="http://schemas.microsoft.com/office/drawing/2014/main" id="{68316A70-230D-E07D-16D5-9782BC98098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41">
            <a:extLst>
              <a:ext uri="{FF2B5EF4-FFF2-40B4-BE49-F238E27FC236}">
                <a16:creationId xmlns:a16="http://schemas.microsoft.com/office/drawing/2014/main" id="{42E9D9DE-BA22-C9D5-4D75-0D1F0563EC5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42">
            <a:extLst>
              <a:ext uri="{FF2B5EF4-FFF2-40B4-BE49-F238E27FC236}">
                <a16:creationId xmlns:a16="http://schemas.microsoft.com/office/drawing/2014/main" id="{B67E8D99-536C-8EDB-5CAB-DAE7BF16C8BD}"/>
              </a:ext>
            </a:extLst>
          </p:cNvPr>
          <p:cNvSpPr>
            <a:spLocks noGrp="1" noChangeArrowheads="1"/>
          </p:cNvSpPr>
          <p:nvPr>
            <p:ph type="sldNum" sz="quarter" idx="12"/>
          </p:nvPr>
        </p:nvSpPr>
        <p:spPr>
          <a:ln/>
        </p:spPr>
        <p:txBody>
          <a:bodyPr/>
          <a:lstStyle>
            <a:lvl1pPr>
              <a:defRPr/>
            </a:lvl1pPr>
          </a:lstStyle>
          <a:p>
            <a:pPr>
              <a:defRPr/>
            </a:pPr>
            <a:fld id="{65F1331B-EE80-4776-93B4-5F9D9E22F216}" type="slidenum">
              <a:rPr lang="en-US" altLang="en-US"/>
              <a:pPr>
                <a:defRPr/>
              </a:pPr>
              <a:t>‹#›</a:t>
            </a:fld>
            <a:endParaRPr lang="en-US" altLang="en-US"/>
          </a:p>
        </p:txBody>
      </p:sp>
    </p:spTree>
    <p:extLst>
      <p:ext uri="{BB962C8B-B14F-4D97-AF65-F5344CB8AC3E}">
        <p14:creationId xmlns:p14="http://schemas.microsoft.com/office/powerpoint/2010/main" val="2132394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30725"/>
          </a:xfrm>
        </p:spPr>
        <p:txBody>
          <a:bodyPr/>
          <a:lstStyle/>
          <a:p>
            <a:pPr lvl="0"/>
            <a:endParaRPr lang="en-US" noProof="0"/>
          </a:p>
        </p:txBody>
      </p:sp>
      <p:sp>
        <p:nvSpPr>
          <p:cNvPr id="4" name="Rectangle 40">
            <a:extLst>
              <a:ext uri="{FF2B5EF4-FFF2-40B4-BE49-F238E27FC236}">
                <a16:creationId xmlns:a16="http://schemas.microsoft.com/office/drawing/2014/main" id="{E3878247-8FFF-76A2-D336-DF0C48172C5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a:extLst>
              <a:ext uri="{FF2B5EF4-FFF2-40B4-BE49-F238E27FC236}">
                <a16:creationId xmlns:a16="http://schemas.microsoft.com/office/drawing/2014/main" id="{08425C28-E418-FED4-C3DB-AE80C454899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5C02EF5B-524F-C16D-32C5-66F6703254B1}"/>
              </a:ext>
            </a:extLst>
          </p:cNvPr>
          <p:cNvSpPr>
            <a:spLocks noGrp="1" noChangeArrowheads="1"/>
          </p:cNvSpPr>
          <p:nvPr>
            <p:ph type="sldNum" sz="quarter" idx="12"/>
          </p:nvPr>
        </p:nvSpPr>
        <p:spPr>
          <a:ln/>
        </p:spPr>
        <p:txBody>
          <a:bodyPr/>
          <a:lstStyle>
            <a:lvl1pPr>
              <a:defRPr/>
            </a:lvl1pPr>
          </a:lstStyle>
          <a:p>
            <a:pPr>
              <a:defRPr/>
            </a:pPr>
            <a:fld id="{B9F6F8C6-F803-42A6-A9B9-41697151BF89}" type="slidenum">
              <a:rPr lang="en-US" altLang="en-US"/>
              <a:pPr>
                <a:defRPr/>
              </a:pPr>
              <a:t>‹#›</a:t>
            </a:fld>
            <a:endParaRPr lang="en-US" altLang="en-US"/>
          </a:p>
        </p:txBody>
      </p:sp>
    </p:spTree>
    <p:extLst>
      <p:ext uri="{BB962C8B-B14F-4D97-AF65-F5344CB8AC3E}">
        <p14:creationId xmlns:p14="http://schemas.microsoft.com/office/powerpoint/2010/main" val="3394747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FBD24778-10D4-CE18-F932-FD7C0AD2590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a:extLst>
              <a:ext uri="{FF2B5EF4-FFF2-40B4-BE49-F238E27FC236}">
                <a16:creationId xmlns:a16="http://schemas.microsoft.com/office/drawing/2014/main" id="{5F99C9A9-EBB6-AFCE-617A-AD2B31BC205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0A5E46BF-73DC-348E-7E54-5411BCBB9371}"/>
              </a:ext>
            </a:extLst>
          </p:cNvPr>
          <p:cNvSpPr>
            <a:spLocks noGrp="1" noChangeArrowheads="1"/>
          </p:cNvSpPr>
          <p:nvPr>
            <p:ph type="sldNum" sz="quarter" idx="12"/>
          </p:nvPr>
        </p:nvSpPr>
        <p:spPr>
          <a:ln/>
        </p:spPr>
        <p:txBody>
          <a:bodyPr/>
          <a:lstStyle>
            <a:lvl1pPr>
              <a:defRPr/>
            </a:lvl1pPr>
          </a:lstStyle>
          <a:p>
            <a:pPr>
              <a:defRPr/>
            </a:pPr>
            <a:fld id="{B39DCA64-5BF4-48C5-83F8-6C552AE54D43}" type="slidenum">
              <a:rPr lang="en-US" altLang="en-US"/>
              <a:pPr>
                <a:defRPr/>
              </a:pPr>
              <a:t>‹#›</a:t>
            </a:fld>
            <a:endParaRPr lang="en-US" altLang="en-US"/>
          </a:p>
        </p:txBody>
      </p:sp>
    </p:spTree>
    <p:extLst>
      <p:ext uri="{BB962C8B-B14F-4D97-AF65-F5344CB8AC3E}">
        <p14:creationId xmlns:p14="http://schemas.microsoft.com/office/powerpoint/2010/main" val="3063799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id="{41A0EAB8-CA85-F880-A9C0-8BC7AF86429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a:extLst>
              <a:ext uri="{FF2B5EF4-FFF2-40B4-BE49-F238E27FC236}">
                <a16:creationId xmlns:a16="http://schemas.microsoft.com/office/drawing/2014/main" id="{1E0C6225-DEF1-6E9F-D163-9DB74360EFA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78607BC3-36A3-2795-EBBC-C634B2B7E870}"/>
              </a:ext>
            </a:extLst>
          </p:cNvPr>
          <p:cNvSpPr>
            <a:spLocks noGrp="1" noChangeArrowheads="1"/>
          </p:cNvSpPr>
          <p:nvPr>
            <p:ph type="sldNum" sz="quarter" idx="12"/>
          </p:nvPr>
        </p:nvSpPr>
        <p:spPr>
          <a:ln/>
        </p:spPr>
        <p:txBody>
          <a:bodyPr/>
          <a:lstStyle>
            <a:lvl1pPr>
              <a:defRPr/>
            </a:lvl1pPr>
          </a:lstStyle>
          <a:p>
            <a:pPr>
              <a:defRPr/>
            </a:pPr>
            <a:fld id="{F1C0A310-8890-4F0C-A676-E5048860F27F}" type="slidenum">
              <a:rPr lang="en-US" altLang="en-US"/>
              <a:pPr>
                <a:defRPr/>
              </a:pPr>
              <a:t>‹#›</a:t>
            </a:fld>
            <a:endParaRPr lang="en-US" altLang="en-US"/>
          </a:p>
        </p:txBody>
      </p:sp>
    </p:spTree>
    <p:extLst>
      <p:ext uri="{BB962C8B-B14F-4D97-AF65-F5344CB8AC3E}">
        <p14:creationId xmlns:p14="http://schemas.microsoft.com/office/powerpoint/2010/main" val="3257225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38FB1E9E-9CDB-9C26-689D-E982C0BEA5B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57CB4500-2781-E0B5-092D-5BE0055CBEF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0250F689-4461-6AF1-41EA-9E2EF2A310BF}"/>
              </a:ext>
            </a:extLst>
          </p:cNvPr>
          <p:cNvSpPr>
            <a:spLocks noGrp="1" noChangeArrowheads="1"/>
          </p:cNvSpPr>
          <p:nvPr>
            <p:ph type="sldNum" sz="quarter" idx="12"/>
          </p:nvPr>
        </p:nvSpPr>
        <p:spPr>
          <a:ln/>
        </p:spPr>
        <p:txBody>
          <a:bodyPr/>
          <a:lstStyle>
            <a:lvl1pPr>
              <a:defRPr/>
            </a:lvl1pPr>
          </a:lstStyle>
          <a:p>
            <a:pPr>
              <a:defRPr/>
            </a:pPr>
            <a:fld id="{3C92CD5D-5E8B-4781-BB7B-0FA76D2072B4}" type="slidenum">
              <a:rPr lang="en-US" altLang="en-US"/>
              <a:pPr>
                <a:defRPr/>
              </a:pPr>
              <a:t>‹#›</a:t>
            </a:fld>
            <a:endParaRPr lang="en-US" altLang="en-US"/>
          </a:p>
        </p:txBody>
      </p:sp>
    </p:spTree>
    <p:extLst>
      <p:ext uri="{BB962C8B-B14F-4D97-AF65-F5344CB8AC3E}">
        <p14:creationId xmlns:p14="http://schemas.microsoft.com/office/powerpoint/2010/main" val="2258353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id="{4E4CDBE6-42A4-C9DF-8CDB-496D7300CAB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1">
            <a:extLst>
              <a:ext uri="{FF2B5EF4-FFF2-40B4-BE49-F238E27FC236}">
                <a16:creationId xmlns:a16="http://schemas.microsoft.com/office/drawing/2014/main" id="{028832DD-D751-8FDC-7285-61DE8DF0BA8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2">
            <a:extLst>
              <a:ext uri="{FF2B5EF4-FFF2-40B4-BE49-F238E27FC236}">
                <a16:creationId xmlns:a16="http://schemas.microsoft.com/office/drawing/2014/main" id="{8B0A5581-2D68-BE65-D5D6-DECFC3F32E65}"/>
              </a:ext>
            </a:extLst>
          </p:cNvPr>
          <p:cNvSpPr>
            <a:spLocks noGrp="1" noChangeArrowheads="1"/>
          </p:cNvSpPr>
          <p:nvPr>
            <p:ph type="sldNum" sz="quarter" idx="12"/>
          </p:nvPr>
        </p:nvSpPr>
        <p:spPr>
          <a:ln/>
        </p:spPr>
        <p:txBody>
          <a:bodyPr/>
          <a:lstStyle>
            <a:lvl1pPr>
              <a:defRPr/>
            </a:lvl1pPr>
          </a:lstStyle>
          <a:p>
            <a:pPr>
              <a:defRPr/>
            </a:pPr>
            <a:fld id="{1A6C8D85-AE71-4580-A5DC-6F66865070CC}" type="slidenum">
              <a:rPr lang="en-US" altLang="en-US"/>
              <a:pPr>
                <a:defRPr/>
              </a:pPr>
              <a:t>‹#›</a:t>
            </a:fld>
            <a:endParaRPr lang="en-US" altLang="en-US"/>
          </a:p>
        </p:txBody>
      </p:sp>
    </p:spTree>
    <p:extLst>
      <p:ext uri="{BB962C8B-B14F-4D97-AF65-F5344CB8AC3E}">
        <p14:creationId xmlns:p14="http://schemas.microsoft.com/office/powerpoint/2010/main" val="2621446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id="{0ED51ACE-F33B-9319-2079-2D1B4A837E9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1">
            <a:extLst>
              <a:ext uri="{FF2B5EF4-FFF2-40B4-BE49-F238E27FC236}">
                <a16:creationId xmlns:a16="http://schemas.microsoft.com/office/drawing/2014/main" id="{CC621472-7896-8079-A31B-8A89A432168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2">
            <a:extLst>
              <a:ext uri="{FF2B5EF4-FFF2-40B4-BE49-F238E27FC236}">
                <a16:creationId xmlns:a16="http://schemas.microsoft.com/office/drawing/2014/main" id="{F2732CC6-4E2E-CFF3-6299-328C5D84BFAA}"/>
              </a:ext>
            </a:extLst>
          </p:cNvPr>
          <p:cNvSpPr>
            <a:spLocks noGrp="1" noChangeArrowheads="1"/>
          </p:cNvSpPr>
          <p:nvPr>
            <p:ph type="sldNum" sz="quarter" idx="12"/>
          </p:nvPr>
        </p:nvSpPr>
        <p:spPr>
          <a:ln/>
        </p:spPr>
        <p:txBody>
          <a:bodyPr/>
          <a:lstStyle>
            <a:lvl1pPr>
              <a:defRPr/>
            </a:lvl1pPr>
          </a:lstStyle>
          <a:p>
            <a:pPr>
              <a:defRPr/>
            </a:pPr>
            <a:fld id="{EA9FF59A-6F29-493C-9959-827CC8A8A554}" type="slidenum">
              <a:rPr lang="en-US" altLang="en-US"/>
              <a:pPr>
                <a:defRPr/>
              </a:pPr>
              <a:t>‹#›</a:t>
            </a:fld>
            <a:endParaRPr lang="en-US" altLang="en-US"/>
          </a:p>
        </p:txBody>
      </p:sp>
    </p:spTree>
    <p:extLst>
      <p:ext uri="{BB962C8B-B14F-4D97-AF65-F5344CB8AC3E}">
        <p14:creationId xmlns:p14="http://schemas.microsoft.com/office/powerpoint/2010/main" val="2239784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A2C0FABC-BAF5-6707-A308-72D81A513E8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41">
            <a:extLst>
              <a:ext uri="{FF2B5EF4-FFF2-40B4-BE49-F238E27FC236}">
                <a16:creationId xmlns:a16="http://schemas.microsoft.com/office/drawing/2014/main" id="{991C9325-4EB0-7E73-5CED-0AEE3A610D1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2">
            <a:extLst>
              <a:ext uri="{FF2B5EF4-FFF2-40B4-BE49-F238E27FC236}">
                <a16:creationId xmlns:a16="http://schemas.microsoft.com/office/drawing/2014/main" id="{A886992B-75FB-9D1A-0DA6-B2139F5EBD86}"/>
              </a:ext>
            </a:extLst>
          </p:cNvPr>
          <p:cNvSpPr>
            <a:spLocks noGrp="1" noChangeArrowheads="1"/>
          </p:cNvSpPr>
          <p:nvPr>
            <p:ph type="sldNum" sz="quarter" idx="12"/>
          </p:nvPr>
        </p:nvSpPr>
        <p:spPr>
          <a:ln/>
        </p:spPr>
        <p:txBody>
          <a:bodyPr/>
          <a:lstStyle>
            <a:lvl1pPr>
              <a:defRPr/>
            </a:lvl1pPr>
          </a:lstStyle>
          <a:p>
            <a:pPr>
              <a:defRPr/>
            </a:pPr>
            <a:fld id="{37C70165-535B-4DE7-BE0F-7B829E43B21C}" type="slidenum">
              <a:rPr lang="en-US" altLang="en-US"/>
              <a:pPr>
                <a:defRPr/>
              </a:pPr>
              <a:t>‹#›</a:t>
            </a:fld>
            <a:endParaRPr lang="en-US" altLang="en-US"/>
          </a:p>
        </p:txBody>
      </p:sp>
    </p:spTree>
    <p:extLst>
      <p:ext uri="{BB962C8B-B14F-4D97-AF65-F5344CB8AC3E}">
        <p14:creationId xmlns:p14="http://schemas.microsoft.com/office/powerpoint/2010/main" val="4207077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858C2A1B-BCF6-D662-B1D5-86884EF678F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AE8A82C3-34E9-27B7-4DC8-A5F33702A4C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9CE5E541-35A0-CE6E-E0C8-5D9077EF8AB4}"/>
              </a:ext>
            </a:extLst>
          </p:cNvPr>
          <p:cNvSpPr>
            <a:spLocks noGrp="1" noChangeArrowheads="1"/>
          </p:cNvSpPr>
          <p:nvPr>
            <p:ph type="sldNum" sz="quarter" idx="12"/>
          </p:nvPr>
        </p:nvSpPr>
        <p:spPr>
          <a:ln/>
        </p:spPr>
        <p:txBody>
          <a:bodyPr/>
          <a:lstStyle>
            <a:lvl1pPr>
              <a:defRPr/>
            </a:lvl1pPr>
          </a:lstStyle>
          <a:p>
            <a:pPr>
              <a:defRPr/>
            </a:pPr>
            <a:fld id="{2B486107-5EA3-47CB-95D2-5A4351E03530}" type="slidenum">
              <a:rPr lang="en-US" altLang="en-US"/>
              <a:pPr>
                <a:defRPr/>
              </a:pPr>
              <a:t>‹#›</a:t>
            </a:fld>
            <a:endParaRPr lang="en-US" altLang="en-US"/>
          </a:p>
        </p:txBody>
      </p:sp>
    </p:spTree>
    <p:extLst>
      <p:ext uri="{BB962C8B-B14F-4D97-AF65-F5344CB8AC3E}">
        <p14:creationId xmlns:p14="http://schemas.microsoft.com/office/powerpoint/2010/main" val="4070697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932DC72F-258B-4999-AB89-D971F6E5D2B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AEE67DCA-303F-5AA0-6360-84821C2C450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D0F990FC-531B-9981-8775-1E161E4E308D}"/>
              </a:ext>
            </a:extLst>
          </p:cNvPr>
          <p:cNvSpPr>
            <a:spLocks noGrp="1" noChangeArrowheads="1"/>
          </p:cNvSpPr>
          <p:nvPr>
            <p:ph type="sldNum" sz="quarter" idx="12"/>
          </p:nvPr>
        </p:nvSpPr>
        <p:spPr>
          <a:ln/>
        </p:spPr>
        <p:txBody>
          <a:bodyPr/>
          <a:lstStyle>
            <a:lvl1pPr>
              <a:defRPr/>
            </a:lvl1pPr>
          </a:lstStyle>
          <a:p>
            <a:pPr>
              <a:defRPr/>
            </a:pPr>
            <a:fld id="{B01EA784-2572-4BBD-8577-95EDBF5322B7}" type="slidenum">
              <a:rPr lang="en-US" altLang="en-US"/>
              <a:pPr>
                <a:defRPr/>
              </a:pPr>
              <a:t>‹#›</a:t>
            </a:fld>
            <a:endParaRPr lang="en-US" altLang="en-US"/>
          </a:p>
        </p:txBody>
      </p:sp>
    </p:spTree>
    <p:extLst>
      <p:ext uri="{BB962C8B-B14F-4D97-AF65-F5344CB8AC3E}">
        <p14:creationId xmlns:p14="http://schemas.microsoft.com/office/powerpoint/2010/main" val="2706007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62CF40F1-D4A6-E911-FE72-BFF0744DC260}"/>
              </a:ext>
            </a:extLst>
          </p:cNvPr>
          <p:cNvGrpSpPr>
            <a:grpSpLocks/>
          </p:cNvGrpSpPr>
          <p:nvPr/>
        </p:nvGrpSpPr>
        <p:grpSpPr bwMode="auto">
          <a:xfrm>
            <a:off x="1588" y="0"/>
            <a:ext cx="9148762" cy="6851650"/>
            <a:chOff x="1" y="0"/>
            <a:chExt cx="5763" cy="4316"/>
          </a:xfrm>
        </p:grpSpPr>
        <p:sp>
          <p:nvSpPr>
            <p:cNvPr id="49155" name="Freeform 3">
              <a:extLst>
                <a:ext uri="{FF2B5EF4-FFF2-40B4-BE49-F238E27FC236}">
                  <a16:creationId xmlns:a16="http://schemas.microsoft.com/office/drawing/2014/main" id="{F150E821-85FC-E259-6472-BC19D56285B6}"/>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a:ea typeface="+mn-ea"/>
              </a:endParaRPr>
            </a:p>
          </p:txBody>
        </p:sp>
        <p:sp>
          <p:nvSpPr>
            <p:cNvPr id="49156" name="Freeform 4">
              <a:extLst>
                <a:ext uri="{FF2B5EF4-FFF2-40B4-BE49-F238E27FC236}">
                  <a16:creationId xmlns:a16="http://schemas.microsoft.com/office/drawing/2014/main" id="{76F04492-28A4-3F64-EE9B-843F817D9C94}"/>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a:ea typeface="+mn-ea"/>
              </a:endParaRPr>
            </a:p>
          </p:txBody>
        </p:sp>
        <p:sp>
          <p:nvSpPr>
            <p:cNvPr id="49157" name="Freeform 5">
              <a:extLst>
                <a:ext uri="{FF2B5EF4-FFF2-40B4-BE49-F238E27FC236}">
                  <a16:creationId xmlns:a16="http://schemas.microsoft.com/office/drawing/2014/main" id="{F7D2B906-17E5-F172-0C4E-CAC489F23CB7}"/>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a:ea typeface="+mn-ea"/>
              </a:endParaRPr>
            </a:p>
          </p:txBody>
        </p:sp>
        <p:grpSp>
          <p:nvGrpSpPr>
            <p:cNvPr id="1035" name="Group 6">
              <a:extLst>
                <a:ext uri="{FF2B5EF4-FFF2-40B4-BE49-F238E27FC236}">
                  <a16:creationId xmlns:a16="http://schemas.microsoft.com/office/drawing/2014/main" id="{82554795-B288-473A-B5BC-28A53B0FDB1E}"/>
                </a:ext>
              </a:extLst>
            </p:cNvPr>
            <p:cNvGrpSpPr>
              <a:grpSpLocks/>
            </p:cNvGrpSpPr>
            <p:nvPr/>
          </p:nvGrpSpPr>
          <p:grpSpPr bwMode="auto">
            <a:xfrm>
              <a:off x="288" y="0"/>
              <a:ext cx="5098" cy="4316"/>
              <a:chOff x="288" y="0"/>
              <a:chExt cx="5098" cy="4316"/>
            </a:xfrm>
          </p:grpSpPr>
          <p:sp>
            <p:nvSpPr>
              <p:cNvPr id="49159" name="Freeform 7">
                <a:extLst>
                  <a:ext uri="{FF2B5EF4-FFF2-40B4-BE49-F238E27FC236}">
                    <a16:creationId xmlns:a16="http://schemas.microsoft.com/office/drawing/2014/main" id="{B83AB800-A44B-EDCD-B0F8-11C3E22DC492}"/>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a:ea typeface="+mn-ea"/>
                </a:endParaRPr>
              </a:p>
            </p:txBody>
          </p:sp>
          <p:sp>
            <p:nvSpPr>
              <p:cNvPr id="49160" name="Freeform 8">
                <a:extLst>
                  <a:ext uri="{FF2B5EF4-FFF2-40B4-BE49-F238E27FC236}">
                    <a16:creationId xmlns:a16="http://schemas.microsoft.com/office/drawing/2014/main" id="{707E5D94-E6D6-0CCE-3329-FCAA6FBC4465}"/>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a:ea typeface="+mn-ea"/>
                </a:endParaRPr>
              </a:p>
            </p:txBody>
          </p:sp>
          <p:sp>
            <p:nvSpPr>
              <p:cNvPr id="49161" name="Freeform 9">
                <a:extLst>
                  <a:ext uri="{FF2B5EF4-FFF2-40B4-BE49-F238E27FC236}">
                    <a16:creationId xmlns:a16="http://schemas.microsoft.com/office/drawing/2014/main" id="{CB2AB4DD-64F8-79CE-40D8-3276973B4AD4}"/>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a:ea typeface="+mn-ea"/>
                </a:endParaRPr>
              </a:p>
            </p:txBody>
          </p:sp>
          <p:sp>
            <p:nvSpPr>
              <p:cNvPr id="49162" name="Freeform 10">
                <a:extLst>
                  <a:ext uri="{FF2B5EF4-FFF2-40B4-BE49-F238E27FC236}">
                    <a16:creationId xmlns:a16="http://schemas.microsoft.com/office/drawing/2014/main" id="{14A2DCC9-A0B5-D2E0-9679-DD44D9A566E6}"/>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a:ea typeface="+mn-ea"/>
                </a:endParaRPr>
              </a:p>
            </p:txBody>
          </p:sp>
          <p:sp>
            <p:nvSpPr>
              <p:cNvPr id="49163" name="Freeform 11">
                <a:extLst>
                  <a:ext uri="{FF2B5EF4-FFF2-40B4-BE49-F238E27FC236}">
                    <a16:creationId xmlns:a16="http://schemas.microsoft.com/office/drawing/2014/main" id="{8E08A6B1-7CC9-1602-8EBA-97E484B22303}"/>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a:ea typeface="+mn-ea"/>
                </a:endParaRPr>
              </a:p>
            </p:txBody>
          </p:sp>
          <p:sp>
            <p:nvSpPr>
              <p:cNvPr id="49164" name="Freeform 12">
                <a:extLst>
                  <a:ext uri="{FF2B5EF4-FFF2-40B4-BE49-F238E27FC236}">
                    <a16:creationId xmlns:a16="http://schemas.microsoft.com/office/drawing/2014/main" id="{20E670EC-56E6-6AA5-C28C-864096B6B526}"/>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a:ea typeface="+mn-ea"/>
                </a:endParaRPr>
              </a:p>
            </p:txBody>
          </p:sp>
          <p:sp>
            <p:nvSpPr>
              <p:cNvPr id="49165" name="Freeform 13">
                <a:extLst>
                  <a:ext uri="{FF2B5EF4-FFF2-40B4-BE49-F238E27FC236}">
                    <a16:creationId xmlns:a16="http://schemas.microsoft.com/office/drawing/2014/main" id="{747D0C41-5DD9-5FF1-C3BF-37E97F3200A2}"/>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a:ea typeface="+mn-ea"/>
                </a:endParaRPr>
              </a:p>
            </p:txBody>
          </p:sp>
          <p:sp>
            <p:nvSpPr>
              <p:cNvPr id="49166" name="Freeform 14">
                <a:extLst>
                  <a:ext uri="{FF2B5EF4-FFF2-40B4-BE49-F238E27FC236}">
                    <a16:creationId xmlns:a16="http://schemas.microsoft.com/office/drawing/2014/main" id="{E813B1C7-E5E0-12A5-A104-04AF12825E82}"/>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a:ea typeface="+mn-ea"/>
                </a:endParaRPr>
              </a:p>
            </p:txBody>
          </p:sp>
          <p:sp>
            <p:nvSpPr>
              <p:cNvPr id="49167" name="Freeform 15">
                <a:extLst>
                  <a:ext uri="{FF2B5EF4-FFF2-40B4-BE49-F238E27FC236}">
                    <a16:creationId xmlns:a16="http://schemas.microsoft.com/office/drawing/2014/main" id="{93C7EA66-2459-C077-461F-F4BFD40C31F6}"/>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a:ea typeface="+mn-ea"/>
                </a:endParaRPr>
              </a:p>
            </p:txBody>
          </p:sp>
          <p:sp>
            <p:nvSpPr>
              <p:cNvPr id="49168" name="Freeform 16">
                <a:extLst>
                  <a:ext uri="{FF2B5EF4-FFF2-40B4-BE49-F238E27FC236}">
                    <a16:creationId xmlns:a16="http://schemas.microsoft.com/office/drawing/2014/main" id="{96E30CF1-A7B8-F6ED-B932-1D7907D039D2}"/>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a:ea typeface="+mn-ea"/>
                </a:endParaRPr>
              </a:p>
            </p:txBody>
          </p:sp>
          <p:sp>
            <p:nvSpPr>
              <p:cNvPr id="49169" name="Freeform 17">
                <a:extLst>
                  <a:ext uri="{FF2B5EF4-FFF2-40B4-BE49-F238E27FC236}">
                    <a16:creationId xmlns:a16="http://schemas.microsoft.com/office/drawing/2014/main" id="{F99A9CAA-A62D-BAF0-863D-D124F6951597}"/>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a:ea typeface="+mn-ea"/>
                </a:endParaRPr>
              </a:p>
            </p:txBody>
          </p:sp>
          <p:sp>
            <p:nvSpPr>
              <p:cNvPr id="49170" name="Freeform 18">
                <a:extLst>
                  <a:ext uri="{FF2B5EF4-FFF2-40B4-BE49-F238E27FC236}">
                    <a16:creationId xmlns:a16="http://schemas.microsoft.com/office/drawing/2014/main" id="{B663E4E4-5C8F-0A68-39E9-72C4F854D5BB}"/>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a:ea typeface="+mn-ea"/>
                </a:endParaRPr>
              </a:p>
            </p:txBody>
          </p:sp>
          <p:sp>
            <p:nvSpPr>
              <p:cNvPr id="49171" name="Freeform 19">
                <a:extLst>
                  <a:ext uri="{FF2B5EF4-FFF2-40B4-BE49-F238E27FC236}">
                    <a16:creationId xmlns:a16="http://schemas.microsoft.com/office/drawing/2014/main" id="{56ACBE33-DBDF-145B-0ED4-95D2C0D5A4A3}"/>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a:ea typeface="+mn-ea"/>
                </a:endParaRPr>
              </a:p>
            </p:txBody>
          </p:sp>
        </p:grpSp>
        <p:sp>
          <p:nvSpPr>
            <p:cNvPr id="49172" name="Freeform 20">
              <a:extLst>
                <a:ext uri="{FF2B5EF4-FFF2-40B4-BE49-F238E27FC236}">
                  <a16:creationId xmlns:a16="http://schemas.microsoft.com/office/drawing/2014/main" id="{07792BDE-34F7-7EAC-EDDE-72759072A9BD}"/>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a:ea typeface="+mn-ea"/>
              </a:endParaRPr>
            </a:p>
          </p:txBody>
        </p:sp>
        <p:sp>
          <p:nvSpPr>
            <p:cNvPr id="49173" name="Freeform 21">
              <a:extLst>
                <a:ext uri="{FF2B5EF4-FFF2-40B4-BE49-F238E27FC236}">
                  <a16:creationId xmlns:a16="http://schemas.microsoft.com/office/drawing/2014/main" id="{972CF412-A53B-6E6C-0557-30FB95862680}"/>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a:ea typeface="+mn-ea"/>
              </a:endParaRPr>
            </a:p>
          </p:txBody>
        </p:sp>
        <p:sp>
          <p:nvSpPr>
            <p:cNvPr id="49174" name="Freeform 22">
              <a:extLst>
                <a:ext uri="{FF2B5EF4-FFF2-40B4-BE49-F238E27FC236}">
                  <a16:creationId xmlns:a16="http://schemas.microsoft.com/office/drawing/2014/main" id="{E91E87BA-E2FC-9F32-7F5A-9B1D3D1F790C}"/>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a:defRPr/>
              </a:pPr>
              <a:endParaRPr lang="en-US">
                <a:ea typeface="+mn-ea"/>
              </a:endParaRPr>
            </a:p>
          </p:txBody>
        </p:sp>
        <p:sp>
          <p:nvSpPr>
            <p:cNvPr id="1039" name="Freeform 23">
              <a:extLst>
                <a:ext uri="{FF2B5EF4-FFF2-40B4-BE49-F238E27FC236}">
                  <a16:creationId xmlns:a16="http://schemas.microsoft.com/office/drawing/2014/main" id="{E615D04C-E055-C8D0-3F90-76E19192B501}"/>
                </a:ext>
              </a:extLst>
            </p:cNvPr>
            <p:cNvSpPr>
              <a:spLocks/>
            </p:cNvSpPr>
            <p:nvPr/>
          </p:nvSpPr>
          <p:spPr bwMode="hidden">
            <a:xfrm>
              <a:off x="5041" y="0"/>
              <a:ext cx="719" cy="845"/>
            </a:xfrm>
            <a:custGeom>
              <a:avLst/>
              <a:gdLst>
                <a:gd name="T0" fmla="*/ 777 w 717"/>
                <a:gd name="T1" fmla="*/ 845 h 845"/>
                <a:gd name="T2" fmla="*/ 777 w 717"/>
                <a:gd name="T3" fmla="*/ 821 h 845"/>
                <a:gd name="T4" fmla="*/ 634 w 717"/>
                <a:gd name="T5" fmla="*/ 605 h 845"/>
                <a:gd name="T6" fmla="*/ 436 w 717"/>
                <a:gd name="T7" fmla="*/ 396 h 845"/>
                <a:gd name="T8" fmla="*/ 251 w 717"/>
                <a:gd name="T9" fmla="*/ 192 h 845"/>
                <a:gd name="T10" fmla="*/ 17 w 717"/>
                <a:gd name="T11" fmla="*/ 0 h 845"/>
                <a:gd name="T12" fmla="*/ 0 w 717"/>
                <a:gd name="T13" fmla="*/ 0 h 845"/>
                <a:gd name="T14" fmla="*/ 239 w 717"/>
                <a:gd name="T15" fmla="*/ 198 h 845"/>
                <a:gd name="T16" fmla="*/ 430 w 717"/>
                <a:gd name="T17" fmla="*/ 408 h 845"/>
                <a:gd name="T18" fmla="*/ 628 w 717"/>
                <a:gd name="T19" fmla="*/ 623 h 845"/>
                <a:gd name="T20" fmla="*/ 777 w 717"/>
                <a:gd name="T21" fmla="*/ 845 h 845"/>
                <a:gd name="T22" fmla="*/ 77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4">
              <a:extLst>
                <a:ext uri="{FF2B5EF4-FFF2-40B4-BE49-F238E27FC236}">
                  <a16:creationId xmlns:a16="http://schemas.microsoft.com/office/drawing/2014/main" id="{AB8CC218-371C-A286-DEBE-C028D2D1A749}"/>
                </a:ext>
              </a:extLst>
            </p:cNvPr>
            <p:cNvSpPr>
              <a:spLocks/>
            </p:cNvSpPr>
            <p:nvPr/>
          </p:nvSpPr>
          <p:spPr bwMode="hidden">
            <a:xfrm>
              <a:off x="5352" y="0"/>
              <a:ext cx="408" cy="414"/>
            </a:xfrm>
            <a:custGeom>
              <a:avLst/>
              <a:gdLst>
                <a:gd name="T0" fmla="*/ 437 w 407"/>
                <a:gd name="T1" fmla="*/ 414 h 414"/>
                <a:gd name="T2" fmla="*/ 437 w 407"/>
                <a:gd name="T3" fmla="*/ 396 h 414"/>
                <a:gd name="T4" fmla="*/ 252 w 407"/>
                <a:gd name="T5" fmla="*/ 192 h 414"/>
                <a:gd name="T6" fmla="*/ 12 w 407"/>
                <a:gd name="T7" fmla="*/ 0 h 414"/>
                <a:gd name="T8" fmla="*/ 0 w 407"/>
                <a:gd name="T9" fmla="*/ 0 h 414"/>
                <a:gd name="T10" fmla="*/ 108 w 407"/>
                <a:gd name="T11" fmla="*/ 102 h 414"/>
                <a:gd name="T12" fmla="*/ 246 w 407"/>
                <a:gd name="T13" fmla="*/ 204 h 414"/>
                <a:gd name="T14" fmla="*/ 437 w 407"/>
                <a:gd name="T15" fmla="*/ 414 h 414"/>
                <a:gd name="T16" fmla="*/ 43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77" name="Freeform 25">
              <a:extLst>
                <a:ext uri="{FF2B5EF4-FFF2-40B4-BE49-F238E27FC236}">
                  <a16:creationId xmlns:a16="http://schemas.microsoft.com/office/drawing/2014/main" id="{B50C012D-6768-6257-60C7-AFE63CEA9552}"/>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a:defRPr/>
              </a:pPr>
              <a:endParaRPr lang="en-US">
                <a:ea typeface="+mn-ea"/>
              </a:endParaRPr>
            </a:p>
          </p:txBody>
        </p:sp>
        <p:sp>
          <p:nvSpPr>
            <p:cNvPr id="1042" name="Freeform 26">
              <a:extLst>
                <a:ext uri="{FF2B5EF4-FFF2-40B4-BE49-F238E27FC236}">
                  <a16:creationId xmlns:a16="http://schemas.microsoft.com/office/drawing/2014/main" id="{FF5DC81A-D59D-F38B-D830-09BE79540D42}"/>
                </a:ext>
              </a:extLst>
            </p:cNvPr>
            <p:cNvSpPr>
              <a:spLocks/>
            </p:cNvSpPr>
            <p:nvPr/>
          </p:nvSpPr>
          <p:spPr bwMode="hidden">
            <a:xfrm>
              <a:off x="6" y="0"/>
              <a:ext cx="588" cy="599"/>
            </a:xfrm>
            <a:custGeom>
              <a:avLst/>
              <a:gdLst>
                <a:gd name="T0" fmla="*/ 646 w 586"/>
                <a:gd name="T1" fmla="*/ 0 h 599"/>
                <a:gd name="T2" fmla="*/ 628 w 586"/>
                <a:gd name="T3" fmla="*/ 0 h 599"/>
                <a:gd name="T4" fmla="*/ 437 w 586"/>
                <a:gd name="T5" fmla="*/ 132 h 599"/>
                <a:gd name="T6" fmla="*/ 287 w 586"/>
                <a:gd name="T7" fmla="*/ 270 h 599"/>
                <a:gd name="T8" fmla="*/ 120 w 586"/>
                <a:gd name="T9" fmla="*/ 420 h 599"/>
                <a:gd name="T10" fmla="*/ 0 w 586"/>
                <a:gd name="T11" fmla="*/ 575 h 599"/>
                <a:gd name="T12" fmla="*/ 0 w 586"/>
                <a:gd name="T13" fmla="*/ 599 h 599"/>
                <a:gd name="T14" fmla="*/ 120 w 586"/>
                <a:gd name="T15" fmla="*/ 432 h 599"/>
                <a:gd name="T16" fmla="*/ 287 w 586"/>
                <a:gd name="T17" fmla="*/ 282 h 599"/>
                <a:gd name="T18" fmla="*/ 446 w 586"/>
                <a:gd name="T19" fmla="*/ 138 h 599"/>
                <a:gd name="T20" fmla="*/ 646 w 586"/>
                <a:gd name="T21" fmla="*/ 0 h 599"/>
                <a:gd name="T22" fmla="*/ 64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27">
              <a:extLst>
                <a:ext uri="{FF2B5EF4-FFF2-40B4-BE49-F238E27FC236}">
                  <a16:creationId xmlns:a16="http://schemas.microsoft.com/office/drawing/2014/main" id="{512EAA69-9869-184E-1D91-A16467FABE8A}"/>
                </a:ext>
              </a:extLst>
            </p:cNvPr>
            <p:cNvSpPr>
              <a:spLocks/>
            </p:cNvSpPr>
            <p:nvPr/>
          </p:nvSpPr>
          <p:spPr bwMode="hidden">
            <a:xfrm>
              <a:off x="6" y="0"/>
              <a:ext cx="270" cy="252"/>
            </a:xfrm>
            <a:custGeom>
              <a:avLst/>
              <a:gdLst>
                <a:gd name="T0" fmla="*/ 299 w 269"/>
                <a:gd name="T1" fmla="*/ 0 h 252"/>
                <a:gd name="T2" fmla="*/ 28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99 w 269"/>
                <a:gd name="T15" fmla="*/ 0 h 252"/>
                <a:gd name="T16" fmla="*/ 29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Line 28">
              <a:extLst>
                <a:ext uri="{FF2B5EF4-FFF2-40B4-BE49-F238E27FC236}">
                  <a16:creationId xmlns:a16="http://schemas.microsoft.com/office/drawing/2014/main" id="{A66A79C4-9D7C-8C65-61B7-3F2F8B390AA4}"/>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 name="Line 29">
              <a:extLst>
                <a:ext uri="{FF2B5EF4-FFF2-40B4-BE49-F238E27FC236}">
                  <a16:creationId xmlns:a16="http://schemas.microsoft.com/office/drawing/2014/main" id="{60CBFE55-AC22-9693-5444-70EDF4D52C81}"/>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 name="Line 30">
              <a:extLst>
                <a:ext uri="{FF2B5EF4-FFF2-40B4-BE49-F238E27FC236}">
                  <a16:creationId xmlns:a16="http://schemas.microsoft.com/office/drawing/2014/main" id="{F05AD106-3A83-997A-386D-269ABACCA835}"/>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47" name="Group 31">
              <a:extLst>
                <a:ext uri="{FF2B5EF4-FFF2-40B4-BE49-F238E27FC236}">
                  <a16:creationId xmlns:a16="http://schemas.microsoft.com/office/drawing/2014/main" id="{C7CC3994-B689-E25A-A264-5B76BED1FE01}"/>
                </a:ext>
              </a:extLst>
            </p:cNvPr>
            <p:cNvGrpSpPr>
              <a:grpSpLocks/>
            </p:cNvGrpSpPr>
            <p:nvPr/>
          </p:nvGrpSpPr>
          <p:grpSpPr bwMode="auto">
            <a:xfrm>
              <a:off x="1" y="392"/>
              <a:ext cx="5758" cy="1571"/>
              <a:chOff x="1" y="392"/>
              <a:chExt cx="5758" cy="1571"/>
            </a:xfrm>
          </p:grpSpPr>
          <p:sp>
            <p:nvSpPr>
              <p:cNvPr id="1050" name="Line 32">
                <a:extLst>
                  <a:ext uri="{FF2B5EF4-FFF2-40B4-BE49-F238E27FC236}">
                    <a16:creationId xmlns:a16="http://schemas.microsoft.com/office/drawing/2014/main" id="{18AA1098-1499-487F-F832-4F6C7D924A0C}"/>
                  </a:ext>
                </a:extLst>
              </p:cNvPr>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1" name="Line 33">
                <a:extLst>
                  <a:ext uri="{FF2B5EF4-FFF2-40B4-BE49-F238E27FC236}">
                    <a16:creationId xmlns:a16="http://schemas.microsoft.com/office/drawing/2014/main" id="{003891FA-CE3F-4262-7013-87069EE52B25}"/>
                  </a:ext>
                </a:extLst>
              </p:cNvPr>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2" name="Line 34">
                <a:extLst>
                  <a:ext uri="{FF2B5EF4-FFF2-40B4-BE49-F238E27FC236}">
                    <a16:creationId xmlns:a16="http://schemas.microsoft.com/office/drawing/2014/main" id="{277BC8F4-4673-CF55-F0CE-01EE3DD224C3}"/>
                  </a:ext>
                </a:extLst>
              </p:cNvPr>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3" name="Line 35">
                <a:extLst>
                  <a:ext uri="{FF2B5EF4-FFF2-40B4-BE49-F238E27FC236}">
                    <a16:creationId xmlns:a16="http://schemas.microsoft.com/office/drawing/2014/main" id="{7CF132A7-B336-7791-FD8A-806AC1ED88CD}"/>
                  </a:ext>
                </a:extLst>
              </p:cNvPr>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 name="Line 36">
                <a:extLst>
                  <a:ext uri="{FF2B5EF4-FFF2-40B4-BE49-F238E27FC236}">
                    <a16:creationId xmlns:a16="http://schemas.microsoft.com/office/drawing/2014/main" id="{07DC5AB7-B6B0-0C4A-F6DC-2F09F54B9BF8}"/>
                  </a:ext>
                </a:extLst>
              </p:cNvPr>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48" name="Line 37">
              <a:extLst>
                <a:ext uri="{FF2B5EF4-FFF2-40B4-BE49-F238E27FC236}">
                  <a16:creationId xmlns:a16="http://schemas.microsoft.com/office/drawing/2014/main" id="{6D429644-9269-5505-DA41-F42C4F8C83C4}"/>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9" name="Line 38">
              <a:extLst>
                <a:ext uri="{FF2B5EF4-FFF2-40B4-BE49-F238E27FC236}">
                  <a16:creationId xmlns:a16="http://schemas.microsoft.com/office/drawing/2014/main" id="{E9BF7077-8984-46C4-561F-56152D079D3A}"/>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9191" name="Rectangle 39">
            <a:extLst>
              <a:ext uri="{FF2B5EF4-FFF2-40B4-BE49-F238E27FC236}">
                <a16:creationId xmlns:a16="http://schemas.microsoft.com/office/drawing/2014/main" id="{1C64E027-C9A8-EF9A-DBDB-71C864817334}"/>
              </a:ext>
            </a:extLst>
          </p:cNvPr>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49192" name="Rectangle 40">
            <a:extLst>
              <a:ext uri="{FF2B5EF4-FFF2-40B4-BE49-F238E27FC236}">
                <a16:creationId xmlns:a16="http://schemas.microsoft.com/office/drawing/2014/main" id="{875ECC8A-6105-945A-908C-B53DE735DDE4}"/>
              </a:ext>
            </a:extLst>
          </p:cNvPr>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Verdana" panose="020B0604030504040204" pitchFamily="34" charset="0"/>
                <a:ea typeface="+mn-ea"/>
              </a:defRPr>
            </a:lvl1pPr>
          </a:lstStyle>
          <a:p>
            <a:pPr>
              <a:defRPr/>
            </a:pPr>
            <a:endParaRPr lang="en-US" altLang="en-US"/>
          </a:p>
        </p:txBody>
      </p:sp>
      <p:sp>
        <p:nvSpPr>
          <p:cNvPr id="49193" name="Rectangle 41">
            <a:extLst>
              <a:ext uri="{FF2B5EF4-FFF2-40B4-BE49-F238E27FC236}">
                <a16:creationId xmlns:a16="http://schemas.microsoft.com/office/drawing/2014/main" id="{033FFECE-AE6E-2955-9B7D-F9B3BAC1EFBF}"/>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Verdana" panose="020B0604030504040204" pitchFamily="34" charset="0"/>
                <a:ea typeface="+mn-ea"/>
              </a:defRPr>
            </a:lvl1pPr>
          </a:lstStyle>
          <a:p>
            <a:pPr>
              <a:defRPr/>
            </a:pPr>
            <a:endParaRPr lang="en-US" altLang="en-US"/>
          </a:p>
        </p:txBody>
      </p:sp>
      <p:sp>
        <p:nvSpPr>
          <p:cNvPr id="49194" name="Rectangle 42">
            <a:extLst>
              <a:ext uri="{FF2B5EF4-FFF2-40B4-BE49-F238E27FC236}">
                <a16:creationId xmlns:a16="http://schemas.microsoft.com/office/drawing/2014/main" id="{EF13A6A5-20BD-5BFE-CE3A-7CF3DD531A20}"/>
              </a:ext>
            </a:extLst>
          </p:cNvPr>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a:defRPr/>
            </a:pPr>
            <a:fld id="{F5910F7A-A957-4EC8-B3D5-D079469FD4E9}" type="slidenum">
              <a:rPr lang="en-US" altLang="en-US"/>
              <a:pPr>
                <a:defRPr/>
              </a:pPr>
              <a:t>‹#›</a:t>
            </a:fld>
            <a:endParaRPr lang="en-US" altLang="en-US"/>
          </a:p>
        </p:txBody>
      </p:sp>
      <p:sp>
        <p:nvSpPr>
          <p:cNvPr id="49195" name="Rectangle 43">
            <a:extLst>
              <a:ext uri="{FF2B5EF4-FFF2-40B4-BE49-F238E27FC236}">
                <a16:creationId xmlns:a16="http://schemas.microsoft.com/office/drawing/2014/main" id="{672E4E18-1567-109D-B1E4-BF70B262C068}"/>
              </a:ext>
            </a:extLst>
          </p:cNvPr>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50849067"/>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panose="020B0600070205080204" pitchFamily="34" charset="-128"/>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S PGothic" panose="020B0600070205080204" pitchFamily="34" charset="-128"/>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MS PGothic" panose="020B0600070205080204" pitchFamily="34" charset="-128"/>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S PGothic" panose="020B0600070205080204" pitchFamily="34" charset="-128"/>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nopes.com/news/2016/07/28/donald-trump-criticized-for-mocking-disabled-reporte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rchives.gov/national-archives-experience/charters/constitution_transcript.html" TargetMode="External"/><Relationship Id="rId2" Type="http://schemas.openxmlformats.org/officeDocument/2006/relationships/hyperlink" Target="http://www.usconstitution.net/articles.html" TargetMode="External"/><Relationship Id="rId1" Type="http://schemas.openxmlformats.org/officeDocument/2006/relationships/slideLayout" Target="../slideLayouts/slideLayout2.xml"/><Relationship Id="rId5" Type="http://schemas.openxmlformats.org/officeDocument/2006/relationships/hyperlink" Target="https://thefederalistpapers.org/anti-federalist-papers" TargetMode="External"/><Relationship Id="rId4" Type="http://schemas.openxmlformats.org/officeDocument/2006/relationships/hyperlink" Target="http://avalon.law.yale.edu/subject_menus/fed.asp"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rchives.gov/national-archives-experience/charters/constitution_transcript.html" TargetMode="External"/><Relationship Id="rId2" Type="http://schemas.openxmlformats.org/officeDocument/2006/relationships/hyperlink" Target="http://www.usconstitution.net/articles.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www.law.cornell.edu/supremecourt/text/299/30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vlib.us/amdocs/texts/marbury.ht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fas.org/irp/offdocs/eo/mo-111301.htm" TargetMode="External"/><Relationship Id="rId3" Type="http://schemas.openxmlformats.org/officeDocument/2006/relationships/hyperlink" Target="http://www.archives.gov/federal-register/executive-orders/disposition.html" TargetMode="External"/><Relationship Id="rId7" Type="http://schemas.openxmlformats.org/officeDocument/2006/relationships/hyperlink" Target="http://fas.org/irp/offdocs/eo/eo-13228.htm" TargetMode="External"/><Relationship Id="rId2" Type="http://schemas.openxmlformats.org/officeDocument/2006/relationships/hyperlink" Target="http://www.presidency.ucsb.edu/data/orders.php" TargetMode="External"/><Relationship Id="rId1" Type="http://schemas.openxmlformats.org/officeDocument/2006/relationships/slideLayout" Target="../slideLayouts/slideLayout2.xml"/><Relationship Id="rId6" Type="http://schemas.openxmlformats.org/officeDocument/2006/relationships/hyperlink" Target="http://fas.org/irp/offdocs/EO12148.htm" TargetMode="External"/><Relationship Id="rId5" Type="http://schemas.openxmlformats.org/officeDocument/2006/relationships/hyperlink" Target="http://www.archives.gov/federal-register/executive-orders/1937.html" TargetMode="External"/><Relationship Id="rId4" Type="http://schemas.openxmlformats.org/officeDocument/2006/relationships/hyperlink" Target="http://constitutioncenter.org/media/files/ep_miniposter.pdf" TargetMode="External"/><Relationship Id="rId9" Type="http://schemas.openxmlformats.org/officeDocument/2006/relationships/hyperlink" Target="https://www.federalregister.gov/documents/2022/08/11/2022-17420/securing-access-to-reproductive-and-other-healthcare-services"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www.supremecourt.gov/opinions/20pdf/21a23_ap6c.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obamawhitehouse.archives.gov/the-press-office/2012/06/15/remarks-president-immigration" TargetMode="External"/><Relationship Id="rId7" Type="http://schemas.openxmlformats.org/officeDocument/2006/relationships/hyperlink" Target="https://www.nilc.org/issues/daca/daca-heads-to-scotus-scenarios/" TargetMode="External"/><Relationship Id="rId2" Type="http://schemas.openxmlformats.org/officeDocument/2006/relationships/hyperlink" Target="https://www.congress.gov/bill/112th-congress/senate-bill/952" TargetMode="External"/><Relationship Id="rId1" Type="http://schemas.openxmlformats.org/officeDocument/2006/relationships/slideLayout" Target="../slideLayouts/slideLayout2.xml"/><Relationship Id="rId6" Type="http://schemas.openxmlformats.org/officeDocument/2006/relationships/hyperlink" Target="https://www.nilc.org/issues/daca/status-current-daca-litigation/" TargetMode="External"/><Relationship Id="rId5" Type="http://schemas.openxmlformats.org/officeDocument/2006/relationships/hyperlink" Target="https://www.nytimes.com/2017/09/05/us/politics/trump-daca-dreamers-immigration.html" TargetMode="External"/><Relationship Id="rId4" Type="http://schemas.openxmlformats.org/officeDocument/2006/relationships/hyperlink" Target="https://www.uscis.gov/archive/2014-executive-actions-immigra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archives.gov/national-archives-experience/charters/constitution_transcript.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406A3-EA47-0639-15AF-76E506667388}"/>
              </a:ext>
            </a:extLst>
          </p:cNvPr>
          <p:cNvSpPr>
            <a:spLocks noGrp="1"/>
          </p:cNvSpPr>
          <p:nvPr>
            <p:ph type="title"/>
          </p:nvPr>
        </p:nvSpPr>
        <p:spPr>
          <a:xfrm>
            <a:off x="457200" y="277813"/>
            <a:ext cx="8229600" cy="788987"/>
          </a:xfrm>
        </p:spPr>
        <p:txBody>
          <a:bodyPr/>
          <a:lstStyle/>
          <a:p>
            <a:pPr>
              <a:defRPr/>
            </a:pPr>
            <a:r>
              <a:rPr lang="en-US" dirty="0"/>
              <a:t>POLI 308 US Presidency</a:t>
            </a:r>
          </a:p>
        </p:txBody>
      </p:sp>
      <p:pic>
        <p:nvPicPr>
          <p:cNvPr id="4099" name="Content Placeholder 3">
            <a:extLst>
              <a:ext uri="{FF2B5EF4-FFF2-40B4-BE49-F238E27FC236}">
                <a16:creationId xmlns:a16="http://schemas.microsoft.com/office/drawing/2014/main" id="{E422BCB8-E74B-8ACD-F3BC-0D40FBF98C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1219200"/>
            <a:ext cx="6324600" cy="5216525"/>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A5EF-8EBA-2571-227D-150524F12226}"/>
              </a:ext>
            </a:extLst>
          </p:cNvPr>
          <p:cNvSpPr>
            <a:spLocks noGrp="1"/>
          </p:cNvSpPr>
          <p:nvPr>
            <p:ph type="title"/>
          </p:nvPr>
        </p:nvSpPr>
        <p:spPr/>
        <p:txBody>
          <a:bodyPr/>
          <a:lstStyle/>
          <a:p>
            <a:pPr>
              <a:defRPr/>
            </a:pPr>
            <a:r>
              <a:rPr lang="en-US" dirty="0"/>
              <a:t>Character: The Difficult to Explain</a:t>
            </a:r>
          </a:p>
        </p:txBody>
      </p:sp>
      <p:sp>
        <p:nvSpPr>
          <p:cNvPr id="3" name="Content Placeholder 2">
            <a:extLst>
              <a:ext uri="{FF2B5EF4-FFF2-40B4-BE49-F238E27FC236}">
                <a16:creationId xmlns:a16="http://schemas.microsoft.com/office/drawing/2014/main" id="{4F3083D9-3337-3B08-6E9A-D07577B027FF}"/>
              </a:ext>
            </a:extLst>
          </p:cNvPr>
          <p:cNvSpPr>
            <a:spLocks noGrp="1"/>
          </p:cNvSpPr>
          <p:nvPr>
            <p:ph idx="1"/>
          </p:nvPr>
        </p:nvSpPr>
        <p:spPr/>
        <p:txBody>
          <a:bodyPr/>
          <a:lstStyle/>
          <a:p>
            <a:pPr>
              <a:defRPr/>
            </a:pPr>
            <a:r>
              <a:rPr lang="en-US" dirty="0"/>
              <a:t>Candidate Trump mocking a disabled reporter: </a:t>
            </a:r>
            <a:r>
              <a:rPr lang="en-US" dirty="0">
                <a:hlinkClick r:id="rId2"/>
              </a:rPr>
              <a:t>November 2015</a:t>
            </a:r>
            <a:endParaRPr lang="en-US" dirty="0"/>
          </a:p>
          <a:p>
            <a:pPr>
              <a:defRPr/>
            </a:pPr>
            <a:endParaRPr lang="en-US" dirty="0"/>
          </a:p>
        </p:txBody>
      </p:sp>
      <p:pic>
        <p:nvPicPr>
          <p:cNvPr id="13316" name="Picture 5">
            <a:extLst>
              <a:ext uri="{FF2B5EF4-FFF2-40B4-BE49-F238E27FC236}">
                <a16:creationId xmlns:a16="http://schemas.microsoft.com/office/drawing/2014/main" id="{7A1009F5-28B2-487D-0279-2BCB549BC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881313"/>
            <a:ext cx="609600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A0AD130-4B25-1D05-0355-64802C0DF07B}"/>
              </a:ext>
            </a:extLst>
          </p:cNvPr>
          <p:cNvSpPr>
            <a:spLocks noGrp="1" noChangeArrowheads="1"/>
          </p:cNvSpPr>
          <p:nvPr>
            <p:ph type="title"/>
          </p:nvPr>
        </p:nvSpPr>
        <p:spPr/>
        <p:txBody>
          <a:bodyPr/>
          <a:lstStyle/>
          <a:p>
            <a:pPr eaLnBrk="1" hangingPunct="1">
              <a:defRPr/>
            </a:pPr>
            <a:r>
              <a:rPr lang="en-US" altLang="en-US" sz="4000" dirty="0"/>
              <a:t>2. Presidential Domination</a:t>
            </a:r>
          </a:p>
        </p:txBody>
      </p:sp>
      <p:sp>
        <p:nvSpPr>
          <p:cNvPr id="51203" name="Rectangle 3">
            <a:extLst>
              <a:ext uri="{FF2B5EF4-FFF2-40B4-BE49-F238E27FC236}">
                <a16:creationId xmlns:a16="http://schemas.microsoft.com/office/drawing/2014/main" id="{693D84A9-3AF5-46C4-3647-D4EB61376316}"/>
              </a:ext>
            </a:extLst>
          </p:cNvPr>
          <p:cNvSpPr>
            <a:spLocks noGrp="1" noChangeArrowheads="1"/>
          </p:cNvSpPr>
          <p:nvPr>
            <p:ph type="body" idx="1"/>
          </p:nvPr>
        </p:nvSpPr>
        <p:spPr/>
        <p:txBody>
          <a:bodyPr/>
          <a:lstStyle/>
          <a:p>
            <a:pPr eaLnBrk="1" hangingPunct="1">
              <a:defRPr/>
            </a:pPr>
            <a:endParaRPr lang="en-US" altLang="en-US">
              <a:ea typeface="+mn-ea"/>
            </a:endParaRPr>
          </a:p>
        </p:txBody>
      </p:sp>
      <p:pic>
        <p:nvPicPr>
          <p:cNvPr id="14340" name="Picture 5" descr="washington-monument-address">
            <a:extLst>
              <a:ext uri="{FF2B5EF4-FFF2-40B4-BE49-F238E27FC236}">
                <a16:creationId xmlns:a16="http://schemas.microsoft.com/office/drawing/2014/main" id="{30977AE8-F785-D0E8-DC08-203DD5E4E9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752600"/>
            <a:ext cx="59055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951487A2-FBA2-7FCC-0C97-874356832030}"/>
              </a:ext>
            </a:extLst>
          </p:cNvPr>
          <p:cNvSpPr>
            <a:spLocks noGrp="1" noChangeArrowheads="1"/>
          </p:cNvSpPr>
          <p:nvPr>
            <p:ph type="title"/>
          </p:nvPr>
        </p:nvSpPr>
        <p:spPr/>
        <p:txBody>
          <a:bodyPr/>
          <a:lstStyle/>
          <a:p>
            <a:pPr eaLnBrk="1" hangingPunct="1">
              <a:defRPr/>
            </a:pPr>
            <a:r>
              <a:rPr lang="en-US" altLang="en-US"/>
              <a:t>Lincoln Memorial</a:t>
            </a:r>
          </a:p>
        </p:txBody>
      </p:sp>
      <p:sp>
        <p:nvSpPr>
          <p:cNvPr id="52227" name="Rectangle 3">
            <a:extLst>
              <a:ext uri="{FF2B5EF4-FFF2-40B4-BE49-F238E27FC236}">
                <a16:creationId xmlns:a16="http://schemas.microsoft.com/office/drawing/2014/main" id="{2DC1A453-69AD-947B-BFDD-415B90AE5B47}"/>
              </a:ext>
            </a:extLst>
          </p:cNvPr>
          <p:cNvSpPr>
            <a:spLocks noGrp="1" noChangeArrowheads="1"/>
          </p:cNvSpPr>
          <p:nvPr>
            <p:ph type="body" idx="1"/>
          </p:nvPr>
        </p:nvSpPr>
        <p:spPr/>
        <p:txBody>
          <a:bodyPr/>
          <a:lstStyle/>
          <a:p>
            <a:pPr eaLnBrk="1" hangingPunct="1">
              <a:defRPr/>
            </a:pPr>
            <a:endParaRPr lang="en-US" altLang="en-US">
              <a:ea typeface="+mn-ea"/>
            </a:endParaRPr>
          </a:p>
        </p:txBody>
      </p:sp>
      <p:pic>
        <p:nvPicPr>
          <p:cNvPr id="15364" name="Picture 5" descr="Lincoln-Memorial-at-dusk">
            <a:extLst>
              <a:ext uri="{FF2B5EF4-FFF2-40B4-BE49-F238E27FC236}">
                <a16:creationId xmlns:a16="http://schemas.microsoft.com/office/drawing/2014/main" id="{27F648BB-C97A-EDFA-7D2F-5E45517324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7162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067309FD-139A-5611-466B-19CE4C9F6A3A}"/>
              </a:ext>
            </a:extLst>
          </p:cNvPr>
          <p:cNvSpPr>
            <a:spLocks noGrp="1" noChangeArrowheads="1"/>
          </p:cNvSpPr>
          <p:nvPr>
            <p:ph type="title"/>
          </p:nvPr>
        </p:nvSpPr>
        <p:spPr/>
        <p:txBody>
          <a:bodyPr/>
          <a:lstStyle/>
          <a:p>
            <a:pPr eaLnBrk="1" hangingPunct="1">
              <a:defRPr/>
            </a:pPr>
            <a:r>
              <a:rPr lang="en-US" altLang="en-US"/>
              <a:t>Jefferson Memorial</a:t>
            </a:r>
          </a:p>
        </p:txBody>
      </p:sp>
      <p:sp>
        <p:nvSpPr>
          <p:cNvPr id="53251" name="Rectangle 3">
            <a:extLst>
              <a:ext uri="{FF2B5EF4-FFF2-40B4-BE49-F238E27FC236}">
                <a16:creationId xmlns:a16="http://schemas.microsoft.com/office/drawing/2014/main" id="{D99A4508-35B8-3594-4514-2BE889AE2F9F}"/>
              </a:ext>
            </a:extLst>
          </p:cNvPr>
          <p:cNvSpPr>
            <a:spLocks noGrp="1" noChangeArrowheads="1"/>
          </p:cNvSpPr>
          <p:nvPr>
            <p:ph type="body" idx="1"/>
          </p:nvPr>
        </p:nvSpPr>
        <p:spPr/>
        <p:txBody>
          <a:bodyPr/>
          <a:lstStyle/>
          <a:p>
            <a:pPr eaLnBrk="1" hangingPunct="1">
              <a:defRPr/>
            </a:pPr>
            <a:endParaRPr lang="en-US" altLang="en-US">
              <a:ea typeface="+mn-ea"/>
            </a:endParaRPr>
          </a:p>
        </p:txBody>
      </p:sp>
      <p:pic>
        <p:nvPicPr>
          <p:cNvPr id="16388" name="Picture 5" descr="jefferson-memorial-picture">
            <a:extLst>
              <a:ext uri="{FF2B5EF4-FFF2-40B4-BE49-F238E27FC236}">
                <a16:creationId xmlns:a16="http://schemas.microsoft.com/office/drawing/2014/main" id="{BB5D57C5-EB4B-4A5B-74D7-C594338727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74295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D5225AC6-98CF-3AAC-46A0-D157DC94112B}"/>
              </a:ext>
            </a:extLst>
          </p:cNvPr>
          <p:cNvSpPr>
            <a:spLocks noGrp="1" noChangeArrowheads="1"/>
          </p:cNvSpPr>
          <p:nvPr>
            <p:ph type="title"/>
          </p:nvPr>
        </p:nvSpPr>
        <p:spPr/>
        <p:txBody>
          <a:bodyPr/>
          <a:lstStyle/>
          <a:p>
            <a:pPr eaLnBrk="1" hangingPunct="1">
              <a:defRPr/>
            </a:pPr>
            <a:r>
              <a:rPr lang="en-US" altLang="en-US"/>
              <a:t>Mt. Rushmore</a:t>
            </a:r>
          </a:p>
        </p:txBody>
      </p:sp>
      <p:sp>
        <p:nvSpPr>
          <p:cNvPr id="54275" name="Rectangle 3">
            <a:extLst>
              <a:ext uri="{FF2B5EF4-FFF2-40B4-BE49-F238E27FC236}">
                <a16:creationId xmlns:a16="http://schemas.microsoft.com/office/drawing/2014/main" id="{A5A28A1D-48BB-0488-4086-04192935E736}"/>
              </a:ext>
            </a:extLst>
          </p:cNvPr>
          <p:cNvSpPr>
            <a:spLocks noGrp="1" noChangeArrowheads="1"/>
          </p:cNvSpPr>
          <p:nvPr>
            <p:ph type="body" idx="1"/>
          </p:nvPr>
        </p:nvSpPr>
        <p:spPr>
          <a:xfrm>
            <a:off x="457200" y="1219200"/>
            <a:ext cx="8229600" cy="4530725"/>
          </a:xfrm>
        </p:spPr>
        <p:txBody>
          <a:bodyPr/>
          <a:lstStyle/>
          <a:p>
            <a:pPr eaLnBrk="1" hangingPunct="1">
              <a:defRPr/>
            </a:pPr>
            <a:endParaRPr lang="en-US" altLang="en-US">
              <a:ea typeface="+mn-ea"/>
            </a:endParaRPr>
          </a:p>
        </p:txBody>
      </p:sp>
      <p:pic>
        <p:nvPicPr>
          <p:cNvPr id="17412" name="Picture 5" descr="Mt Rushmore">
            <a:extLst>
              <a:ext uri="{FF2B5EF4-FFF2-40B4-BE49-F238E27FC236}">
                <a16:creationId xmlns:a16="http://schemas.microsoft.com/office/drawing/2014/main" id="{3392DD62-6464-E507-5B2D-056D6C2CC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7696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CD588055-5483-D2BF-C205-831F0A2D44AF}"/>
              </a:ext>
            </a:extLst>
          </p:cNvPr>
          <p:cNvSpPr>
            <a:spLocks noGrp="1" noChangeArrowheads="1"/>
          </p:cNvSpPr>
          <p:nvPr>
            <p:ph type="title"/>
          </p:nvPr>
        </p:nvSpPr>
        <p:spPr/>
        <p:txBody>
          <a:bodyPr/>
          <a:lstStyle/>
          <a:p>
            <a:pPr eaLnBrk="1" hangingPunct="1">
              <a:defRPr/>
            </a:pPr>
            <a:r>
              <a:rPr lang="en-US" altLang="en-US"/>
              <a:t>FDR Memorial</a:t>
            </a:r>
          </a:p>
        </p:txBody>
      </p:sp>
      <p:sp>
        <p:nvSpPr>
          <p:cNvPr id="56323" name="Rectangle 3">
            <a:extLst>
              <a:ext uri="{FF2B5EF4-FFF2-40B4-BE49-F238E27FC236}">
                <a16:creationId xmlns:a16="http://schemas.microsoft.com/office/drawing/2014/main" id="{2E1F1BBC-34A9-5985-0404-B21C5920D847}"/>
              </a:ext>
            </a:extLst>
          </p:cNvPr>
          <p:cNvSpPr>
            <a:spLocks noGrp="1" noChangeArrowheads="1"/>
          </p:cNvSpPr>
          <p:nvPr>
            <p:ph type="body" idx="1"/>
          </p:nvPr>
        </p:nvSpPr>
        <p:spPr/>
        <p:txBody>
          <a:bodyPr/>
          <a:lstStyle/>
          <a:p>
            <a:pPr eaLnBrk="1" hangingPunct="1">
              <a:defRPr/>
            </a:pPr>
            <a:endParaRPr lang="en-US" altLang="en-US">
              <a:ea typeface="+mn-ea"/>
            </a:endParaRPr>
          </a:p>
        </p:txBody>
      </p:sp>
      <p:pic>
        <p:nvPicPr>
          <p:cNvPr id="18436" name="Picture 5" descr="FDRMem">
            <a:extLst>
              <a:ext uri="{FF2B5EF4-FFF2-40B4-BE49-F238E27FC236}">
                <a16:creationId xmlns:a16="http://schemas.microsoft.com/office/drawing/2014/main" id="{AAFB28BA-2BFF-B510-DAD2-536CF20789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9200"/>
            <a:ext cx="73152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874224D9-FBCC-C97C-C87B-D0898EEB2DAF}"/>
              </a:ext>
            </a:extLst>
          </p:cNvPr>
          <p:cNvSpPr>
            <a:spLocks noGrp="1" noChangeArrowheads="1"/>
          </p:cNvSpPr>
          <p:nvPr>
            <p:ph type="title"/>
          </p:nvPr>
        </p:nvSpPr>
        <p:spPr/>
        <p:txBody>
          <a:bodyPr/>
          <a:lstStyle/>
          <a:p>
            <a:pPr eaLnBrk="1" hangingPunct="1">
              <a:defRPr/>
            </a:pPr>
            <a:r>
              <a:rPr lang="en-US" altLang="en-US" sz="4000"/>
              <a:t>Speaker of the House Monument?</a:t>
            </a:r>
          </a:p>
        </p:txBody>
      </p:sp>
      <p:sp>
        <p:nvSpPr>
          <p:cNvPr id="55299" name="Rectangle 3">
            <a:extLst>
              <a:ext uri="{FF2B5EF4-FFF2-40B4-BE49-F238E27FC236}">
                <a16:creationId xmlns:a16="http://schemas.microsoft.com/office/drawing/2014/main" id="{99F84070-8235-E44A-A7DC-7408E81B12E8}"/>
              </a:ext>
            </a:extLst>
          </p:cNvPr>
          <p:cNvSpPr>
            <a:spLocks noGrp="1" noChangeArrowheads="1"/>
          </p:cNvSpPr>
          <p:nvPr>
            <p:ph type="body" idx="1"/>
          </p:nvPr>
        </p:nvSpPr>
        <p:spPr/>
        <p:txBody>
          <a:bodyPr/>
          <a:lstStyle/>
          <a:p>
            <a:pPr eaLnBrk="1" hangingPunct="1">
              <a:defRPr/>
            </a:pPr>
            <a:endParaRPr lang="en-US" altLang="en-US">
              <a:ea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DC21D14-892B-AF3E-611A-152D2E16F1E5}"/>
              </a:ext>
            </a:extLst>
          </p:cNvPr>
          <p:cNvSpPr>
            <a:spLocks noGrp="1" noChangeArrowheads="1"/>
          </p:cNvSpPr>
          <p:nvPr>
            <p:ph type="title"/>
          </p:nvPr>
        </p:nvSpPr>
        <p:spPr/>
        <p:txBody>
          <a:bodyPr/>
          <a:lstStyle/>
          <a:p>
            <a:pPr eaLnBrk="1" hangingPunct="1">
              <a:defRPr/>
            </a:pPr>
            <a:r>
              <a:rPr lang="en-US" altLang="en-US" sz="4000" dirty="0"/>
              <a:t>3. Cycles of Presidential Power</a:t>
            </a:r>
          </a:p>
        </p:txBody>
      </p:sp>
      <p:sp>
        <p:nvSpPr>
          <p:cNvPr id="19459" name="Rectangle 3">
            <a:extLst>
              <a:ext uri="{FF2B5EF4-FFF2-40B4-BE49-F238E27FC236}">
                <a16:creationId xmlns:a16="http://schemas.microsoft.com/office/drawing/2014/main" id="{18879DC4-D912-D09D-3C64-1164CC5789D7}"/>
              </a:ext>
            </a:extLst>
          </p:cNvPr>
          <p:cNvSpPr>
            <a:spLocks noGrp="1" noChangeArrowheads="1"/>
          </p:cNvSpPr>
          <p:nvPr>
            <p:ph type="body" idx="1"/>
          </p:nvPr>
        </p:nvSpPr>
        <p:spPr/>
        <p:txBody>
          <a:bodyPr/>
          <a:lstStyle/>
          <a:p>
            <a:pPr lvl="2" eaLnBrk="1" hangingPunct="1">
              <a:defRPr/>
            </a:pPr>
            <a:endParaRPr lang="en-US" altLang="en-US"/>
          </a:p>
          <a:p>
            <a:pPr lvl="2" eaLnBrk="1" hangingPunct="1">
              <a:defRPr/>
            </a:pPr>
            <a:endParaRPr lang="en-US" altLang="en-US"/>
          </a:p>
          <a:p>
            <a:pPr lvl="2" eaLnBrk="1" hangingPunct="1">
              <a:defRPr/>
            </a:pPr>
            <a:endParaRPr lang="en-US" altLang="en-US"/>
          </a:p>
          <a:p>
            <a:pPr lvl="2" eaLnBrk="1" hangingPunct="1">
              <a:buFont typeface="Wingdings" panose="05000000000000000000" pitchFamily="2" charset="2"/>
              <a:buNone/>
              <a:defRPr/>
            </a:pPr>
            <a:endParaRPr lang="en-US" altLang="en-US"/>
          </a:p>
          <a:p>
            <a:pPr lvl="2" eaLnBrk="1" hangingPunct="1">
              <a:buFont typeface="Wingdings" panose="05000000000000000000" pitchFamily="2" charset="2"/>
              <a:buNone/>
              <a:defRPr/>
            </a:pPr>
            <a:r>
              <a:rPr lang="en-US" altLang="en-US"/>
              <a:t>			</a:t>
            </a:r>
            <a:r>
              <a:rPr lang="en-US" altLang="en-US" sz="2000"/>
              <a:t>LBJ/Nixon     	    Reagan	      Bush 43</a:t>
            </a:r>
          </a:p>
          <a:p>
            <a:pPr lvl="2" eaLnBrk="1" hangingPunct="1">
              <a:buFont typeface="Wingdings" panose="05000000000000000000" pitchFamily="2" charset="2"/>
              <a:buNone/>
              <a:defRPr/>
            </a:pPr>
            <a:endParaRPr lang="en-US" altLang="en-US" sz="2000"/>
          </a:p>
          <a:p>
            <a:pPr lvl="2" eaLnBrk="1" hangingPunct="1">
              <a:buFont typeface="Wingdings" panose="05000000000000000000" pitchFamily="2" charset="2"/>
              <a:buNone/>
              <a:defRPr/>
            </a:pPr>
            <a:endParaRPr lang="en-US" altLang="en-US"/>
          </a:p>
          <a:p>
            <a:pPr lvl="2" eaLnBrk="1" hangingPunct="1">
              <a:buFont typeface="Wingdings" panose="05000000000000000000" pitchFamily="2" charset="2"/>
              <a:buNone/>
              <a:defRPr/>
            </a:pPr>
            <a:endParaRPr lang="en-US" altLang="en-US"/>
          </a:p>
          <a:p>
            <a:pPr lvl="2" eaLnBrk="1" hangingPunct="1">
              <a:buFont typeface="Wingdings" panose="05000000000000000000" pitchFamily="2" charset="2"/>
              <a:buNone/>
              <a:defRPr/>
            </a:pPr>
            <a:r>
              <a:rPr lang="en-US" altLang="en-US"/>
              <a:t>				</a:t>
            </a:r>
            <a:r>
              <a:rPr lang="en-US" altLang="en-US" sz="2000"/>
              <a:t>Carter/Ford	   Bush 41/Clinton</a:t>
            </a:r>
          </a:p>
        </p:txBody>
      </p:sp>
      <p:sp>
        <p:nvSpPr>
          <p:cNvPr id="20484" name="Line 4">
            <a:extLst>
              <a:ext uri="{FF2B5EF4-FFF2-40B4-BE49-F238E27FC236}">
                <a16:creationId xmlns:a16="http://schemas.microsoft.com/office/drawing/2014/main" id="{8FB61D46-F9F7-5ECA-AD2D-CD3F49704B25}"/>
              </a:ext>
            </a:extLst>
          </p:cNvPr>
          <p:cNvSpPr>
            <a:spLocks noChangeShapeType="1"/>
          </p:cNvSpPr>
          <p:nvPr/>
        </p:nvSpPr>
        <p:spPr bwMode="auto">
          <a:xfrm flipV="1">
            <a:off x="457200" y="3962400"/>
            <a:ext cx="838200" cy="1219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mn-cs"/>
            </a:endParaRPr>
          </a:p>
        </p:txBody>
      </p:sp>
      <p:sp>
        <p:nvSpPr>
          <p:cNvPr id="20485" name="Line 5">
            <a:extLst>
              <a:ext uri="{FF2B5EF4-FFF2-40B4-BE49-F238E27FC236}">
                <a16:creationId xmlns:a16="http://schemas.microsoft.com/office/drawing/2014/main" id="{D9A03608-99E9-955A-7A28-E3E930E1FA2E}"/>
              </a:ext>
            </a:extLst>
          </p:cNvPr>
          <p:cNvSpPr>
            <a:spLocks noChangeShapeType="1"/>
          </p:cNvSpPr>
          <p:nvPr/>
        </p:nvSpPr>
        <p:spPr bwMode="auto">
          <a:xfrm>
            <a:off x="1295400" y="3962400"/>
            <a:ext cx="1143000" cy="1143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mn-cs"/>
            </a:endParaRPr>
          </a:p>
        </p:txBody>
      </p:sp>
      <p:sp>
        <p:nvSpPr>
          <p:cNvPr id="20486" name="Line 6">
            <a:extLst>
              <a:ext uri="{FF2B5EF4-FFF2-40B4-BE49-F238E27FC236}">
                <a16:creationId xmlns:a16="http://schemas.microsoft.com/office/drawing/2014/main" id="{E6DAE4F4-CCCE-8BCB-3428-B4520161ADAC}"/>
              </a:ext>
            </a:extLst>
          </p:cNvPr>
          <p:cNvSpPr>
            <a:spLocks noChangeShapeType="1"/>
          </p:cNvSpPr>
          <p:nvPr/>
        </p:nvSpPr>
        <p:spPr bwMode="auto">
          <a:xfrm flipV="1">
            <a:off x="2438400" y="3962400"/>
            <a:ext cx="1371600" cy="1143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mn-cs"/>
            </a:endParaRPr>
          </a:p>
        </p:txBody>
      </p:sp>
      <p:sp>
        <p:nvSpPr>
          <p:cNvPr id="20487" name="Line 7">
            <a:extLst>
              <a:ext uri="{FF2B5EF4-FFF2-40B4-BE49-F238E27FC236}">
                <a16:creationId xmlns:a16="http://schemas.microsoft.com/office/drawing/2014/main" id="{87270EA1-7F73-05E2-B083-F5AD9A3A4993}"/>
              </a:ext>
            </a:extLst>
          </p:cNvPr>
          <p:cNvSpPr>
            <a:spLocks noChangeShapeType="1"/>
          </p:cNvSpPr>
          <p:nvPr/>
        </p:nvSpPr>
        <p:spPr bwMode="auto">
          <a:xfrm>
            <a:off x="3810000" y="3962400"/>
            <a:ext cx="1143000" cy="1143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mn-cs"/>
            </a:endParaRPr>
          </a:p>
        </p:txBody>
      </p:sp>
      <p:sp>
        <p:nvSpPr>
          <p:cNvPr id="20488" name="Line 8">
            <a:extLst>
              <a:ext uri="{FF2B5EF4-FFF2-40B4-BE49-F238E27FC236}">
                <a16:creationId xmlns:a16="http://schemas.microsoft.com/office/drawing/2014/main" id="{4700E1A4-BC07-9809-75E4-08CE20EDB8A1}"/>
              </a:ext>
            </a:extLst>
          </p:cNvPr>
          <p:cNvSpPr>
            <a:spLocks noChangeShapeType="1"/>
          </p:cNvSpPr>
          <p:nvPr/>
        </p:nvSpPr>
        <p:spPr bwMode="auto">
          <a:xfrm flipV="1">
            <a:off x="4953000" y="3886200"/>
            <a:ext cx="1143000" cy="1219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mn-cs"/>
            </a:endParaRPr>
          </a:p>
        </p:txBody>
      </p:sp>
      <p:sp>
        <p:nvSpPr>
          <p:cNvPr id="20489" name="Line 9">
            <a:extLst>
              <a:ext uri="{FF2B5EF4-FFF2-40B4-BE49-F238E27FC236}">
                <a16:creationId xmlns:a16="http://schemas.microsoft.com/office/drawing/2014/main" id="{C1F3CECF-11D7-9879-A057-7C4BE8066995}"/>
              </a:ext>
            </a:extLst>
          </p:cNvPr>
          <p:cNvSpPr>
            <a:spLocks noChangeShapeType="1"/>
          </p:cNvSpPr>
          <p:nvPr/>
        </p:nvSpPr>
        <p:spPr bwMode="auto">
          <a:xfrm>
            <a:off x="6096000" y="3886200"/>
            <a:ext cx="1066800" cy="1143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mn-cs"/>
            </a:endParaRPr>
          </a:p>
        </p:txBody>
      </p:sp>
      <p:sp>
        <p:nvSpPr>
          <p:cNvPr id="20490" name="Line 11">
            <a:extLst>
              <a:ext uri="{FF2B5EF4-FFF2-40B4-BE49-F238E27FC236}">
                <a16:creationId xmlns:a16="http://schemas.microsoft.com/office/drawing/2014/main" id="{49A858FE-271A-1D18-2531-FD2F2199C838}"/>
              </a:ext>
            </a:extLst>
          </p:cNvPr>
          <p:cNvSpPr>
            <a:spLocks noChangeShapeType="1"/>
          </p:cNvSpPr>
          <p:nvPr/>
        </p:nvSpPr>
        <p:spPr bwMode="auto">
          <a:xfrm flipV="1">
            <a:off x="7162800" y="3810000"/>
            <a:ext cx="1219200" cy="1219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mn-cs"/>
            </a:endParaRPr>
          </a:p>
        </p:txBody>
      </p:sp>
      <p:sp>
        <p:nvSpPr>
          <p:cNvPr id="20491" name="Line 12">
            <a:extLst>
              <a:ext uri="{FF2B5EF4-FFF2-40B4-BE49-F238E27FC236}">
                <a16:creationId xmlns:a16="http://schemas.microsoft.com/office/drawing/2014/main" id="{813799C3-8B09-49CB-7759-D49364BEA82F}"/>
              </a:ext>
            </a:extLst>
          </p:cNvPr>
          <p:cNvSpPr>
            <a:spLocks noChangeShapeType="1"/>
          </p:cNvSpPr>
          <p:nvPr/>
        </p:nvSpPr>
        <p:spPr bwMode="auto">
          <a:xfrm>
            <a:off x="8382000" y="3810000"/>
            <a:ext cx="15240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27AA4-702B-3FCC-F277-9325E94EC4A1}"/>
              </a:ext>
            </a:extLst>
          </p:cNvPr>
          <p:cNvSpPr>
            <a:spLocks noGrp="1"/>
          </p:cNvSpPr>
          <p:nvPr>
            <p:ph type="title"/>
          </p:nvPr>
        </p:nvSpPr>
        <p:spPr/>
        <p:txBody>
          <a:bodyPr/>
          <a:lstStyle/>
          <a:p>
            <a:pPr eaLnBrk="1" hangingPunct="1">
              <a:defRPr/>
            </a:pPr>
            <a:r>
              <a:rPr lang="en-US" altLang="en-US"/>
              <a:t>Enough Intro…</a:t>
            </a:r>
          </a:p>
        </p:txBody>
      </p:sp>
      <p:sp>
        <p:nvSpPr>
          <p:cNvPr id="3" name="Content Placeholder 2">
            <a:extLst>
              <a:ext uri="{FF2B5EF4-FFF2-40B4-BE49-F238E27FC236}">
                <a16:creationId xmlns:a16="http://schemas.microsoft.com/office/drawing/2014/main" id="{9783E38C-A1EF-1784-3C78-AE9D9CC3F093}"/>
              </a:ext>
            </a:extLst>
          </p:cNvPr>
          <p:cNvSpPr>
            <a:spLocks noGrp="1"/>
          </p:cNvSpPr>
          <p:nvPr>
            <p:ph idx="1"/>
          </p:nvPr>
        </p:nvSpPr>
        <p:spPr/>
        <p:txBody>
          <a:bodyPr/>
          <a:lstStyle/>
          <a:p>
            <a:pPr eaLnBrk="1" hangingPunct="1">
              <a:defRPr/>
            </a:pPr>
            <a:endParaRPr lang="en-US" dirty="0">
              <a:ea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FDDEB3F-6CBF-12FC-22EA-AF3CF63C4E49}"/>
              </a:ext>
            </a:extLst>
          </p:cNvPr>
          <p:cNvSpPr>
            <a:spLocks noGrp="1" noChangeArrowheads="1"/>
          </p:cNvSpPr>
          <p:nvPr>
            <p:ph type="title"/>
          </p:nvPr>
        </p:nvSpPr>
        <p:spPr/>
        <p:txBody>
          <a:bodyPr/>
          <a:lstStyle/>
          <a:p>
            <a:r>
              <a:rPr lang="en-US" altLang="en-US" b="1">
                <a:effectLst/>
              </a:rPr>
              <a:t>Creating the Executive</a:t>
            </a:r>
          </a:p>
        </p:txBody>
      </p:sp>
      <p:pic>
        <p:nvPicPr>
          <p:cNvPr id="22531" name="Content Placeholder 3">
            <a:extLst>
              <a:ext uri="{FF2B5EF4-FFF2-40B4-BE49-F238E27FC236}">
                <a16:creationId xmlns:a16="http://schemas.microsoft.com/office/drawing/2014/main" id="{7A2FDC25-FD08-2670-0A17-D71CD5665B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219200"/>
            <a:ext cx="5410200" cy="52578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E1C67C3E-FEBE-873D-BEB3-B9EFE195EBDD}"/>
              </a:ext>
            </a:extLst>
          </p:cNvPr>
          <p:cNvSpPr>
            <a:spLocks noGrp="1" noChangeArrowheads="1"/>
          </p:cNvSpPr>
          <p:nvPr>
            <p:ph type="title"/>
          </p:nvPr>
        </p:nvSpPr>
        <p:spPr/>
        <p:txBody>
          <a:bodyPr/>
          <a:lstStyle/>
          <a:p>
            <a:r>
              <a:rPr lang="en-US" altLang="en-US" sz="3200" b="1">
                <a:effectLst/>
              </a:rPr>
              <a:t>What We Think We Know and How We Think We Know It</a:t>
            </a:r>
          </a:p>
        </p:txBody>
      </p:sp>
      <p:sp>
        <p:nvSpPr>
          <p:cNvPr id="3" name="Content Placeholder 2">
            <a:extLst>
              <a:ext uri="{FF2B5EF4-FFF2-40B4-BE49-F238E27FC236}">
                <a16:creationId xmlns:a16="http://schemas.microsoft.com/office/drawing/2014/main" id="{5E3B44E4-9A5B-2557-AEFA-A645C0A1DDB5}"/>
              </a:ext>
            </a:extLst>
          </p:cNvPr>
          <p:cNvSpPr>
            <a:spLocks noGrp="1"/>
          </p:cNvSpPr>
          <p:nvPr>
            <p:ph idx="1"/>
          </p:nvPr>
        </p:nvSpPr>
        <p:spPr/>
        <p:txBody>
          <a:bodyPr/>
          <a:lstStyle/>
          <a:p>
            <a:pPr marL="514350" indent="-514350" eaLnBrk="1" hangingPunct="1">
              <a:buFont typeface="Wingdings" panose="05000000000000000000" pitchFamily="2" charset="2"/>
              <a:buAutoNum type="arabicPeriod"/>
              <a:defRPr/>
            </a:pPr>
            <a:r>
              <a:rPr lang="en-US" b="1" dirty="0">
                <a:effectLst/>
                <a:ea typeface="+mn-ea"/>
              </a:rPr>
              <a:t>Approaches to the Presidency</a:t>
            </a:r>
          </a:p>
          <a:p>
            <a:pPr marL="514350" indent="-514350" eaLnBrk="1" hangingPunct="1">
              <a:buFont typeface="Wingdings" panose="05000000000000000000" pitchFamily="2" charset="2"/>
              <a:buAutoNum type="arabicPeriod"/>
              <a:defRPr/>
            </a:pPr>
            <a:r>
              <a:rPr lang="en-US" b="1">
                <a:effectLst/>
                <a:ea typeface="+mn-ea"/>
              </a:rPr>
              <a:t>Presidential Domination </a:t>
            </a:r>
          </a:p>
          <a:p>
            <a:pPr marL="514350" indent="-514350" eaLnBrk="1" hangingPunct="1">
              <a:buFont typeface="Wingdings" panose="05000000000000000000" pitchFamily="2" charset="2"/>
              <a:buAutoNum type="arabicPeriod"/>
              <a:defRPr/>
            </a:pPr>
            <a:r>
              <a:rPr lang="en-US" b="1">
                <a:effectLst/>
                <a:ea typeface="+mn-ea"/>
              </a:rPr>
              <a:t>Cycles </a:t>
            </a:r>
            <a:r>
              <a:rPr lang="en-US" b="1" dirty="0">
                <a:effectLst/>
                <a:ea typeface="+mn-ea"/>
              </a:rPr>
              <a:t>of Presidential Power</a:t>
            </a:r>
          </a:p>
          <a:p>
            <a:pPr marL="0" indent="0">
              <a:buFont typeface="Wingdings" panose="05000000000000000000" pitchFamily="2" charset="2"/>
              <a:buNone/>
              <a:defRPr/>
            </a:pPr>
            <a:endParaRPr lang="en-US" dirty="0">
              <a:ea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98D03268-6A37-BB45-3F1B-DFEAD6D432DC}"/>
              </a:ext>
            </a:extLst>
          </p:cNvPr>
          <p:cNvSpPr>
            <a:spLocks noGrp="1" noChangeArrowheads="1"/>
          </p:cNvSpPr>
          <p:nvPr>
            <p:ph type="title"/>
          </p:nvPr>
        </p:nvSpPr>
        <p:spPr/>
        <p:txBody>
          <a:bodyPr/>
          <a:lstStyle/>
          <a:p>
            <a:pPr eaLnBrk="1" hangingPunct="1">
              <a:defRPr/>
            </a:pPr>
            <a:r>
              <a:rPr lang="en-US" altLang="en-US" b="1"/>
              <a:t>Creating the Executive</a:t>
            </a:r>
          </a:p>
        </p:txBody>
      </p:sp>
      <p:sp>
        <p:nvSpPr>
          <p:cNvPr id="58371" name="Rectangle 3">
            <a:extLst>
              <a:ext uri="{FF2B5EF4-FFF2-40B4-BE49-F238E27FC236}">
                <a16:creationId xmlns:a16="http://schemas.microsoft.com/office/drawing/2014/main" id="{B09C3257-BB39-D942-AC56-AD263CDF32E0}"/>
              </a:ext>
            </a:extLst>
          </p:cNvPr>
          <p:cNvSpPr>
            <a:spLocks noGrp="1" noChangeArrowheads="1"/>
          </p:cNvSpPr>
          <p:nvPr>
            <p:ph type="body" idx="1"/>
          </p:nvPr>
        </p:nvSpPr>
        <p:spPr/>
        <p:txBody>
          <a:bodyPr/>
          <a:lstStyle/>
          <a:p>
            <a:pPr eaLnBrk="1" hangingPunct="1">
              <a:defRPr/>
            </a:pPr>
            <a:r>
              <a:rPr lang="en-US" altLang="en-US" b="1" dirty="0">
                <a:ea typeface="+mn-ea"/>
                <a:hlinkClick r:id="rId2"/>
              </a:rPr>
              <a:t>Articles of Confederation</a:t>
            </a:r>
            <a:endParaRPr lang="en-US" altLang="en-US" b="1" dirty="0">
              <a:ea typeface="+mn-ea"/>
            </a:endParaRPr>
          </a:p>
          <a:p>
            <a:pPr eaLnBrk="1" hangingPunct="1">
              <a:defRPr/>
            </a:pPr>
            <a:r>
              <a:rPr lang="en-US" altLang="en-US" b="1" dirty="0">
                <a:ea typeface="+mn-ea"/>
                <a:hlinkClick r:id="rId3"/>
              </a:rPr>
              <a:t>US Constitution</a:t>
            </a:r>
            <a:endParaRPr lang="en-US" altLang="en-US" b="1" dirty="0">
              <a:ea typeface="+mn-ea"/>
            </a:endParaRPr>
          </a:p>
          <a:p>
            <a:pPr eaLnBrk="1" hangingPunct="1">
              <a:defRPr/>
            </a:pPr>
            <a:r>
              <a:rPr lang="en-US" altLang="en-US" b="1" dirty="0">
                <a:ea typeface="+mn-ea"/>
                <a:hlinkClick r:id="rId4"/>
              </a:rPr>
              <a:t>The Federalist Papers</a:t>
            </a:r>
            <a:endParaRPr lang="en-US" altLang="en-US" b="1" dirty="0">
              <a:ea typeface="+mn-ea"/>
            </a:endParaRPr>
          </a:p>
          <a:p>
            <a:pPr eaLnBrk="1" hangingPunct="1">
              <a:defRPr/>
            </a:pPr>
            <a:r>
              <a:rPr lang="en-US" altLang="en-US" b="1" dirty="0">
                <a:ea typeface="+mn-ea"/>
                <a:hlinkClick r:id="rId5"/>
              </a:rPr>
              <a:t>Anti-Federalist Papers</a:t>
            </a:r>
            <a:endParaRPr lang="en-US" altLang="en-US" b="1" dirty="0">
              <a:ea typeface="+mn-ea"/>
            </a:endParaRPr>
          </a:p>
          <a:p>
            <a:pPr eaLnBrk="1" hangingPunct="1">
              <a:buFont typeface="Wingdings" panose="05000000000000000000" pitchFamily="2" charset="2"/>
              <a:buNone/>
              <a:defRPr/>
            </a:pPr>
            <a:endParaRPr lang="en-US" altLang="en-US" b="1" dirty="0">
              <a:ea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0" name="Rectangle 12">
            <a:extLst>
              <a:ext uri="{FF2B5EF4-FFF2-40B4-BE49-F238E27FC236}">
                <a16:creationId xmlns:a16="http://schemas.microsoft.com/office/drawing/2014/main" id="{3CD6CFB3-5F57-63E9-8A53-DAB28406350C}"/>
              </a:ext>
            </a:extLst>
          </p:cNvPr>
          <p:cNvSpPr>
            <a:spLocks noGrp="1" noChangeArrowheads="1"/>
          </p:cNvSpPr>
          <p:nvPr>
            <p:ph type="title"/>
          </p:nvPr>
        </p:nvSpPr>
        <p:spPr/>
        <p:txBody>
          <a:bodyPr/>
          <a:lstStyle/>
          <a:p>
            <a:pPr eaLnBrk="1" hangingPunct="1">
              <a:defRPr/>
            </a:pPr>
            <a:r>
              <a:rPr lang="en-US" altLang="en-US"/>
              <a:t>Early Debates on the Executive</a:t>
            </a:r>
          </a:p>
        </p:txBody>
      </p:sp>
      <p:sp>
        <p:nvSpPr>
          <p:cNvPr id="22541" name="Rectangle 13">
            <a:extLst>
              <a:ext uri="{FF2B5EF4-FFF2-40B4-BE49-F238E27FC236}">
                <a16:creationId xmlns:a16="http://schemas.microsoft.com/office/drawing/2014/main" id="{3654099E-A957-9281-9B69-E48C12B22858}"/>
              </a:ext>
            </a:extLst>
          </p:cNvPr>
          <p:cNvSpPr>
            <a:spLocks noGrp="1" noChangeArrowheads="1"/>
          </p:cNvSpPr>
          <p:nvPr>
            <p:ph type="body" idx="1"/>
          </p:nvPr>
        </p:nvSpPr>
        <p:spPr>
          <a:xfrm>
            <a:off x="304800" y="1600200"/>
            <a:ext cx="8534400" cy="4530725"/>
          </a:xfrm>
        </p:spPr>
        <p:txBody>
          <a:bodyPr/>
          <a:lstStyle/>
          <a:p>
            <a:pPr eaLnBrk="1" hangingPunct="1">
              <a:buFont typeface="Wingdings" panose="05000000000000000000" pitchFamily="2" charset="2"/>
              <a:buNone/>
              <a:defRPr/>
            </a:pPr>
            <a:r>
              <a:rPr lang="en-US" altLang="en-US" sz="2800" dirty="0"/>
              <a:t>Hamilton		    		Madison</a:t>
            </a:r>
          </a:p>
          <a:p>
            <a:pPr eaLnBrk="1" hangingPunct="1">
              <a:buFont typeface="Wingdings" panose="05000000000000000000" pitchFamily="2" charset="2"/>
              <a:buNone/>
              <a:defRPr/>
            </a:pPr>
            <a:r>
              <a:rPr lang="en-US" altLang="en-US" sz="2800" dirty="0"/>
              <a:t>Presidential power		checks and balances</a:t>
            </a:r>
          </a:p>
          <a:p>
            <a:pPr eaLnBrk="1" hangingPunct="1">
              <a:buFont typeface="Wingdings" panose="05000000000000000000" pitchFamily="2" charset="2"/>
              <a:buNone/>
              <a:defRPr/>
            </a:pPr>
            <a:r>
              <a:rPr lang="en-US" altLang="en-US" sz="2800" dirty="0"/>
              <a:t>UNITY				PREVENT TYRANNY</a:t>
            </a:r>
          </a:p>
        </p:txBody>
      </p:sp>
      <p:pic>
        <p:nvPicPr>
          <p:cNvPr id="24580" name="Picture 5" descr="james_madison">
            <a:extLst>
              <a:ext uri="{FF2B5EF4-FFF2-40B4-BE49-F238E27FC236}">
                <a16:creationId xmlns:a16="http://schemas.microsoft.com/office/drawing/2014/main" id="{D78919E5-927D-548A-FD3B-F671A843E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511550"/>
            <a:ext cx="2971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9" descr="alexander-hamilton">
            <a:extLst>
              <a:ext uri="{FF2B5EF4-FFF2-40B4-BE49-F238E27FC236}">
                <a16:creationId xmlns:a16="http://schemas.microsoft.com/office/drawing/2014/main" id="{483AC7B2-CC16-3617-CC76-661410F13F78}"/>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41325" y="3505200"/>
            <a:ext cx="3124200"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313B366-B788-83A0-D910-735185B8B87C}"/>
              </a:ext>
            </a:extLst>
          </p:cNvPr>
          <p:cNvSpPr>
            <a:spLocks noGrp="1" noChangeArrowheads="1"/>
          </p:cNvSpPr>
          <p:nvPr>
            <p:ph type="title"/>
          </p:nvPr>
        </p:nvSpPr>
        <p:spPr/>
        <p:txBody>
          <a:bodyPr/>
          <a:lstStyle/>
          <a:p>
            <a:pPr eaLnBrk="1" hangingPunct="1">
              <a:defRPr/>
            </a:pPr>
            <a:r>
              <a:rPr lang="en-US" altLang="en-US"/>
              <a:t>Design of the US Government</a:t>
            </a:r>
          </a:p>
        </p:txBody>
      </p:sp>
      <p:sp>
        <p:nvSpPr>
          <p:cNvPr id="21507" name="Rectangle 3">
            <a:extLst>
              <a:ext uri="{FF2B5EF4-FFF2-40B4-BE49-F238E27FC236}">
                <a16:creationId xmlns:a16="http://schemas.microsoft.com/office/drawing/2014/main" id="{EC98CA18-5055-460D-E0A9-5AA3103A4B00}"/>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a:ea typeface="+mn-ea"/>
                <a:hlinkClick r:id="rId2"/>
              </a:rPr>
              <a:t>Articles of Confederation</a:t>
            </a:r>
            <a:endParaRPr lang="en-US" altLang="en-US">
              <a:ea typeface="+mn-ea"/>
            </a:endParaRPr>
          </a:p>
          <a:p>
            <a:pPr eaLnBrk="1" hangingPunct="1">
              <a:buFont typeface="Wingdings" panose="05000000000000000000" pitchFamily="2" charset="2"/>
              <a:buNone/>
              <a:defRPr/>
            </a:pPr>
            <a:r>
              <a:rPr lang="en-US" altLang="en-US">
                <a:ea typeface="+mn-ea"/>
                <a:hlinkClick r:id="rId3"/>
              </a:rPr>
              <a:t>US Constitution</a:t>
            </a:r>
            <a:endParaRPr lang="en-US" altLang="en-US">
              <a:ea typeface="+mn-ea"/>
            </a:endParaRPr>
          </a:p>
        </p:txBody>
      </p:sp>
      <p:sp>
        <p:nvSpPr>
          <p:cNvPr id="25604" name="Rectangle 4">
            <a:extLst>
              <a:ext uri="{FF2B5EF4-FFF2-40B4-BE49-F238E27FC236}">
                <a16:creationId xmlns:a16="http://schemas.microsoft.com/office/drawing/2014/main" id="{FEE5A546-2693-BA70-4B84-B43471D5DA76}"/>
              </a:ext>
            </a:extLst>
          </p:cNvPr>
          <p:cNvSpPr>
            <a:spLocks noChangeArrowheads="1"/>
          </p:cNvSpPr>
          <p:nvPr/>
        </p:nvSpPr>
        <p:spPr bwMode="auto">
          <a:xfrm>
            <a:off x="3505200" y="2743200"/>
            <a:ext cx="2133600" cy="9144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Executive</a:t>
            </a:r>
          </a:p>
        </p:txBody>
      </p:sp>
      <p:sp>
        <p:nvSpPr>
          <p:cNvPr id="25605" name="Rectangle 5">
            <a:extLst>
              <a:ext uri="{FF2B5EF4-FFF2-40B4-BE49-F238E27FC236}">
                <a16:creationId xmlns:a16="http://schemas.microsoft.com/office/drawing/2014/main" id="{E12CF638-1EF3-0ED5-386C-9BB184743B9C}"/>
              </a:ext>
            </a:extLst>
          </p:cNvPr>
          <p:cNvSpPr>
            <a:spLocks noChangeArrowheads="1"/>
          </p:cNvSpPr>
          <p:nvPr/>
        </p:nvSpPr>
        <p:spPr bwMode="auto">
          <a:xfrm>
            <a:off x="914400" y="4724400"/>
            <a:ext cx="2133600" cy="8382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Legislative</a:t>
            </a:r>
          </a:p>
        </p:txBody>
      </p:sp>
      <p:sp>
        <p:nvSpPr>
          <p:cNvPr id="25606" name="Rectangle 6">
            <a:extLst>
              <a:ext uri="{FF2B5EF4-FFF2-40B4-BE49-F238E27FC236}">
                <a16:creationId xmlns:a16="http://schemas.microsoft.com/office/drawing/2014/main" id="{5367B496-2CC3-C299-402A-9735841FEF7B}"/>
              </a:ext>
            </a:extLst>
          </p:cNvPr>
          <p:cNvSpPr>
            <a:spLocks noChangeArrowheads="1"/>
          </p:cNvSpPr>
          <p:nvPr/>
        </p:nvSpPr>
        <p:spPr bwMode="auto">
          <a:xfrm>
            <a:off x="6019800" y="4724400"/>
            <a:ext cx="2057400" cy="8382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Judicial</a:t>
            </a:r>
          </a:p>
        </p:txBody>
      </p:sp>
      <p:sp>
        <p:nvSpPr>
          <p:cNvPr id="25607" name="Line 7">
            <a:extLst>
              <a:ext uri="{FF2B5EF4-FFF2-40B4-BE49-F238E27FC236}">
                <a16:creationId xmlns:a16="http://schemas.microsoft.com/office/drawing/2014/main" id="{69D2FD3D-F65D-4B79-8EB4-BD7C64401AB5}"/>
              </a:ext>
            </a:extLst>
          </p:cNvPr>
          <p:cNvSpPr>
            <a:spLocks noChangeShapeType="1"/>
          </p:cNvSpPr>
          <p:nvPr/>
        </p:nvSpPr>
        <p:spPr bwMode="auto">
          <a:xfrm flipV="1">
            <a:off x="1981200" y="3657600"/>
            <a:ext cx="2514600" cy="10668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mn-cs"/>
            </a:endParaRPr>
          </a:p>
        </p:txBody>
      </p:sp>
      <p:sp>
        <p:nvSpPr>
          <p:cNvPr id="25608" name="Line 8">
            <a:extLst>
              <a:ext uri="{FF2B5EF4-FFF2-40B4-BE49-F238E27FC236}">
                <a16:creationId xmlns:a16="http://schemas.microsoft.com/office/drawing/2014/main" id="{FF6DF191-17E0-8C9A-C8B6-978D65D39C74}"/>
              </a:ext>
            </a:extLst>
          </p:cNvPr>
          <p:cNvSpPr>
            <a:spLocks noChangeShapeType="1"/>
          </p:cNvSpPr>
          <p:nvPr/>
        </p:nvSpPr>
        <p:spPr bwMode="auto">
          <a:xfrm>
            <a:off x="4495800" y="3657600"/>
            <a:ext cx="2514600" cy="10668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mn-cs"/>
            </a:endParaRPr>
          </a:p>
        </p:txBody>
      </p:sp>
      <p:sp>
        <p:nvSpPr>
          <p:cNvPr id="25609" name="Line 9">
            <a:extLst>
              <a:ext uri="{FF2B5EF4-FFF2-40B4-BE49-F238E27FC236}">
                <a16:creationId xmlns:a16="http://schemas.microsoft.com/office/drawing/2014/main" id="{8C7FBA4E-C02F-3546-8111-5FDEA4B80667}"/>
              </a:ext>
            </a:extLst>
          </p:cNvPr>
          <p:cNvSpPr>
            <a:spLocks noChangeShapeType="1"/>
          </p:cNvSpPr>
          <p:nvPr/>
        </p:nvSpPr>
        <p:spPr bwMode="auto">
          <a:xfrm>
            <a:off x="3048000" y="5105400"/>
            <a:ext cx="2971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C4D8B4-0DD3-68BB-215D-AEBAF4AE9377}"/>
              </a:ext>
            </a:extLst>
          </p:cNvPr>
          <p:cNvSpPr>
            <a:spLocks noGrp="1"/>
          </p:cNvSpPr>
          <p:nvPr>
            <p:ph type="title" idx="4294967295"/>
          </p:nvPr>
        </p:nvSpPr>
        <p:spPr>
          <a:xfrm>
            <a:off x="457200" y="277813"/>
            <a:ext cx="8229600" cy="712787"/>
          </a:xfrm>
        </p:spPr>
        <p:txBody>
          <a:bodyPr/>
          <a:lstStyle/>
          <a:p>
            <a:pPr eaLnBrk="1" hangingPunct="1">
              <a:defRPr/>
            </a:pPr>
            <a:r>
              <a:rPr lang="en-US" altLang="en-US" b="1"/>
              <a:t>Institutional Powers</a:t>
            </a:r>
          </a:p>
        </p:txBody>
      </p:sp>
      <p:sp>
        <p:nvSpPr>
          <p:cNvPr id="6" name="Content Placeholder 5">
            <a:extLst>
              <a:ext uri="{FF2B5EF4-FFF2-40B4-BE49-F238E27FC236}">
                <a16:creationId xmlns:a16="http://schemas.microsoft.com/office/drawing/2014/main" id="{1DAFADC6-F436-DC5C-B714-D42E7A43922D}"/>
              </a:ext>
            </a:extLst>
          </p:cNvPr>
          <p:cNvSpPr>
            <a:spLocks noGrp="1"/>
          </p:cNvSpPr>
          <p:nvPr>
            <p:ph sz="half" idx="4294967295"/>
          </p:nvPr>
        </p:nvSpPr>
        <p:spPr>
          <a:xfrm>
            <a:off x="457200" y="914400"/>
            <a:ext cx="4038600" cy="5715000"/>
          </a:xfrm>
        </p:spPr>
        <p:txBody>
          <a:bodyPr/>
          <a:lstStyle/>
          <a:p>
            <a:pPr eaLnBrk="1" hangingPunct="1">
              <a:defRPr/>
            </a:pPr>
            <a:r>
              <a:rPr lang="en-US" altLang="en-US" sz="2400" b="1" u="sng"/>
              <a:t>Article One:</a:t>
            </a:r>
          </a:p>
          <a:p>
            <a:pPr eaLnBrk="1" hangingPunct="1">
              <a:buFont typeface="Wingdings" panose="05000000000000000000" pitchFamily="2" charset="2"/>
              <a:buNone/>
              <a:defRPr/>
            </a:pPr>
            <a:r>
              <a:rPr lang="en-US" altLang="en-US" sz="2400" b="1" u="sng"/>
              <a:t>Congressional Powers</a:t>
            </a:r>
          </a:p>
          <a:p>
            <a:pPr eaLnBrk="1" hangingPunct="1">
              <a:defRPr/>
            </a:pPr>
            <a:r>
              <a:rPr lang="en-US" altLang="en-US" sz="2400" b="1"/>
              <a:t>Declare War</a:t>
            </a:r>
          </a:p>
          <a:p>
            <a:pPr eaLnBrk="1" hangingPunct="1">
              <a:defRPr/>
            </a:pPr>
            <a:r>
              <a:rPr lang="en-US" altLang="en-US" sz="2400" b="1"/>
              <a:t>Raise and support armed forces</a:t>
            </a:r>
          </a:p>
          <a:p>
            <a:pPr eaLnBrk="1" hangingPunct="1">
              <a:defRPr/>
            </a:pPr>
            <a:r>
              <a:rPr lang="en-US" altLang="en-US" sz="2400" b="1"/>
              <a:t>Regulate armed forces</a:t>
            </a:r>
          </a:p>
          <a:p>
            <a:pPr eaLnBrk="1" hangingPunct="1">
              <a:defRPr/>
            </a:pPr>
            <a:r>
              <a:rPr lang="en-US" altLang="en-US" sz="2400" b="1"/>
              <a:t>Senate: approve executive branch officials</a:t>
            </a:r>
          </a:p>
          <a:p>
            <a:pPr eaLnBrk="1" hangingPunct="1">
              <a:defRPr/>
            </a:pPr>
            <a:r>
              <a:rPr lang="en-US" altLang="en-US" sz="2400" b="1"/>
              <a:t>Senate: advise and consent on treaties</a:t>
            </a:r>
          </a:p>
          <a:p>
            <a:pPr eaLnBrk="1" hangingPunct="1">
              <a:defRPr/>
            </a:pPr>
            <a:r>
              <a:rPr lang="en-US" altLang="en-US" sz="2400" b="1"/>
              <a:t>Tax and Spend money</a:t>
            </a:r>
          </a:p>
        </p:txBody>
      </p:sp>
      <p:sp>
        <p:nvSpPr>
          <p:cNvPr id="7" name="Content Placeholder 6">
            <a:extLst>
              <a:ext uri="{FF2B5EF4-FFF2-40B4-BE49-F238E27FC236}">
                <a16:creationId xmlns:a16="http://schemas.microsoft.com/office/drawing/2014/main" id="{F170CB2D-38A9-3A91-3500-327E15F7009A}"/>
              </a:ext>
            </a:extLst>
          </p:cNvPr>
          <p:cNvSpPr>
            <a:spLocks noGrp="1"/>
          </p:cNvSpPr>
          <p:nvPr>
            <p:ph sz="half" idx="4294967295"/>
          </p:nvPr>
        </p:nvSpPr>
        <p:spPr>
          <a:xfrm>
            <a:off x="4648200" y="990600"/>
            <a:ext cx="4038600" cy="5140325"/>
          </a:xfrm>
        </p:spPr>
        <p:txBody>
          <a:bodyPr/>
          <a:lstStyle/>
          <a:p>
            <a:pPr eaLnBrk="1" hangingPunct="1">
              <a:buFont typeface="Wingdings" panose="05000000000000000000" pitchFamily="2" charset="2"/>
              <a:buNone/>
              <a:defRPr/>
            </a:pPr>
            <a:r>
              <a:rPr lang="en-US" altLang="en-US" sz="2400" b="1" u="sng"/>
              <a:t>Article Two: </a:t>
            </a:r>
          </a:p>
          <a:p>
            <a:pPr eaLnBrk="1" hangingPunct="1">
              <a:buFont typeface="Wingdings" panose="05000000000000000000" pitchFamily="2" charset="2"/>
              <a:buNone/>
              <a:defRPr/>
            </a:pPr>
            <a:r>
              <a:rPr lang="en-US" altLang="en-US" sz="2400" b="1" u="sng"/>
              <a:t>Executive Powers</a:t>
            </a:r>
          </a:p>
          <a:p>
            <a:pPr eaLnBrk="1" hangingPunct="1">
              <a:defRPr/>
            </a:pPr>
            <a:r>
              <a:rPr lang="en-US" altLang="en-US" sz="2400" b="1"/>
              <a:t>Make treaties</a:t>
            </a:r>
          </a:p>
          <a:p>
            <a:pPr eaLnBrk="1" hangingPunct="1">
              <a:defRPr/>
            </a:pPr>
            <a:r>
              <a:rPr lang="en-US" altLang="en-US" sz="2400" b="1"/>
              <a:t>Appoint officials and ambassadors</a:t>
            </a:r>
          </a:p>
          <a:p>
            <a:pPr eaLnBrk="1" hangingPunct="1">
              <a:defRPr/>
            </a:pPr>
            <a:r>
              <a:rPr lang="en-US" altLang="en-US" sz="2400" b="1"/>
              <a:t>Commander-in-chief of armed forces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A7B47-8050-081A-BD39-BA530DD01CCB}"/>
              </a:ext>
            </a:extLst>
          </p:cNvPr>
          <p:cNvSpPr>
            <a:spLocks noGrp="1"/>
          </p:cNvSpPr>
          <p:nvPr>
            <p:ph type="title"/>
          </p:nvPr>
        </p:nvSpPr>
        <p:spPr>
          <a:xfrm>
            <a:off x="457200" y="277813"/>
            <a:ext cx="8229600" cy="788987"/>
          </a:xfrm>
        </p:spPr>
        <p:txBody>
          <a:bodyPr/>
          <a:lstStyle/>
          <a:p>
            <a:pPr>
              <a:defRPr/>
            </a:pPr>
            <a:r>
              <a:rPr lang="en-US" altLang="en-US" b="1"/>
              <a:t>Two Presidencies?</a:t>
            </a:r>
          </a:p>
        </p:txBody>
      </p:sp>
      <p:sp>
        <p:nvSpPr>
          <p:cNvPr id="3" name="Content Placeholder 2">
            <a:extLst>
              <a:ext uri="{FF2B5EF4-FFF2-40B4-BE49-F238E27FC236}">
                <a16:creationId xmlns:a16="http://schemas.microsoft.com/office/drawing/2014/main" id="{B12784FD-9BD7-016B-6E19-EEFC43B9C8E4}"/>
              </a:ext>
            </a:extLst>
          </p:cNvPr>
          <p:cNvSpPr>
            <a:spLocks noGrp="1"/>
          </p:cNvSpPr>
          <p:nvPr>
            <p:ph idx="1"/>
          </p:nvPr>
        </p:nvSpPr>
        <p:spPr>
          <a:xfrm>
            <a:off x="304800" y="1143000"/>
            <a:ext cx="8686800" cy="5410200"/>
          </a:xfrm>
        </p:spPr>
        <p:txBody>
          <a:bodyPr/>
          <a:lstStyle/>
          <a:p>
            <a:pPr>
              <a:defRPr/>
            </a:pPr>
            <a:r>
              <a:rPr lang="en-US" altLang="en-US" b="1"/>
              <a:t>Domestic Affairs vs. Foreign Affairs</a:t>
            </a:r>
          </a:p>
          <a:p>
            <a:pPr>
              <a:defRPr/>
            </a:pPr>
            <a:r>
              <a:rPr lang="en-US" altLang="en-US" b="1">
                <a:hlinkClick r:id="rId2"/>
              </a:rPr>
              <a:t>US vs. Curtiss Wright </a:t>
            </a:r>
            <a:r>
              <a:rPr lang="en-US" altLang="en-US" b="1"/>
              <a:t>(1936)</a:t>
            </a:r>
          </a:p>
          <a:p>
            <a:pPr>
              <a:defRPr/>
            </a:pPr>
            <a:r>
              <a:rPr lang="en-US" altLang="en-US" sz="2400">
                <a:latin typeface="Arial" panose="020B0604020202020204" pitchFamily="34" charset="0"/>
                <a:cs typeface="Arial" panose="020B0604020202020204" pitchFamily="34" charset="0"/>
              </a:rPr>
              <a:t>“The powers to declare and wage war, to conclude peace, to make treaties, to maintain diplomatic relations with other sovereignties, if they had never been mentioned in the Constitution, would have vested in the federal government</a:t>
            </a:r>
            <a:r>
              <a:rPr lang="is-IS" altLang="en-US" sz="2400">
                <a:latin typeface="Arial" panose="020B0604020202020204" pitchFamily="34" charset="0"/>
                <a:cs typeface="Arial" panose="020B0604020202020204" pitchFamily="34" charset="0"/>
              </a:rPr>
              <a:t>…</a:t>
            </a:r>
            <a:r>
              <a:rPr lang="en-US" altLang="en-US" sz="2400">
                <a:latin typeface="Arial" panose="020B0604020202020204" pitchFamily="34" charset="0"/>
                <a:cs typeface="Arial" panose="020B0604020202020204" pitchFamily="34" charset="0"/>
              </a:rPr>
              <a:t>Not only, as we have shown, is the federal power over external affairs in origin and essential character different from that over internal affairs</a:t>
            </a:r>
            <a:r>
              <a:rPr lang="is-IS" altLang="en-US" sz="2400">
                <a:latin typeface="Arial" panose="020B0604020202020204" pitchFamily="34" charset="0"/>
                <a:cs typeface="Arial" panose="020B0604020202020204" pitchFamily="34" charset="0"/>
              </a:rPr>
              <a:t>…</a:t>
            </a:r>
            <a:r>
              <a:rPr lang="en-US" altLang="en-US" sz="2400">
                <a:latin typeface="Arial" panose="020B0604020202020204" pitchFamily="34" charset="0"/>
                <a:cs typeface="Arial" panose="020B0604020202020204" pitchFamily="34" charset="0"/>
              </a:rPr>
              <a:t> In this vast external realm, with its important, complicated, delicate and manifold problems, the President alone has the power to speak or listen as a representative of the nation.”</a:t>
            </a:r>
            <a:endParaRPr lang="en-US" altLang="en-US" sz="2400" b="1">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04EB647-592C-72D6-91C2-E590FBE1EA8A}"/>
              </a:ext>
            </a:extLst>
          </p:cNvPr>
          <p:cNvSpPr>
            <a:spLocks noGrp="1" noChangeArrowheads="1"/>
          </p:cNvSpPr>
          <p:nvPr>
            <p:ph type="title"/>
          </p:nvPr>
        </p:nvSpPr>
        <p:spPr/>
        <p:txBody>
          <a:bodyPr/>
          <a:lstStyle/>
          <a:p>
            <a:r>
              <a:rPr lang="en-US" altLang="en-US" b="1">
                <a:effectLst/>
              </a:rPr>
              <a:t>Supreme Court</a:t>
            </a:r>
          </a:p>
        </p:txBody>
      </p:sp>
      <p:sp>
        <p:nvSpPr>
          <p:cNvPr id="3" name="Content Placeholder 2">
            <a:extLst>
              <a:ext uri="{FF2B5EF4-FFF2-40B4-BE49-F238E27FC236}">
                <a16:creationId xmlns:a16="http://schemas.microsoft.com/office/drawing/2014/main" id="{10BAB500-D68B-F16B-53F7-9C65D50949A6}"/>
              </a:ext>
            </a:extLst>
          </p:cNvPr>
          <p:cNvSpPr>
            <a:spLocks noGrp="1"/>
          </p:cNvSpPr>
          <p:nvPr>
            <p:ph idx="1"/>
          </p:nvPr>
        </p:nvSpPr>
        <p:spPr/>
        <p:txBody>
          <a:bodyPr/>
          <a:lstStyle/>
          <a:p>
            <a:pPr>
              <a:defRPr/>
            </a:pPr>
            <a:r>
              <a:rPr lang="en-US" dirty="0">
                <a:ea typeface="+mn-ea"/>
              </a:rPr>
              <a:t>Judicial Review</a:t>
            </a:r>
          </a:p>
          <a:p>
            <a:pPr>
              <a:defRPr/>
            </a:pPr>
            <a:r>
              <a:rPr lang="en-US" altLang="en-US" b="1" dirty="0">
                <a:effectLst/>
                <a:ea typeface="+mn-ea"/>
                <a:hlinkClick r:id="rId2"/>
              </a:rPr>
              <a:t>Marbury V. Madison 1803</a:t>
            </a:r>
            <a:endParaRPr lang="en-US" altLang="en-US" b="1" dirty="0">
              <a:effectLst/>
              <a:ea typeface="+mn-ea"/>
            </a:endParaRPr>
          </a:p>
          <a:p>
            <a:pPr marL="0" indent="0">
              <a:buFont typeface="Wingdings" panose="05000000000000000000" pitchFamily="2" charset="2"/>
              <a:buNone/>
              <a:defRPr/>
            </a:pPr>
            <a:endParaRPr lang="en-US" b="1" dirty="0">
              <a:effectLst/>
              <a:ea typeface="+mn-ea"/>
            </a:endParaRPr>
          </a:p>
          <a:p>
            <a:pPr marL="0" indent="0">
              <a:buFont typeface="Wingdings" panose="05000000000000000000" pitchFamily="2" charset="2"/>
              <a:buNone/>
              <a:defRPr/>
            </a:pPr>
            <a:endParaRPr lang="en-US" b="1" dirty="0">
              <a:effectLst/>
              <a:ea typeface="+mn-ea"/>
            </a:endParaRPr>
          </a:p>
          <a:p>
            <a:pPr marL="0" indent="0">
              <a:buFont typeface="Wingdings" panose="05000000000000000000" pitchFamily="2" charset="2"/>
              <a:buNone/>
              <a:defRPr/>
            </a:pPr>
            <a:r>
              <a:rPr lang="en-US" sz="2800" b="1" dirty="0">
                <a:effectLst/>
                <a:ea typeface="+mn-ea"/>
              </a:rPr>
              <a:t>John Marshall, </a:t>
            </a:r>
          </a:p>
          <a:p>
            <a:pPr marL="0" indent="0">
              <a:buFont typeface="Wingdings" panose="05000000000000000000" pitchFamily="2" charset="2"/>
              <a:buNone/>
              <a:defRPr/>
            </a:pPr>
            <a:r>
              <a:rPr lang="en-US" sz="2800" b="1" dirty="0">
                <a:effectLst/>
                <a:ea typeface="+mn-ea"/>
              </a:rPr>
              <a:t>Chief Justice</a:t>
            </a:r>
          </a:p>
          <a:p>
            <a:pPr marL="0" indent="0">
              <a:buFont typeface="Wingdings" panose="05000000000000000000" pitchFamily="2" charset="2"/>
              <a:buNone/>
              <a:defRPr/>
            </a:pPr>
            <a:r>
              <a:rPr lang="en-US" sz="2800" b="1" dirty="0">
                <a:effectLst/>
                <a:ea typeface="+mn-ea"/>
              </a:rPr>
              <a:t>1801-1835</a:t>
            </a:r>
          </a:p>
          <a:p>
            <a:pPr>
              <a:defRPr/>
            </a:pPr>
            <a:endParaRPr lang="en-US" altLang="en-US" b="1" dirty="0">
              <a:effectLst/>
              <a:ea typeface="+mn-ea"/>
            </a:endParaRPr>
          </a:p>
          <a:p>
            <a:pPr>
              <a:defRPr/>
            </a:pPr>
            <a:endParaRPr lang="en-US" dirty="0">
              <a:ea typeface="+mn-ea"/>
            </a:endParaRPr>
          </a:p>
        </p:txBody>
      </p:sp>
      <p:pic>
        <p:nvPicPr>
          <p:cNvPr id="29700" name="Picture 6">
            <a:extLst>
              <a:ext uri="{FF2B5EF4-FFF2-40B4-BE49-F238E27FC236}">
                <a16:creationId xmlns:a16="http://schemas.microsoft.com/office/drawing/2014/main" id="{69AD316C-7A54-3F1B-5364-E5F52DB32A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124200"/>
            <a:ext cx="2667000"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9A932DC3-64A2-650B-ED6C-A23919750D05}"/>
              </a:ext>
            </a:extLst>
          </p:cNvPr>
          <p:cNvSpPr>
            <a:spLocks noGrp="1"/>
          </p:cNvSpPr>
          <p:nvPr>
            <p:ph type="title"/>
          </p:nvPr>
        </p:nvSpPr>
        <p:spPr/>
        <p:txBody>
          <a:bodyPr/>
          <a:lstStyle/>
          <a:p>
            <a:pPr>
              <a:defRPr/>
            </a:pPr>
            <a:r>
              <a:rPr lang="en-US" altLang="en-US" b="1" dirty="0">
                <a:ea typeface="+mj-ea"/>
                <a:hlinkClick r:id="rId2"/>
              </a:rPr>
              <a:t>Executive Orders</a:t>
            </a:r>
            <a:r>
              <a:rPr lang="en-US" altLang="en-US" b="1" dirty="0">
                <a:ea typeface="+mj-ea"/>
              </a:rPr>
              <a:t/>
            </a:r>
            <a:br>
              <a:rPr lang="en-US" altLang="en-US" b="1" dirty="0">
                <a:ea typeface="+mj-ea"/>
              </a:rPr>
            </a:br>
            <a:r>
              <a:rPr lang="en-US" altLang="en-US" sz="2400" b="1" dirty="0">
                <a:ea typeface="+mj-ea"/>
                <a:hlinkClick r:id="rId3"/>
              </a:rPr>
              <a:t>By President since FDR</a:t>
            </a:r>
            <a:endParaRPr lang="en-US" altLang="en-US" b="1" dirty="0">
              <a:ea typeface="+mj-ea"/>
            </a:endParaRPr>
          </a:p>
        </p:txBody>
      </p:sp>
      <p:sp>
        <p:nvSpPr>
          <p:cNvPr id="29699" name="Content Placeholder 2">
            <a:extLst>
              <a:ext uri="{FF2B5EF4-FFF2-40B4-BE49-F238E27FC236}">
                <a16:creationId xmlns:a16="http://schemas.microsoft.com/office/drawing/2014/main" id="{56198E12-1D1F-8534-4577-04B91184AD8E}"/>
              </a:ext>
            </a:extLst>
          </p:cNvPr>
          <p:cNvSpPr>
            <a:spLocks noGrp="1"/>
          </p:cNvSpPr>
          <p:nvPr>
            <p:ph idx="1"/>
          </p:nvPr>
        </p:nvSpPr>
        <p:spPr>
          <a:xfrm>
            <a:off x="457200" y="1600200"/>
            <a:ext cx="8229600" cy="4979988"/>
          </a:xfrm>
        </p:spPr>
        <p:txBody>
          <a:bodyPr/>
          <a:lstStyle/>
          <a:p>
            <a:pPr>
              <a:defRPr/>
            </a:pPr>
            <a:r>
              <a:rPr lang="en-US" altLang="en-US" sz="2800" b="1" dirty="0"/>
              <a:t>Lincoln’s </a:t>
            </a:r>
            <a:r>
              <a:rPr lang="en-US" altLang="en-US" sz="2800" b="1" dirty="0">
                <a:hlinkClick r:id="rId4"/>
              </a:rPr>
              <a:t>Emancipation Proclamation</a:t>
            </a:r>
            <a:r>
              <a:rPr lang="en-US" altLang="en-US" sz="2800" b="1" dirty="0"/>
              <a:t> 9/22/62</a:t>
            </a:r>
          </a:p>
          <a:p>
            <a:pPr>
              <a:defRPr/>
            </a:pPr>
            <a:r>
              <a:rPr lang="en-US" altLang="en-US" sz="2800" b="1" dirty="0"/>
              <a:t>FDR’s </a:t>
            </a:r>
            <a:r>
              <a:rPr lang="en-US" altLang="en-US" sz="2800" b="1" dirty="0">
                <a:hlinkClick r:id="rId5"/>
              </a:rPr>
              <a:t>Orders 1937</a:t>
            </a:r>
            <a:endParaRPr lang="en-US" altLang="en-US" sz="2800" b="1" dirty="0"/>
          </a:p>
          <a:p>
            <a:pPr>
              <a:defRPr/>
            </a:pPr>
            <a:r>
              <a:rPr lang="en-US" altLang="en-US" sz="2800" b="1" dirty="0"/>
              <a:t>Carter creates </a:t>
            </a:r>
            <a:r>
              <a:rPr lang="en-US" altLang="en-US" sz="2800" b="1" dirty="0">
                <a:hlinkClick r:id="rId6"/>
              </a:rPr>
              <a:t>FEMA</a:t>
            </a:r>
            <a:r>
              <a:rPr lang="en-US" altLang="en-US" sz="2800" b="1" dirty="0"/>
              <a:t> 7/20/79</a:t>
            </a:r>
          </a:p>
          <a:p>
            <a:pPr>
              <a:defRPr/>
            </a:pPr>
            <a:r>
              <a:rPr lang="en-US" altLang="en-US" sz="2800" b="1" dirty="0"/>
              <a:t>Bush creates </a:t>
            </a:r>
            <a:r>
              <a:rPr lang="en-US" altLang="en-US" sz="2800" b="1" dirty="0">
                <a:hlinkClick r:id="rId7"/>
              </a:rPr>
              <a:t>HSC and OHS </a:t>
            </a:r>
            <a:r>
              <a:rPr lang="en-US" altLang="en-US" sz="2800" b="1" dirty="0"/>
              <a:t>10/8/01</a:t>
            </a:r>
          </a:p>
          <a:p>
            <a:pPr>
              <a:defRPr/>
            </a:pPr>
            <a:r>
              <a:rPr lang="en-US" altLang="en-US" sz="2800" b="1" dirty="0"/>
              <a:t>Bush </a:t>
            </a:r>
            <a:r>
              <a:rPr lang="en-US" altLang="en-US" sz="2800" b="1" dirty="0">
                <a:hlinkClick r:id="rId8"/>
              </a:rPr>
              <a:t>Military Order </a:t>
            </a:r>
            <a:r>
              <a:rPr lang="en-US" altLang="en-US" sz="2800" b="1" dirty="0"/>
              <a:t>on Unlawful Enemy Combatants 11/13/01</a:t>
            </a:r>
          </a:p>
          <a:p>
            <a:pPr>
              <a:defRPr/>
            </a:pPr>
            <a:r>
              <a:rPr lang="en-US" altLang="en-US" sz="2800" b="1" dirty="0"/>
              <a:t>Biden </a:t>
            </a:r>
            <a:r>
              <a:rPr lang="en-US" sz="2800" b="1" dirty="0">
                <a:effectLst/>
                <a:latin typeface="Arial Black" panose="020B0A04020102020204" pitchFamily="34" charset="0"/>
                <a:cs typeface="Times New Roman" panose="02020603050405020304" pitchFamily="18" charset="0"/>
                <a:hlinkClick r:id="rId9"/>
              </a:rPr>
              <a:t>Securing Access to Reproductive and Other Healthcare Services</a:t>
            </a:r>
            <a:endParaRPr lang="en-US" sz="2800" b="1" dirty="0">
              <a:effectLst/>
              <a:latin typeface="Arial Black" panose="020B0A04020102020204" pitchFamily="34" charset="0"/>
              <a:cs typeface="Times New Roman" panose="02020603050405020304" pitchFamily="18" charset="0"/>
            </a:endParaRPr>
          </a:p>
          <a:p>
            <a:pPr>
              <a:defRPr/>
            </a:pPr>
            <a:endParaRPr lang="en-US" altLang="en-US" sz="28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A47C702F-C5C8-52F5-7F5F-73D9AFA0AA2F}"/>
              </a:ext>
            </a:extLst>
          </p:cNvPr>
          <p:cNvSpPr>
            <a:spLocks noGrp="1" noChangeArrowheads="1"/>
          </p:cNvSpPr>
          <p:nvPr>
            <p:ph type="title"/>
          </p:nvPr>
        </p:nvSpPr>
        <p:spPr/>
        <p:txBody>
          <a:bodyPr/>
          <a:lstStyle/>
          <a:p>
            <a:r>
              <a:rPr lang="en-US" altLang="en-US" sz="1800" b="1">
                <a:effectLst/>
                <a:hlinkClick r:id="rId2"/>
              </a:rPr>
              <a:t>ALABAMA ASSOCIATION OF REALTORS, ET AL. v. DEPARTMENT OF HEALTH AND HUMAN SERVICES, ET AL</a:t>
            </a:r>
            <a:r>
              <a:rPr lang="en-US" altLang="en-US" sz="1800" b="1">
                <a:effectLst/>
              </a:rPr>
              <a:t>. </a:t>
            </a:r>
            <a:br>
              <a:rPr lang="en-US" altLang="en-US" sz="1800" b="1">
                <a:effectLst/>
              </a:rPr>
            </a:br>
            <a:r>
              <a:rPr lang="en-US" altLang="en-US" sz="1800" b="1">
                <a:effectLst/>
              </a:rPr>
              <a:t>[August 26, 2021]</a:t>
            </a:r>
          </a:p>
        </p:txBody>
      </p:sp>
      <p:sp>
        <p:nvSpPr>
          <p:cNvPr id="3" name="Content Placeholder 2">
            <a:extLst>
              <a:ext uri="{FF2B5EF4-FFF2-40B4-BE49-F238E27FC236}">
                <a16:creationId xmlns:a16="http://schemas.microsoft.com/office/drawing/2014/main" id="{4CED6029-BBEA-6E1B-9899-C43199673DC7}"/>
              </a:ext>
            </a:extLst>
          </p:cNvPr>
          <p:cNvSpPr>
            <a:spLocks noGrp="1"/>
          </p:cNvSpPr>
          <p:nvPr>
            <p:ph idx="1"/>
          </p:nvPr>
        </p:nvSpPr>
        <p:spPr>
          <a:xfrm>
            <a:off x="304800" y="1600200"/>
            <a:ext cx="8610600" cy="4530725"/>
          </a:xfrm>
        </p:spPr>
        <p:txBody>
          <a:bodyPr/>
          <a:lstStyle/>
          <a:p>
            <a:pPr marL="0" indent="0">
              <a:buFont typeface="Wingdings" panose="05000000000000000000" pitchFamily="2" charset="2"/>
              <a:buNone/>
              <a:defRPr/>
            </a:pPr>
            <a:r>
              <a:rPr lang="en-US" sz="1800" dirty="0">
                <a:effectLst/>
              </a:rPr>
              <a:t>The Director of the Centers for Disease Control and Prevention (CDC) has </a:t>
            </a:r>
            <a:r>
              <a:rPr lang="en-US" sz="1800" b="1" dirty="0">
                <a:effectLst/>
              </a:rPr>
              <a:t>imposed a nationwide moratorium on evictions…</a:t>
            </a:r>
            <a:r>
              <a:rPr lang="en-US" sz="1800" dirty="0">
                <a:effectLst/>
              </a:rPr>
              <a:t>86 Fed. Reg. 43244 (2021)…</a:t>
            </a:r>
          </a:p>
          <a:p>
            <a:pPr marL="0" indent="0">
              <a:buFont typeface="Wingdings" panose="05000000000000000000" pitchFamily="2" charset="2"/>
              <a:buNone/>
              <a:defRPr/>
            </a:pPr>
            <a:endParaRPr lang="en-US" sz="1800" dirty="0">
              <a:effectLst/>
            </a:endParaRPr>
          </a:p>
          <a:p>
            <a:pPr marL="0" indent="0">
              <a:buFont typeface="Wingdings" panose="05000000000000000000" pitchFamily="2" charset="2"/>
              <a:buNone/>
              <a:defRPr/>
            </a:pPr>
            <a:r>
              <a:rPr lang="en-US" sz="1800" dirty="0">
                <a:effectLst/>
              </a:rPr>
              <a:t>The Alabama Association of Realtors…obtained a judgment from the U. S. District Court for the District of Columbia </a:t>
            </a:r>
            <a:r>
              <a:rPr lang="en-US" sz="1800" b="1" dirty="0">
                <a:effectLst/>
              </a:rPr>
              <a:t>vacating the moratorium on the ground that it is unlawful</a:t>
            </a:r>
            <a:r>
              <a:rPr lang="en-US" sz="1800" dirty="0">
                <a:effectLst/>
              </a:rPr>
              <a:t>….</a:t>
            </a:r>
          </a:p>
          <a:p>
            <a:pPr marL="0" indent="0">
              <a:buFont typeface="Wingdings" panose="05000000000000000000" pitchFamily="2" charset="2"/>
              <a:buNone/>
              <a:defRPr/>
            </a:pPr>
            <a:endParaRPr lang="en-US" sz="1800" dirty="0">
              <a:effectLst/>
            </a:endParaRPr>
          </a:p>
          <a:p>
            <a:pPr marL="0" indent="0">
              <a:buFont typeface="Wingdings" panose="05000000000000000000" pitchFamily="2" charset="2"/>
              <a:buNone/>
              <a:defRPr/>
            </a:pPr>
            <a:r>
              <a:rPr lang="en-US" sz="1800" dirty="0">
                <a:effectLst/>
              </a:rPr>
              <a:t>The District Court produced a comprehensive opinion concluding that </a:t>
            </a:r>
            <a:r>
              <a:rPr lang="en-US" sz="1800" b="1" dirty="0">
                <a:effectLst/>
              </a:rPr>
              <a:t>the statute on which the CDC relies does not grant it the authority it claims….It would be one thing if Congress had specifically authorized the action that the CDC has taken. But that has not happened. </a:t>
            </a:r>
          </a:p>
          <a:p>
            <a:pPr marL="0" indent="0">
              <a:buFont typeface="Wingdings" panose="05000000000000000000" pitchFamily="2" charset="2"/>
              <a:buNone/>
              <a:defRPr/>
            </a:pPr>
            <a:endParaRPr lang="en-US" sz="1600" b="1" dirty="0">
              <a:effectLst/>
            </a:endParaRPr>
          </a:p>
          <a:p>
            <a:pPr>
              <a:defRP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4D5A4-E2C4-2012-4746-5D711DAC34FE}"/>
              </a:ext>
            </a:extLst>
          </p:cNvPr>
          <p:cNvSpPr>
            <a:spLocks noGrp="1"/>
          </p:cNvSpPr>
          <p:nvPr>
            <p:ph type="title"/>
          </p:nvPr>
        </p:nvSpPr>
        <p:spPr/>
        <p:txBody>
          <a:bodyPr/>
          <a:lstStyle/>
          <a:p>
            <a:pPr>
              <a:defRPr/>
            </a:pPr>
            <a:r>
              <a:rPr lang="en-US" sz="4000" dirty="0"/>
              <a:t>Obama, DREAM Act, and DACA</a:t>
            </a:r>
            <a:r>
              <a:rPr lang="en-US" dirty="0"/>
              <a:t/>
            </a:r>
            <a:br>
              <a:rPr lang="en-US" dirty="0"/>
            </a:br>
            <a:r>
              <a:rPr lang="en-US" sz="2400" dirty="0">
                <a:effectLst/>
              </a:rPr>
              <a:t>Development, Relief, and Education for Alien Minors</a:t>
            </a:r>
            <a:endParaRPr lang="en-US" dirty="0"/>
          </a:p>
        </p:txBody>
      </p:sp>
      <p:sp>
        <p:nvSpPr>
          <p:cNvPr id="3" name="Content Placeholder 2">
            <a:extLst>
              <a:ext uri="{FF2B5EF4-FFF2-40B4-BE49-F238E27FC236}">
                <a16:creationId xmlns:a16="http://schemas.microsoft.com/office/drawing/2014/main" id="{F242DF12-B692-B9AB-A2C7-747E11906E1A}"/>
              </a:ext>
            </a:extLst>
          </p:cNvPr>
          <p:cNvSpPr>
            <a:spLocks noGrp="1"/>
          </p:cNvSpPr>
          <p:nvPr>
            <p:ph idx="1"/>
          </p:nvPr>
        </p:nvSpPr>
        <p:spPr>
          <a:xfrm>
            <a:off x="228600" y="1600200"/>
            <a:ext cx="8458200" cy="4530725"/>
          </a:xfrm>
        </p:spPr>
        <p:txBody>
          <a:bodyPr/>
          <a:lstStyle/>
          <a:p>
            <a:pPr>
              <a:defRPr/>
            </a:pPr>
            <a:r>
              <a:rPr lang="en-US" dirty="0">
                <a:hlinkClick r:id="rId2"/>
              </a:rPr>
              <a:t>2011 DREAM Act</a:t>
            </a:r>
            <a:endParaRPr lang="en-US" dirty="0"/>
          </a:p>
          <a:p>
            <a:pPr>
              <a:defRPr/>
            </a:pPr>
            <a:r>
              <a:rPr lang="en-US" dirty="0">
                <a:hlinkClick r:id="rId3"/>
              </a:rPr>
              <a:t>Obama statement </a:t>
            </a:r>
            <a:r>
              <a:rPr lang="en-US" dirty="0"/>
              <a:t>on DACA June 2012</a:t>
            </a:r>
          </a:p>
          <a:p>
            <a:pPr>
              <a:defRPr/>
            </a:pPr>
            <a:r>
              <a:rPr lang="en-US" dirty="0">
                <a:hlinkClick r:id="rId4"/>
              </a:rPr>
              <a:t>DAPA</a:t>
            </a:r>
            <a:r>
              <a:rPr lang="en-US" dirty="0"/>
              <a:t> November 2014</a:t>
            </a:r>
          </a:p>
          <a:p>
            <a:pPr>
              <a:defRPr/>
            </a:pPr>
            <a:r>
              <a:rPr lang="en-US" dirty="0"/>
              <a:t>September 2017: </a:t>
            </a:r>
            <a:r>
              <a:rPr lang="en-US" dirty="0">
                <a:hlinkClick r:id="rId5"/>
              </a:rPr>
              <a:t>Trump announces </a:t>
            </a:r>
            <a:r>
              <a:rPr lang="en-US" dirty="0"/>
              <a:t>end to DACA</a:t>
            </a:r>
          </a:p>
          <a:p>
            <a:pPr>
              <a:defRPr/>
            </a:pPr>
            <a:r>
              <a:rPr lang="en-US" dirty="0">
                <a:hlinkClick r:id="rId6"/>
              </a:rPr>
              <a:t>Court Cases </a:t>
            </a:r>
            <a:r>
              <a:rPr lang="en-US" dirty="0"/>
              <a:t>on DACA</a:t>
            </a:r>
          </a:p>
          <a:p>
            <a:pPr>
              <a:defRPr/>
            </a:pPr>
            <a:r>
              <a:rPr lang="en-US" dirty="0"/>
              <a:t>Supreme </a:t>
            </a:r>
            <a:r>
              <a:rPr lang="en-US" dirty="0">
                <a:hlinkClick r:id="rId7"/>
              </a:rPr>
              <a:t>Court and DACA</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AC0E1E63-80A7-CC5C-E2D5-932E0218A0CE}"/>
              </a:ext>
            </a:extLst>
          </p:cNvPr>
          <p:cNvSpPr>
            <a:spLocks noGrp="1" noChangeArrowheads="1"/>
          </p:cNvSpPr>
          <p:nvPr>
            <p:ph type="title"/>
          </p:nvPr>
        </p:nvSpPr>
        <p:spPr/>
        <p:txBody>
          <a:bodyPr/>
          <a:lstStyle/>
          <a:p>
            <a:pPr eaLnBrk="1" hangingPunct="1">
              <a:defRPr/>
            </a:pPr>
            <a:r>
              <a:rPr lang="en-US" altLang="en-US" sz="4000" b="1" dirty="0"/>
              <a:t>1. Three Approaches to the Presidency</a:t>
            </a:r>
          </a:p>
        </p:txBody>
      </p:sp>
      <p:sp>
        <p:nvSpPr>
          <p:cNvPr id="2053" name="Rectangle 5">
            <a:extLst>
              <a:ext uri="{FF2B5EF4-FFF2-40B4-BE49-F238E27FC236}">
                <a16:creationId xmlns:a16="http://schemas.microsoft.com/office/drawing/2014/main" id="{C4D4040A-751E-35C8-E734-9A4326FEBD30}"/>
              </a:ext>
            </a:extLst>
          </p:cNvPr>
          <p:cNvSpPr>
            <a:spLocks noGrp="1" noChangeArrowheads="1"/>
          </p:cNvSpPr>
          <p:nvPr>
            <p:ph type="body" idx="1"/>
          </p:nvPr>
        </p:nvSpPr>
        <p:spPr/>
        <p:txBody>
          <a:bodyPr/>
          <a:lstStyle/>
          <a:p>
            <a:pPr marL="742950" indent="-742950" eaLnBrk="1" hangingPunct="1">
              <a:buFont typeface="Wingdings" panose="05000000000000000000" pitchFamily="2" charset="2"/>
              <a:buAutoNum type="alphaUcPeriod"/>
              <a:defRPr/>
            </a:pPr>
            <a:r>
              <a:rPr lang="en-US" altLang="en-US" sz="4400" b="1" dirty="0"/>
              <a:t>Historical</a:t>
            </a:r>
          </a:p>
          <a:p>
            <a:pPr marL="742950" indent="-742950" eaLnBrk="1" hangingPunct="1">
              <a:buFont typeface="Wingdings" panose="05000000000000000000" pitchFamily="2" charset="2"/>
              <a:buAutoNum type="alphaUcPeriod"/>
              <a:defRPr/>
            </a:pPr>
            <a:r>
              <a:rPr lang="en-US" altLang="en-US" sz="4400" b="1" dirty="0"/>
              <a:t>Institutional</a:t>
            </a:r>
          </a:p>
          <a:p>
            <a:pPr marL="742950" indent="-742950" eaLnBrk="1" hangingPunct="1">
              <a:buFont typeface="Wingdings" panose="05000000000000000000" pitchFamily="2" charset="2"/>
              <a:buAutoNum type="alphaUcPeriod"/>
              <a:defRPr/>
            </a:pPr>
            <a:r>
              <a:rPr lang="en-US" altLang="en-US" sz="4400" b="1" dirty="0"/>
              <a:t>Character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81A99-0BDD-37EC-2025-8FE0CB84D800}"/>
              </a:ext>
            </a:extLst>
          </p:cNvPr>
          <p:cNvSpPr>
            <a:spLocks noGrp="1"/>
          </p:cNvSpPr>
          <p:nvPr>
            <p:ph type="title"/>
          </p:nvPr>
        </p:nvSpPr>
        <p:spPr>
          <a:xfrm>
            <a:off x="457200" y="277813"/>
            <a:ext cx="8229600" cy="608012"/>
          </a:xfrm>
        </p:spPr>
        <p:txBody>
          <a:bodyPr/>
          <a:lstStyle/>
          <a:p>
            <a:pPr>
              <a:defRPr/>
            </a:pPr>
            <a:r>
              <a:rPr lang="en-US" dirty="0"/>
              <a:t>A. Historical Approach</a:t>
            </a:r>
          </a:p>
        </p:txBody>
      </p:sp>
      <p:sp>
        <p:nvSpPr>
          <p:cNvPr id="3" name="Content Placeholder 2">
            <a:extLst>
              <a:ext uri="{FF2B5EF4-FFF2-40B4-BE49-F238E27FC236}">
                <a16:creationId xmlns:a16="http://schemas.microsoft.com/office/drawing/2014/main" id="{E0929AB9-4BFC-36F3-169E-9DD0468DCA06}"/>
              </a:ext>
            </a:extLst>
          </p:cNvPr>
          <p:cNvSpPr>
            <a:spLocks noGrp="1"/>
          </p:cNvSpPr>
          <p:nvPr>
            <p:ph idx="1"/>
          </p:nvPr>
        </p:nvSpPr>
        <p:spPr>
          <a:xfrm>
            <a:off x="457200" y="1219200"/>
            <a:ext cx="8229600" cy="5360988"/>
          </a:xfrm>
        </p:spPr>
        <p:txBody>
          <a:bodyPr/>
          <a:lstStyle/>
          <a:p>
            <a:pPr marL="0" indent="0">
              <a:buFont typeface="Wingdings" panose="05000000000000000000" pitchFamily="2" charset="2"/>
              <a:buNone/>
              <a:defRPr/>
            </a:pPr>
            <a:r>
              <a:rPr lang="en-US" dirty="0"/>
              <a:t>    Lincoln		Franklin 	Roosevelt</a:t>
            </a:r>
          </a:p>
          <a:p>
            <a:pPr marL="0" indent="0">
              <a:buFont typeface="Wingdings" panose="05000000000000000000" pitchFamily="2" charset="2"/>
              <a:buNone/>
              <a:defRPr/>
            </a:pPr>
            <a:endParaRPr lang="en-US" dirty="0"/>
          </a:p>
          <a:p>
            <a:pPr marL="0" indent="0">
              <a:buFont typeface="Wingdings" panose="05000000000000000000" pitchFamily="2" charset="2"/>
              <a:buNone/>
              <a:defRPr/>
            </a:pPr>
            <a:endParaRPr lang="en-US" dirty="0"/>
          </a:p>
          <a:p>
            <a:pPr marL="0" indent="0">
              <a:buFont typeface="Wingdings" panose="05000000000000000000" pitchFamily="2" charset="2"/>
              <a:buNone/>
              <a:defRPr/>
            </a:pPr>
            <a:endParaRPr lang="en-US" dirty="0"/>
          </a:p>
          <a:p>
            <a:pPr marL="0" indent="0">
              <a:buFont typeface="Wingdings" panose="05000000000000000000" pitchFamily="2" charset="2"/>
              <a:buNone/>
              <a:defRPr/>
            </a:pPr>
            <a:endParaRPr lang="en-US" dirty="0"/>
          </a:p>
          <a:p>
            <a:pPr marL="0" indent="0">
              <a:buFont typeface="Wingdings" panose="05000000000000000000" pitchFamily="2" charset="2"/>
              <a:buNone/>
              <a:defRPr/>
            </a:pPr>
            <a:endParaRPr lang="en-US" dirty="0"/>
          </a:p>
          <a:p>
            <a:pPr marL="0" indent="0">
              <a:buFont typeface="Wingdings" panose="05000000000000000000" pitchFamily="2" charset="2"/>
              <a:buNone/>
              <a:defRPr/>
            </a:pPr>
            <a:endParaRPr lang="en-US" dirty="0"/>
          </a:p>
          <a:p>
            <a:pPr marL="0" indent="0">
              <a:buFont typeface="Wingdings" panose="05000000000000000000" pitchFamily="2" charset="2"/>
              <a:buNone/>
              <a:defRPr/>
            </a:pPr>
            <a:r>
              <a:rPr lang="en-US" dirty="0"/>
              <a:t>Presidents become powerful when we need them to be powerful: Crisis</a:t>
            </a:r>
          </a:p>
        </p:txBody>
      </p:sp>
      <p:pic>
        <p:nvPicPr>
          <p:cNvPr id="7172" name="Picture 3">
            <a:extLst>
              <a:ext uri="{FF2B5EF4-FFF2-40B4-BE49-F238E27FC236}">
                <a16:creationId xmlns:a16="http://schemas.microsoft.com/office/drawing/2014/main" id="{59E7B515-D4E8-47A2-FD85-92C0B037E1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6413" y="1903413"/>
            <a:ext cx="3532187"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a:extLst>
              <a:ext uri="{FF2B5EF4-FFF2-40B4-BE49-F238E27FC236}">
                <a16:creationId xmlns:a16="http://schemas.microsoft.com/office/drawing/2014/main" id="{1966CC3A-7D78-4929-2E34-71AE47FCE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03413"/>
            <a:ext cx="2286000"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110443B-3C6D-F5AA-588E-161FD09CA406}"/>
              </a:ext>
            </a:extLst>
          </p:cNvPr>
          <p:cNvSpPr>
            <a:spLocks noGrp="1" noChangeArrowheads="1"/>
          </p:cNvSpPr>
          <p:nvPr>
            <p:ph type="title"/>
          </p:nvPr>
        </p:nvSpPr>
        <p:spPr/>
        <p:txBody>
          <a:bodyPr/>
          <a:lstStyle/>
          <a:p>
            <a:pPr eaLnBrk="1" hangingPunct="1">
              <a:defRPr/>
            </a:pPr>
            <a:r>
              <a:rPr lang="en-US" altLang="en-US" dirty="0"/>
              <a:t>B. Institutional</a:t>
            </a:r>
          </a:p>
        </p:txBody>
      </p:sp>
      <p:sp>
        <p:nvSpPr>
          <p:cNvPr id="9219" name="Rectangle 3">
            <a:extLst>
              <a:ext uri="{FF2B5EF4-FFF2-40B4-BE49-F238E27FC236}">
                <a16:creationId xmlns:a16="http://schemas.microsoft.com/office/drawing/2014/main" id="{0118B343-4CEF-C834-78E8-E0D56DAADBEF}"/>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a:hlinkClick r:id="rId2"/>
              </a:rPr>
              <a:t>US Constitution</a:t>
            </a:r>
            <a:endParaRPr lang="en-US" altLang="en-US"/>
          </a:p>
        </p:txBody>
      </p:sp>
      <p:sp>
        <p:nvSpPr>
          <p:cNvPr id="8196" name="Rectangle 4">
            <a:extLst>
              <a:ext uri="{FF2B5EF4-FFF2-40B4-BE49-F238E27FC236}">
                <a16:creationId xmlns:a16="http://schemas.microsoft.com/office/drawing/2014/main" id="{8992F129-9DA7-A98D-60C8-C429F069AB7E}"/>
              </a:ext>
            </a:extLst>
          </p:cNvPr>
          <p:cNvSpPr>
            <a:spLocks noChangeArrowheads="1"/>
          </p:cNvSpPr>
          <p:nvPr/>
        </p:nvSpPr>
        <p:spPr bwMode="auto">
          <a:xfrm>
            <a:off x="3505200" y="2743200"/>
            <a:ext cx="21336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Executive</a:t>
            </a:r>
          </a:p>
        </p:txBody>
      </p:sp>
      <p:sp>
        <p:nvSpPr>
          <p:cNvPr id="8197" name="Rectangle 5">
            <a:extLst>
              <a:ext uri="{FF2B5EF4-FFF2-40B4-BE49-F238E27FC236}">
                <a16:creationId xmlns:a16="http://schemas.microsoft.com/office/drawing/2014/main" id="{93365854-8C8E-0C75-7DB8-CE000F3860EF}"/>
              </a:ext>
            </a:extLst>
          </p:cNvPr>
          <p:cNvSpPr>
            <a:spLocks noChangeArrowheads="1"/>
          </p:cNvSpPr>
          <p:nvPr/>
        </p:nvSpPr>
        <p:spPr bwMode="auto">
          <a:xfrm>
            <a:off x="914400" y="4724400"/>
            <a:ext cx="2133600" cy="838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Legislative</a:t>
            </a:r>
          </a:p>
        </p:txBody>
      </p:sp>
      <p:sp>
        <p:nvSpPr>
          <p:cNvPr id="8198" name="Rectangle 6">
            <a:extLst>
              <a:ext uri="{FF2B5EF4-FFF2-40B4-BE49-F238E27FC236}">
                <a16:creationId xmlns:a16="http://schemas.microsoft.com/office/drawing/2014/main" id="{C7301D13-3A22-95C9-33C7-F0B0C988304D}"/>
              </a:ext>
            </a:extLst>
          </p:cNvPr>
          <p:cNvSpPr>
            <a:spLocks noChangeArrowheads="1"/>
          </p:cNvSpPr>
          <p:nvPr/>
        </p:nvSpPr>
        <p:spPr bwMode="auto">
          <a:xfrm>
            <a:off x="6019800" y="4724400"/>
            <a:ext cx="2057400" cy="838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Judicial</a:t>
            </a:r>
          </a:p>
        </p:txBody>
      </p:sp>
      <p:sp>
        <p:nvSpPr>
          <p:cNvPr id="8199" name="Line 7">
            <a:extLst>
              <a:ext uri="{FF2B5EF4-FFF2-40B4-BE49-F238E27FC236}">
                <a16:creationId xmlns:a16="http://schemas.microsoft.com/office/drawing/2014/main" id="{14707143-5E46-56A3-E854-22B60A9BC4A1}"/>
              </a:ext>
            </a:extLst>
          </p:cNvPr>
          <p:cNvSpPr>
            <a:spLocks noChangeShapeType="1"/>
          </p:cNvSpPr>
          <p:nvPr/>
        </p:nvSpPr>
        <p:spPr bwMode="auto">
          <a:xfrm flipV="1">
            <a:off x="1981200" y="3657600"/>
            <a:ext cx="2514600" cy="10668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mn-cs"/>
            </a:endParaRPr>
          </a:p>
        </p:txBody>
      </p:sp>
      <p:sp>
        <p:nvSpPr>
          <p:cNvPr id="8200" name="Line 8">
            <a:extLst>
              <a:ext uri="{FF2B5EF4-FFF2-40B4-BE49-F238E27FC236}">
                <a16:creationId xmlns:a16="http://schemas.microsoft.com/office/drawing/2014/main" id="{87C7576F-2E29-8767-8F91-2160012F367F}"/>
              </a:ext>
            </a:extLst>
          </p:cNvPr>
          <p:cNvSpPr>
            <a:spLocks noChangeShapeType="1"/>
          </p:cNvSpPr>
          <p:nvPr/>
        </p:nvSpPr>
        <p:spPr bwMode="auto">
          <a:xfrm>
            <a:off x="4495800" y="3657600"/>
            <a:ext cx="2514600" cy="10668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mn-cs"/>
            </a:endParaRPr>
          </a:p>
        </p:txBody>
      </p:sp>
      <p:sp>
        <p:nvSpPr>
          <p:cNvPr id="8201" name="Line 9">
            <a:extLst>
              <a:ext uri="{FF2B5EF4-FFF2-40B4-BE49-F238E27FC236}">
                <a16:creationId xmlns:a16="http://schemas.microsoft.com/office/drawing/2014/main" id="{90E943F0-DA7C-E05E-EE4D-A72C4616F72D}"/>
              </a:ext>
            </a:extLst>
          </p:cNvPr>
          <p:cNvSpPr>
            <a:spLocks noChangeShapeType="1"/>
          </p:cNvSpPr>
          <p:nvPr/>
        </p:nvSpPr>
        <p:spPr bwMode="auto">
          <a:xfrm>
            <a:off x="3048000" y="5105400"/>
            <a:ext cx="29718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2B6EF0F-CABD-D139-B845-86E881C2005B}"/>
              </a:ext>
            </a:extLst>
          </p:cNvPr>
          <p:cNvSpPr>
            <a:spLocks noGrp="1" noChangeArrowheads="1"/>
          </p:cNvSpPr>
          <p:nvPr>
            <p:ph type="title"/>
          </p:nvPr>
        </p:nvSpPr>
        <p:spPr>
          <a:xfrm>
            <a:off x="457200" y="277813"/>
            <a:ext cx="8229600" cy="1093787"/>
          </a:xfrm>
        </p:spPr>
        <p:txBody>
          <a:bodyPr/>
          <a:lstStyle/>
          <a:p>
            <a:pPr eaLnBrk="1" hangingPunct="1"/>
            <a:r>
              <a:rPr lang="en-US" altLang="en-US" sz="3200" b="1">
                <a:effectLst/>
              </a:rPr>
              <a:t>Career vs. Appointee</a:t>
            </a:r>
            <a:br>
              <a:rPr lang="en-US" altLang="en-US" sz="3200" b="1">
                <a:effectLst/>
              </a:rPr>
            </a:br>
            <a:r>
              <a:rPr lang="en-US" altLang="en-US" sz="3200" b="1">
                <a:effectLst/>
              </a:rPr>
              <a:t>Basic Management Dilemma</a:t>
            </a:r>
          </a:p>
        </p:txBody>
      </p:sp>
      <p:sp>
        <p:nvSpPr>
          <p:cNvPr id="12291" name="Rectangle 3">
            <a:extLst>
              <a:ext uri="{FF2B5EF4-FFF2-40B4-BE49-F238E27FC236}">
                <a16:creationId xmlns:a16="http://schemas.microsoft.com/office/drawing/2014/main" id="{5E49B3F8-E89D-6035-F575-109B7A1A7F16}"/>
              </a:ext>
            </a:extLst>
          </p:cNvPr>
          <p:cNvSpPr>
            <a:spLocks noGrp="1" noChangeArrowheads="1"/>
          </p:cNvSpPr>
          <p:nvPr>
            <p:ph type="body" idx="1"/>
          </p:nvPr>
        </p:nvSpPr>
        <p:spPr>
          <a:xfrm>
            <a:off x="209550" y="1447800"/>
            <a:ext cx="8820150" cy="5105400"/>
          </a:xfrm>
        </p:spPr>
        <p:txBody>
          <a:bodyPr/>
          <a:lstStyle/>
          <a:p>
            <a:pPr eaLnBrk="1" hangingPunct="1">
              <a:buFont typeface="Wingdings" panose="05000000000000000000" pitchFamily="2" charset="2"/>
              <a:buNone/>
              <a:defRPr/>
            </a:pPr>
            <a:r>
              <a:rPr lang="en-US" altLang="en-US" dirty="0">
                <a:effectLst/>
              </a:rPr>
              <a:t>Transition 2020-21</a:t>
            </a:r>
          </a:p>
          <a:p>
            <a:pPr eaLnBrk="1" hangingPunct="1">
              <a:buFont typeface="Wingdings" panose="05000000000000000000" pitchFamily="2" charset="2"/>
              <a:buNone/>
              <a:defRPr/>
            </a:pPr>
            <a:endParaRPr lang="en-US" altLang="en-US" sz="2000" b="1" dirty="0">
              <a:effectLst/>
            </a:endParaRPr>
          </a:p>
          <a:p>
            <a:pPr eaLnBrk="1" hangingPunct="1">
              <a:buFont typeface="Wingdings" panose="05000000000000000000" pitchFamily="2" charset="2"/>
              <a:buNone/>
              <a:defRPr/>
            </a:pPr>
            <a:r>
              <a:rPr lang="en-US" altLang="en-US" dirty="0"/>
              <a:t>				               																																</a:t>
            </a:r>
          </a:p>
          <a:p>
            <a:pPr eaLnBrk="1" hangingPunct="1">
              <a:buFont typeface="Wingdings" panose="05000000000000000000" pitchFamily="2" charset="2"/>
              <a:buNone/>
              <a:defRPr/>
            </a:pPr>
            <a:endParaRPr lang="en-US" altLang="en-US" b="1" dirty="0">
              <a:effectLst/>
            </a:endParaRPr>
          </a:p>
          <a:p>
            <a:pPr eaLnBrk="1" hangingPunct="1">
              <a:buFont typeface="Wingdings" panose="05000000000000000000" pitchFamily="2" charset="2"/>
              <a:buNone/>
              <a:defRPr/>
            </a:pPr>
            <a:r>
              <a:rPr lang="en-US" altLang="en-US" b="1" dirty="0">
                <a:effectLst/>
              </a:rPr>
              <a:t>					Career</a:t>
            </a:r>
          </a:p>
        </p:txBody>
      </p:sp>
      <p:sp>
        <p:nvSpPr>
          <p:cNvPr id="9220" name="Line 4">
            <a:extLst>
              <a:ext uri="{FF2B5EF4-FFF2-40B4-BE49-F238E27FC236}">
                <a16:creationId xmlns:a16="http://schemas.microsoft.com/office/drawing/2014/main" id="{6FF52F4B-5A4C-AC67-5089-CAACFDE9FB5A}"/>
              </a:ext>
            </a:extLst>
          </p:cNvPr>
          <p:cNvSpPr>
            <a:spLocks noChangeShapeType="1"/>
          </p:cNvSpPr>
          <p:nvPr/>
        </p:nvSpPr>
        <p:spPr bwMode="auto">
          <a:xfrm>
            <a:off x="2781300" y="6172200"/>
            <a:ext cx="3581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mn-cs"/>
            </a:endParaRPr>
          </a:p>
        </p:txBody>
      </p:sp>
      <p:sp>
        <p:nvSpPr>
          <p:cNvPr id="9221" name="Line 5">
            <a:extLst>
              <a:ext uri="{FF2B5EF4-FFF2-40B4-BE49-F238E27FC236}">
                <a16:creationId xmlns:a16="http://schemas.microsoft.com/office/drawing/2014/main" id="{00124F15-0526-40D2-B8CA-C96706E2B813}"/>
              </a:ext>
            </a:extLst>
          </p:cNvPr>
          <p:cNvSpPr>
            <a:spLocks noChangeShapeType="1"/>
          </p:cNvSpPr>
          <p:nvPr/>
        </p:nvSpPr>
        <p:spPr bwMode="auto">
          <a:xfrm flipV="1">
            <a:off x="2781300" y="4033838"/>
            <a:ext cx="990600" cy="2133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mn-cs"/>
            </a:endParaRPr>
          </a:p>
        </p:txBody>
      </p:sp>
      <p:sp>
        <p:nvSpPr>
          <p:cNvPr id="9222" name="Line 6">
            <a:extLst>
              <a:ext uri="{FF2B5EF4-FFF2-40B4-BE49-F238E27FC236}">
                <a16:creationId xmlns:a16="http://schemas.microsoft.com/office/drawing/2014/main" id="{0178A616-22F3-1375-7E40-1D407100D85E}"/>
              </a:ext>
            </a:extLst>
          </p:cNvPr>
          <p:cNvSpPr>
            <a:spLocks noChangeShapeType="1"/>
          </p:cNvSpPr>
          <p:nvPr/>
        </p:nvSpPr>
        <p:spPr bwMode="auto">
          <a:xfrm flipH="1" flipV="1">
            <a:off x="5334000" y="4033838"/>
            <a:ext cx="1066800" cy="2133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mn-cs"/>
            </a:endParaRPr>
          </a:p>
        </p:txBody>
      </p:sp>
      <p:sp>
        <p:nvSpPr>
          <p:cNvPr id="9223" name="Line 7">
            <a:extLst>
              <a:ext uri="{FF2B5EF4-FFF2-40B4-BE49-F238E27FC236}">
                <a16:creationId xmlns:a16="http://schemas.microsoft.com/office/drawing/2014/main" id="{10F4A7B7-B400-D032-6C90-4BD0AAA9AA8A}"/>
              </a:ext>
            </a:extLst>
          </p:cNvPr>
          <p:cNvSpPr>
            <a:spLocks noChangeShapeType="1"/>
          </p:cNvSpPr>
          <p:nvPr/>
        </p:nvSpPr>
        <p:spPr bwMode="auto">
          <a:xfrm>
            <a:off x="3810000" y="4024313"/>
            <a:ext cx="15240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mn-cs"/>
            </a:endParaRPr>
          </a:p>
        </p:txBody>
      </p:sp>
      <p:sp>
        <p:nvSpPr>
          <p:cNvPr id="9224" name="Line 14">
            <a:extLst>
              <a:ext uri="{FF2B5EF4-FFF2-40B4-BE49-F238E27FC236}">
                <a16:creationId xmlns:a16="http://schemas.microsoft.com/office/drawing/2014/main" id="{ACFB9A4E-9DB8-979F-9422-02737D0B032B}"/>
              </a:ext>
            </a:extLst>
          </p:cNvPr>
          <p:cNvSpPr>
            <a:spLocks noChangeShapeType="1"/>
          </p:cNvSpPr>
          <p:nvPr/>
        </p:nvSpPr>
        <p:spPr bwMode="auto">
          <a:xfrm flipH="1">
            <a:off x="2438400" y="3033713"/>
            <a:ext cx="12192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mn-cs"/>
            </a:endParaRPr>
          </a:p>
        </p:txBody>
      </p:sp>
      <p:sp>
        <p:nvSpPr>
          <p:cNvPr id="9225" name="Line 15">
            <a:extLst>
              <a:ext uri="{FF2B5EF4-FFF2-40B4-BE49-F238E27FC236}">
                <a16:creationId xmlns:a16="http://schemas.microsoft.com/office/drawing/2014/main" id="{05F2091D-7AFA-3E11-74BF-1DE34B32A4F5}"/>
              </a:ext>
            </a:extLst>
          </p:cNvPr>
          <p:cNvSpPr>
            <a:spLocks noChangeShapeType="1"/>
          </p:cNvSpPr>
          <p:nvPr/>
        </p:nvSpPr>
        <p:spPr bwMode="auto">
          <a:xfrm flipH="1" flipV="1">
            <a:off x="3657600" y="3033713"/>
            <a:ext cx="533400" cy="990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mn-cs"/>
            </a:endParaRPr>
          </a:p>
        </p:txBody>
      </p:sp>
      <p:sp>
        <p:nvSpPr>
          <p:cNvPr id="9226" name="Line 16">
            <a:extLst>
              <a:ext uri="{FF2B5EF4-FFF2-40B4-BE49-F238E27FC236}">
                <a16:creationId xmlns:a16="http://schemas.microsoft.com/office/drawing/2014/main" id="{CEA8835D-280C-1702-89B1-98AC2692DCE0}"/>
              </a:ext>
            </a:extLst>
          </p:cNvPr>
          <p:cNvSpPr>
            <a:spLocks noChangeShapeType="1"/>
          </p:cNvSpPr>
          <p:nvPr/>
        </p:nvSpPr>
        <p:spPr bwMode="auto">
          <a:xfrm flipH="1">
            <a:off x="5334000" y="3079750"/>
            <a:ext cx="13716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mn-cs"/>
            </a:endParaRPr>
          </a:p>
        </p:txBody>
      </p:sp>
      <p:sp>
        <p:nvSpPr>
          <p:cNvPr id="9227" name="Line 17">
            <a:extLst>
              <a:ext uri="{FF2B5EF4-FFF2-40B4-BE49-F238E27FC236}">
                <a16:creationId xmlns:a16="http://schemas.microsoft.com/office/drawing/2014/main" id="{CDF41BE6-0191-1346-729E-5AA40F238A2D}"/>
              </a:ext>
            </a:extLst>
          </p:cNvPr>
          <p:cNvSpPr>
            <a:spLocks noChangeShapeType="1"/>
          </p:cNvSpPr>
          <p:nvPr/>
        </p:nvSpPr>
        <p:spPr bwMode="auto">
          <a:xfrm flipH="1">
            <a:off x="4876800" y="3079750"/>
            <a:ext cx="457200" cy="838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mn-cs"/>
            </a:endParaRPr>
          </a:p>
        </p:txBody>
      </p:sp>
      <p:sp>
        <p:nvSpPr>
          <p:cNvPr id="9228" name="Isosceles Triangle 2">
            <a:extLst>
              <a:ext uri="{FF2B5EF4-FFF2-40B4-BE49-F238E27FC236}">
                <a16:creationId xmlns:a16="http://schemas.microsoft.com/office/drawing/2014/main" id="{08C4AFDC-688F-2922-9CB6-8FBCF6A878AA}"/>
              </a:ext>
            </a:extLst>
          </p:cNvPr>
          <p:cNvSpPr>
            <a:spLocks noChangeArrowheads="1"/>
          </p:cNvSpPr>
          <p:nvPr/>
        </p:nvSpPr>
        <p:spPr bwMode="auto">
          <a:xfrm>
            <a:off x="209550" y="2335213"/>
            <a:ext cx="2514600" cy="1395412"/>
          </a:xfrm>
          <a:prstGeom prst="triangle">
            <a:avLst>
              <a:gd name="adj" fmla="val 50000"/>
            </a:avLst>
          </a:prstGeom>
          <a:solidFill>
            <a:schemeClr val="accent1"/>
          </a:solidFill>
          <a:ln w="9525" algn="ctr">
            <a:solidFill>
              <a:schemeClr val="tx1"/>
            </a:solidFill>
            <a:round/>
            <a:headEnd/>
            <a:tailEnd/>
          </a:ln>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Verdana" panose="020B0604030504040204" pitchFamily="34" charset="0"/>
                <a:ea typeface="MS PGothic" panose="020B0600070205080204" pitchFamily="34" charset="-128"/>
                <a:cs typeface="+mn-cs"/>
              </a:rPr>
              <a:t>TRUMP</a:t>
            </a:r>
          </a:p>
        </p:txBody>
      </p:sp>
      <p:sp>
        <p:nvSpPr>
          <p:cNvPr id="9229" name="Isosceles Triangle 3">
            <a:extLst>
              <a:ext uri="{FF2B5EF4-FFF2-40B4-BE49-F238E27FC236}">
                <a16:creationId xmlns:a16="http://schemas.microsoft.com/office/drawing/2014/main" id="{B02C810C-A6C3-C16B-CC4C-DE9074DD3808}"/>
              </a:ext>
            </a:extLst>
          </p:cNvPr>
          <p:cNvSpPr>
            <a:spLocks noChangeArrowheads="1"/>
          </p:cNvSpPr>
          <p:nvPr/>
        </p:nvSpPr>
        <p:spPr bwMode="auto">
          <a:xfrm>
            <a:off x="6534150" y="2359025"/>
            <a:ext cx="2438400" cy="1371600"/>
          </a:xfrm>
          <a:prstGeom prst="triangle">
            <a:avLst>
              <a:gd name="adj"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66CC"/>
                </a:solidFill>
                <a:effectLst/>
                <a:uLnTx/>
                <a:uFillTx/>
                <a:latin typeface="Verdana" panose="020B0604030504040204" pitchFamily="34" charset="0"/>
                <a:ea typeface="MS PGothic" panose="020B0600070205080204" pitchFamily="34" charset="-128"/>
                <a:cs typeface="+mn-cs"/>
              </a:rPr>
              <a:t>BIDEN</a:t>
            </a:r>
            <a:endParaRPr kumimoji="0" lang="en-US" altLang="en-US" sz="1800" b="1" i="0" u="none" strike="noStrike" kern="1200" cap="none" spc="0" normalizeH="0" baseline="0" noProof="0">
              <a:ln>
                <a:noFill/>
              </a:ln>
              <a:solidFill>
                <a:srgbClr val="0066CC"/>
              </a:solidFill>
              <a:effectLst/>
              <a:uLnTx/>
              <a:uFillTx/>
              <a:latin typeface="Verdana" panose="020B0604030504040204" pitchFamily="34" charset="0"/>
              <a:ea typeface="MS PGothic" panose="020B0600070205080204" pitchFamily="34" charset="-128"/>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6798346-E57D-F5A8-0A0B-5A48E7B7A143}"/>
              </a:ext>
            </a:extLst>
          </p:cNvPr>
          <p:cNvSpPr>
            <a:spLocks noGrp="1" noChangeArrowheads="1"/>
          </p:cNvSpPr>
          <p:nvPr>
            <p:ph type="title"/>
          </p:nvPr>
        </p:nvSpPr>
        <p:spPr/>
        <p:txBody>
          <a:bodyPr/>
          <a:lstStyle/>
          <a:p>
            <a:pPr eaLnBrk="1" hangingPunct="1">
              <a:defRPr/>
            </a:pPr>
            <a:r>
              <a:rPr lang="en-US" altLang="en-US" dirty="0"/>
              <a:t>C. Character: The Good</a:t>
            </a:r>
          </a:p>
        </p:txBody>
      </p:sp>
      <p:sp>
        <p:nvSpPr>
          <p:cNvPr id="13315" name="Rectangle 3">
            <a:extLst>
              <a:ext uri="{FF2B5EF4-FFF2-40B4-BE49-F238E27FC236}">
                <a16:creationId xmlns:a16="http://schemas.microsoft.com/office/drawing/2014/main" id="{28A62E16-C1F7-D21B-70DB-D88FD16834E7}"/>
              </a:ext>
            </a:extLst>
          </p:cNvPr>
          <p:cNvSpPr>
            <a:spLocks noGrp="1" noChangeArrowheads="1"/>
          </p:cNvSpPr>
          <p:nvPr>
            <p:ph type="body" idx="1"/>
          </p:nvPr>
        </p:nvSpPr>
        <p:spPr/>
        <p:txBody>
          <a:bodyPr/>
          <a:lstStyle/>
          <a:p>
            <a:pPr eaLnBrk="1" hangingPunct="1">
              <a:defRPr/>
            </a:pPr>
            <a:endParaRPr lang="en-US" altLang="en-US" dirty="0"/>
          </a:p>
        </p:txBody>
      </p:sp>
      <p:pic>
        <p:nvPicPr>
          <p:cNvPr id="10244" name="Picture 11" descr="jb_nation_washingt_1_e">
            <a:extLst>
              <a:ext uri="{FF2B5EF4-FFF2-40B4-BE49-F238E27FC236}">
                <a16:creationId xmlns:a16="http://schemas.microsoft.com/office/drawing/2014/main" id="{177FC437-E045-443E-93A7-AFFD2D732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371600"/>
            <a:ext cx="4191000"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a:extLst>
              <a:ext uri="{FF2B5EF4-FFF2-40B4-BE49-F238E27FC236}">
                <a16:creationId xmlns:a16="http://schemas.microsoft.com/office/drawing/2014/main" id="{48A60E86-354D-42CE-D66A-9D3D82B0C69D}"/>
              </a:ext>
            </a:extLst>
          </p:cNvPr>
          <p:cNvSpPr>
            <a:spLocks noGrp="1" noChangeArrowheads="1"/>
          </p:cNvSpPr>
          <p:nvPr>
            <p:ph type="title"/>
          </p:nvPr>
        </p:nvSpPr>
        <p:spPr/>
        <p:txBody>
          <a:bodyPr/>
          <a:lstStyle/>
          <a:p>
            <a:pPr eaLnBrk="1" hangingPunct="1">
              <a:defRPr/>
            </a:pPr>
            <a:r>
              <a:rPr lang="en-US" altLang="en-US"/>
              <a:t>Character: The Bad</a:t>
            </a:r>
          </a:p>
        </p:txBody>
      </p:sp>
      <p:pic>
        <p:nvPicPr>
          <p:cNvPr id="11267" name="Picture 4" descr="RichardNixonFarewell">
            <a:extLst>
              <a:ext uri="{FF2B5EF4-FFF2-40B4-BE49-F238E27FC236}">
                <a16:creationId xmlns:a16="http://schemas.microsoft.com/office/drawing/2014/main" id="{8E218714-F609-D142-2969-73159DFBBC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1371600"/>
            <a:ext cx="54229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a:extLst>
              <a:ext uri="{FF2B5EF4-FFF2-40B4-BE49-F238E27FC236}">
                <a16:creationId xmlns:a16="http://schemas.microsoft.com/office/drawing/2014/main" id="{5E19E190-B349-4C73-8F25-CC8ACE4D4A69}"/>
              </a:ext>
            </a:extLst>
          </p:cNvPr>
          <p:cNvSpPr>
            <a:spLocks noGrp="1" noChangeArrowheads="1"/>
          </p:cNvSpPr>
          <p:nvPr>
            <p:ph type="title"/>
          </p:nvPr>
        </p:nvSpPr>
        <p:spPr/>
        <p:txBody>
          <a:bodyPr/>
          <a:lstStyle/>
          <a:p>
            <a:pPr eaLnBrk="1" hangingPunct="1">
              <a:defRPr/>
            </a:pPr>
            <a:r>
              <a:rPr lang="en-US" altLang="en-US" dirty="0"/>
              <a:t>Character: The Ridiculous?</a:t>
            </a:r>
          </a:p>
        </p:txBody>
      </p:sp>
      <p:pic>
        <p:nvPicPr>
          <p:cNvPr id="12291" name="Picture 4" descr="lewincnn_110696ap">
            <a:extLst>
              <a:ext uri="{FF2B5EF4-FFF2-40B4-BE49-F238E27FC236}">
                <a16:creationId xmlns:a16="http://schemas.microsoft.com/office/drawing/2014/main" id="{79A1D6EB-EB55-1196-DAD0-B34AD62C06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1676400"/>
            <a:ext cx="4800600" cy="434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663</Words>
  <Application>Microsoft Office PowerPoint</Application>
  <PresentationFormat>On-screen Show (4:3)</PresentationFormat>
  <Paragraphs>117</Paragraphs>
  <Slides>28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MS PGothic</vt:lpstr>
      <vt:lpstr>Arial</vt:lpstr>
      <vt:lpstr>Arial Black</vt:lpstr>
      <vt:lpstr>Calibri</vt:lpstr>
      <vt:lpstr>Times New Roman</vt:lpstr>
      <vt:lpstr>Verdana</vt:lpstr>
      <vt:lpstr>Wingdings</vt:lpstr>
      <vt:lpstr>Globe</vt:lpstr>
      <vt:lpstr>POLI 308 US Presidency</vt:lpstr>
      <vt:lpstr>What We Think We Know and How We Think We Know It</vt:lpstr>
      <vt:lpstr>1. Three Approaches to the Presidency</vt:lpstr>
      <vt:lpstr>A. Historical Approach</vt:lpstr>
      <vt:lpstr>B. Institutional</vt:lpstr>
      <vt:lpstr>Career vs. Appointee Basic Management Dilemma</vt:lpstr>
      <vt:lpstr>C. Character: The Good</vt:lpstr>
      <vt:lpstr>Character: The Bad</vt:lpstr>
      <vt:lpstr>Character: The Ridiculous?</vt:lpstr>
      <vt:lpstr>Character: The Difficult to Explain</vt:lpstr>
      <vt:lpstr>2. Presidential Domination</vt:lpstr>
      <vt:lpstr>Lincoln Memorial</vt:lpstr>
      <vt:lpstr>Jefferson Memorial</vt:lpstr>
      <vt:lpstr>Mt. Rushmore</vt:lpstr>
      <vt:lpstr>FDR Memorial</vt:lpstr>
      <vt:lpstr>Speaker of the House Monument?</vt:lpstr>
      <vt:lpstr>3. Cycles of Presidential Power</vt:lpstr>
      <vt:lpstr>Enough Intro…</vt:lpstr>
      <vt:lpstr>Creating the Executive</vt:lpstr>
      <vt:lpstr>Creating the Executive</vt:lpstr>
      <vt:lpstr>Early Debates on the Executive</vt:lpstr>
      <vt:lpstr>Design of the US Government</vt:lpstr>
      <vt:lpstr>Institutional Powers</vt:lpstr>
      <vt:lpstr>Two Presidencies?</vt:lpstr>
      <vt:lpstr>Supreme Court</vt:lpstr>
      <vt:lpstr>Executive Orders By President since FDR</vt:lpstr>
      <vt:lpstr>ALABAMA ASSOCIATION OF REALTORS, ET AL. v. DEPARTMENT OF HEALTH AND HUMAN SERVICES, ET AL.  [August 26, 2021]</vt:lpstr>
      <vt:lpstr>Obama, DREAM Act, and DACA Development, Relief, and Education for Alien Minors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 308 US Presidency</dc:title>
  <dc:creator>William Newmann</dc:creator>
  <cp:lastModifiedBy>William W Newmann</cp:lastModifiedBy>
  <cp:revision>1</cp:revision>
  <dcterms:created xsi:type="dcterms:W3CDTF">2022-09-01T13:53:52Z</dcterms:created>
  <dcterms:modified xsi:type="dcterms:W3CDTF">2022-09-01T15:32:05Z</dcterms:modified>
</cp:coreProperties>
</file>