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21"/>
  </p:notesMasterIdLst>
  <p:sldIdLst>
    <p:sldId id="308" r:id="rId2"/>
    <p:sldId id="332" r:id="rId3"/>
    <p:sldId id="334" r:id="rId4"/>
    <p:sldId id="305" r:id="rId5"/>
    <p:sldId id="321" r:id="rId6"/>
    <p:sldId id="310" r:id="rId7"/>
    <p:sldId id="313" r:id="rId8"/>
    <p:sldId id="315" r:id="rId9"/>
    <p:sldId id="318" r:id="rId10"/>
    <p:sldId id="319" r:id="rId11"/>
    <p:sldId id="320" r:id="rId12"/>
    <p:sldId id="335" r:id="rId13"/>
    <p:sldId id="275" r:id="rId14"/>
    <p:sldId id="276" r:id="rId15"/>
    <p:sldId id="277" r:id="rId16"/>
    <p:sldId id="278" r:id="rId17"/>
    <p:sldId id="280" r:id="rId18"/>
    <p:sldId id="279" r:id="rId19"/>
    <p:sldId id="268" r:id="rId2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76" autoAdjust="0"/>
    <p:restoredTop sz="94660"/>
  </p:normalViewPr>
  <p:slideViewPr>
    <p:cSldViewPr>
      <p:cViewPr varScale="1">
        <p:scale>
          <a:sx n="68" d="100"/>
          <a:sy n="68" d="100"/>
        </p:scale>
        <p:origin x="162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29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20E0586D-403A-4A16-97BF-C27612EF5FA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6469AB78-AEBA-4B05-B9F8-F41F7B658D6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8BEA1855-D543-4464-BABF-A3BDA11BD08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5">
            <a:extLst>
              <a:ext uri="{FF2B5EF4-FFF2-40B4-BE49-F238E27FC236}">
                <a16:creationId xmlns:a16="http://schemas.microsoft.com/office/drawing/2014/main" id="{EB10BDA2-45F5-4161-9ACF-B9F27ED22FB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60422" name="Rectangle 6">
            <a:extLst>
              <a:ext uri="{FF2B5EF4-FFF2-40B4-BE49-F238E27FC236}">
                <a16:creationId xmlns:a16="http://schemas.microsoft.com/office/drawing/2014/main" id="{768783D2-3CAA-46AA-88EA-1B707878221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0423" name="Rectangle 7">
            <a:extLst>
              <a:ext uri="{FF2B5EF4-FFF2-40B4-BE49-F238E27FC236}">
                <a16:creationId xmlns:a16="http://schemas.microsoft.com/office/drawing/2014/main" id="{EF4640C6-2C00-467A-82D0-7962524B3D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A5155848-491B-4432-9A40-DC6D293D590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F367A104-3E6F-4F22-914C-2050C428070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76C0DDAA-E345-4E23-9155-AB5256D2ECE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4CF5AD30-2E7D-4536-B2C9-B910F4B9A38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36B1021-F67E-4B00-8BAE-DB30B4B466C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5620890E-9C90-4770-ADF2-E252A5D2B4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F4AF6692-A65F-4641-B45A-35852AF38C9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BFF4943-3139-496A-8E8F-121179EA1CF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CCBFB0F7-40CE-45B9-84B3-C5EE9F28514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87018E36-9056-4FDA-9F31-445C8086F71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34A3B158-4741-4B19-9FCA-9164CFA80C7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E05E4720-A82F-4B6C-B27E-BF0EB0702D4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34" name="Freeform 13">
                <a:extLst>
                  <a:ext uri="{FF2B5EF4-FFF2-40B4-BE49-F238E27FC236}">
                    <a16:creationId xmlns:a16="http://schemas.microsoft.com/office/drawing/2014/main" id="{BEE983C4-1405-4B91-B787-47D94C9D4BF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id="{B6764644-33A6-4735-BB65-B1B8F61008D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36" name="Freeform 15">
                <a:extLst>
                  <a:ext uri="{FF2B5EF4-FFF2-40B4-BE49-F238E27FC236}">
                    <a16:creationId xmlns:a16="http://schemas.microsoft.com/office/drawing/2014/main" id="{E780EF25-F68A-42EB-A3F0-E0F00D154D1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37" name="Freeform 16">
                <a:extLst>
                  <a:ext uri="{FF2B5EF4-FFF2-40B4-BE49-F238E27FC236}">
                    <a16:creationId xmlns:a16="http://schemas.microsoft.com/office/drawing/2014/main" id="{F3D1E09D-208A-483F-84E2-A99373D2978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03DF7829-9C9C-4352-900B-502451E8913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E70E63D7-4F4B-448E-9080-1B23E6BF376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id="{1F98B221-11DD-470B-80C0-01337CC697D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</p:grpSp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id="{27E74D79-70D0-494D-A11F-D796406A833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id="{A0E2B69E-2BBC-4F89-A1E1-35072747252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1" name="Freeform 22">
              <a:extLst>
                <a:ext uri="{FF2B5EF4-FFF2-40B4-BE49-F238E27FC236}">
                  <a16:creationId xmlns:a16="http://schemas.microsoft.com/office/drawing/2014/main" id="{92D4A363-6752-4576-BA4E-E63E20463E3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2" name="Freeform 23">
              <a:extLst>
                <a:ext uri="{FF2B5EF4-FFF2-40B4-BE49-F238E27FC236}">
                  <a16:creationId xmlns:a16="http://schemas.microsoft.com/office/drawing/2014/main" id="{D098B24C-CD90-4255-88A5-543E0173171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55 w 717"/>
                <a:gd name="T1" fmla="*/ 845 h 845"/>
                <a:gd name="T2" fmla="*/ 755 w 717"/>
                <a:gd name="T3" fmla="*/ 821 h 845"/>
                <a:gd name="T4" fmla="*/ 612 w 717"/>
                <a:gd name="T5" fmla="*/ 605 h 845"/>
                <a:gd name="T6" fmla="*/ 425 w 717"/>
                <a:gd name="T7" fmla="*/ 396 h 845"/>
                <a:gd name="T8" fmla="*/ 240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28 w 717"/>
                <a:gd name="T15" fmla="*/ 198 h 845"/>
                <a:gd name="T16" fmla="*/ 419 w 717"/>
                <a:gd name="T17" fmla="*/ 408 h 845"/>
                <a:gd name="T18" fmla="*/ 606 w 717"/>
                <a:gd name="T19" fmla="*/ 623 h 845"/>
                <a:gd name="T20" fmla="*/ 755 w 717"/>
                <a:gd name="T21" fmla="*/ 845 h 845"/>
                <a:gd name="T22" fmla="*/ 75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4">
              <a:extLst>
                <a:ext uri="{FF2B5EF4-FFF2-40B4-BE49-F238E27FC236}">
                  <a16:creationId xmlns:a16="http://schemas.microsoft.com/office/drawing/2014/main" id="{18BE4CF1-8EC1-42CB-9994-35AA8089D11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26 w 407"/>
                <a:gd name="T1" fmla="*/ 414 h 414"/>
                <a:gd name="T2" fmla="*/ 426 w 407"/>
                <a:gd name="T3" fmla="*/ 396 h 414"/>
                <a:gd name="T4" fmla="*/ 241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35 w 407"/>
                <a:gd name="T13" fmla="*/ 204 h 414"/>
                <a:gd name="T14" fmla="*/ 426 w 407"/>
                <a:gd name="T15" fmla="*/ 414 h 414"/>
                <a:gd name="T16" fmla="*/ 426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5">
              <a:extLst>
                <a:ext uri="{FF2B5EF4-FFF2-40B4-BE49-F238E27FC236}">
                  <a16:creationId xmlns:a16="http://schemas.microsoft.com/office/drawing/2014/main" id="{7097D8AE-DD5B-47C3-B201-1A0E667E335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5" name="Freeform 26">
              <a:extLst>
                <a:ext uri="{FF2B5EF4-FFF2-40B4-BE49-F238E27FC236}">
                  <a16:creationId xmlns:a16="http://schemas.microsoft.com/office/drawing/2014/main" id="{4A63A0CF-4C09-4CDB-A255-F41ABC4DEB2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24 w 586"/>
                <a:gd name="T1" fmla="*/ 0 h 599"/>
                <a:gd name="T2" fmla="*/ 606 w 586"/>
                <a:gd name="T3" fmla="*/ 0 h 599"/>
                <a:gd name="T4" fmla="*/ 426 w 586"/>
                <a:gd name="T5" fmla="*/ 132 h 599"/>
                <a:gd name="T6" fmla="*/ 276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76 w 586"/>
                <a:gd name="T17" fmla="*/ 282 h 599"/>
                <a:gd name="T18" fmla="*/ 432 w 586"/>
                <a:gd name="T19" fmla="*/ 138 h 599"/>
                <a:gd name="T20" fmla="*/ 624 w 586"/>
                <a:gd name="T21" fmla="*/ 0 h 599"/>
                <a:gd name="T22" fmla="*/ 62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7">
              <a:extLst>
                <a:ext uri="{FF2B5EF4-FFF2-40B4-BE49-F238E27FC236}">
                  <a16:creationId xmlns:a16="http://schemas.microsoft.com/office/drawing/2014/main" id="{AF47D867-6C09-4CE2-9534-5F2E58AE8C3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88 w 269"/>
                <a:gd name="T1" fmla="*/ 0 h 252"/>
                <a:gd name="T2" fmla="*/ 270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88 w 269"/>
                <a:gd name="T15" fmla="*/ 0 h 252"/>
                <a:gd name="T16" fmla="*/ 288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8">
              <a:extLst>
                <a:ext uri="{FF2B5EF4-FFF2-40B4-BE49-F238E27FC236}">
                  <a16:creationId xmlns:a16="http://schemas.microsoft.com/office/drawing/2014/main" id="{C03B0F06-8821-4CD3-A34B-0F3500F69911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9">
              <a:extLst>
                <a:ext uri="{FF2B5EF4-FFF2-40B4-BE49-F238E27FC236}">
                  <a16:creationId xmlns:a16="http://schemas.microsoft.com/office/drawing/2014/main" id="{170E9583-156B-420A-BB8E-582C6F742C8F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30">
              <a:extLst>
                <a:ext uri="{FF2B5EF4-FFF2-40B4-BE49-F238E27FC236}">
                  <a16:creationId xmlns:a16="http://schemas.microsoft.com/office/drawing/2014/main" id="{AC9CC946-9DC6-4896-9A19-44A6E590AD5F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31">
              <a:extLst>
                <a:ext uri="{FF2B5EF4-FFF2-40B4-BE49-F238E27FC236}">
                  <a16:creationId xmlns:a16="http://schemas.microsoft.com/office/drawing/2014/main" id="{9241EFE0-D6DD-4E66-B245-EAB8D855D1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>
                <a:extLst>
                  <a:ext uri="{FF2B5EF4-FFF2-40B4-BE49-F238E27FC236}">
                    <a16:creationId xmlns:a16="http://schemas.microsoft.com/office/drawing/2014/main" id="{E6E3AC9B-94CE-4A1E-A9C8-95FCBCD51C9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33">
                <a:extLst>
                  <a:ext uri="{FF2B5EF4-FFF2-40B4-BE49-F238E27FC236}">
                    <a16:creationId xmlns:a16="http://schemas.microsoft.com/office/drawing/2014/main" id="{AEE1551E-909B-43E9-BCF6-FCAFB37B84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34">
                <a:extLst>
                  <a:ext uri="{FF2B5EF4-FFF2-40B4-BE49-F238E27FC236}">
                    <a16:creationId xmlns:a16="http://schemas.microsoft.com/office/drawing/2014/main" id="{3DC4A2F6-0FEB-4381-B068-608F03CB6D4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35">
                <a:extLst>
                  <a:ext uri="{FF2B5EF4-FFF2-40B4-BE49-F238E27FC236}">
                    <a16:creationId xmlns:a16="http://schemas.microsoft.com/office/drawing/2014/main" id="{4D95EECD-100B-45A9-91FF-AE7561F781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36">
                <a:extLst>
                  <a:ext uri="{FF2B5EF4-FFF2-40B4-BE49-F238E27FC236}">
                    <a16:creationId xmlns:a16="http://schemas.microsoft.com/office/drawing/2014/main" id="{D6AB7C27-B78B-44E4-A8CA-79732CE9652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Line 37">
              <a:extLst>
                <a:ext uri="{FF2B5EF4-FFF2-40B4-BE49-F238E27FC236}">
                  <a16:creationId xmlns:a16="http://schemas.microsoft.com/office/drawing/2014/main" id="{6F7E993A-3153-4CD0-843F-871CF1BA7CFA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38">
              <a:extLst>
                <a:ext uri="{FF2B5EF4-FFF2-40B4-BE49-F238E27FC236}">
                  <a16:creationId xmlns:a16="http://schemas.microsoft.com/office/drawing/2014/main" id="{C3D5E4F9-2595-4E1B-A9C0-A70C8B2A25AF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215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50216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1" name="Rectangle 41">
            <a:extLst>
              <a:ext uri="{FF2B5EF4-FFF2-40B4-BE49-F238E27FC236}">
                <a16:creationId xmlns:a16="http://schemas.microsoft.com/office/drawing/2014/main" id="{D02E0D1E-5795-4A3B-B67F-C546F9B82445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2" name="Rectangle 42">
            <a:extLst>
              <a:ext uri="{FF2B5EF4-FFF2-40B4-BE49-F238E27FC236}">
                <a16:creationId xmlns:a16="http://schemas.microsoft.com/office/drawing/2014/main" id="{729321A7-C45B-42BC-AB0C-CC3FCA802B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3" name="Rectangle 43">
            <a:extLst>
              <a:ext uri="{FF2B5EF4-FFF2-40B4-BE49-F238E27FC236}">
                <a16:creationId xmlns:a16="http://schemas.microsoft.com/office/drawing/2014/main" id="{DF613FF7-3F76-4209-AA4F-A976398382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170D32-22FC-4725-9DCB-697C82E456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0623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6C275B29-929C-4C89-9A3A-F3C82D80B7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E338881B-5868-4521-9575-4CB94FD260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CA0F4687-A2DA-4A73-9463-CD933AB237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33FE03-F95C-4CD5-BE3A-D8FE116486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3642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DAEBDC0C-9B38-43EF-BFD3-1E0969C36C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0BFA4D1F-60FB-49D5-8C08-D5785856DA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53E36B2B-8DF9-4958-BA0A-3F9ADB804E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EFE3DA-F950-4909-BD3B-CFDA254992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4243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0">
            <a:extLst>
              <a:ext uri="{FF2B5EF4-FFF2-40B4-BE49-F238E27FC236}">
                <a16:creationId xmlns:a16="http://schemas.microsoft.com/office/drawing/2014/main" id="{8793ED75-F96E-4A5F-97FB-3C2388EF15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41">
            <a:extLst>
              <a:ext uri="{FF2B5EF4-FFF2-40B4-BE49-F238E27FC236}">
                <a16:creationId xmlns:a16="http://schemas.microsoft.com/office/drawing/2014/main" id="{825E46CD-3F73-4572-B691-B8292DFE7F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42">
            <a:extLst>
              <a:ext uri="{FF2B5EF4-FFF2-40B4-BE49-F238E27FC236}">
                <a16:creationId xmlns:a16="http://schemas.microsoft.com/office/drawing/2014/main" id="{046CDD2D-4C70-45F1-9904-666ED1CC40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5997EB-2B73-45E1-8892-0F0617C92B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5496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F69F8191-670D-48C0-BAC8-CACBB7385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6E11153C-3C1D-421E-826C-A96B4B6A0B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9A0042F4-520E-44B9-8563-5E4F541C67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E7FFB9-BE85-44FE-B3DF-03F1FA24CF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347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96C0F922-2355-4C93-94F8-37B104C85A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7FBA5877-973B-42ED-A124-402308E10B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7197FCE8-2730-4719-ACCA-76CCB79DB8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7A5A5D-3AC0-4A0D-9383-77E9338EAB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1779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BF39DDCC-FE86-440E-88A4-04DCD01E00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E2CA4F4C-A4D9-4FB4-AC34-83A40CE9D5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D25F15A0-DC45-45F8-B598-E6F7843236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80C031-719D-4FD9-980C-1E2A989403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9096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3C290DD6-5164-4657-AAF9-4FDD90E854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1A4AEEC7-7FF1-4F5D-8D94-2939F1CE91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C9DF7FDB-A374-4C04-8699-03AAF4B8FE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CE4377-04C0-485F-AC74-7A4D083077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2063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0">
            <a:extLst>
              <a:ext uri="{FF2B5EF4-FFF2-40B4-BE49-F238E27FC236}">
                <a16:creationId xmlns:a16="http://schemas.microsoft.com/office/drawing/2014/main" id="{EEF67D8C-8072-4379-ADCC-B2C5335262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id="{09429B0F-C137-46C7-A3BD-12C5C57F84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42">
            <a:extLst>
              <a:ext uri="{FF2B5EF4-FFF2-40B4-BE49-F238E27FC236}">
                <a16:creationId xmlns:a16="http://schemas.microsoft.com/office/drawing/2014/main" id="{F9708E44-5C93-4829-BCBB-970A873DBB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FA0FC9-136E-457E-A441-555FFDDF7C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680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393CE2EB-3937-459A-956B-BD2F734F8A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2759F91B-102E-4116-BF08-7E84740C70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3426E18C-48BF-428E-8F13-EB8481E03D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62846C-38AB-461F-9D93-915B9FF33F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2162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>
            <a:extLst>
              <a:ext uri="{FF2B5EF4-FFF2-40B4-BE49-F238E27FC236}">
                <a16:creationId xmlns:a16="http://schemas.microsoft.com/office/drawing/2014/main" id="{34C529DD-05FE-496E-9CE8-C546328425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41">
            <a:extLst>
              <a:ext uri="{FF2B5EF4-FFF2-40B4-BE49-F238E27FC236}">
                <a16:creationId xmlns:a16="http://schemas.microsoft.com/office/drawing/2014/main" id="{E37D421C-9DD1-4BC6-838C-33A173E551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42">
            <a:extLst>
              <a:ext uri="{FF2B5EF4-FFF2-40B4-BE49-F238E27FC236}">
                <a16:creationId xmlns:a16="http://schemas.microsoft.com/office/drawing/2014/main" id="{05201AF6-71F2-4926-9862-5A56EEAD16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B7B04E-E3CC-40BD-9581-AFCEAD08E4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7916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5A551E2A-8E34-447F-AAD1-A289FC9A2D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CA03C777-E56A-440B-A7D3-6882F892A1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FB4271B8-24D8-4CEE-A9B7-2FE12D90EB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E50BC1-9424-4A71-A789-7D542D7405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9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9475C19D-6D88-4216-A9B4-A7CC4758B6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C6A24978-B446-4102-A4C4-A86D0E4A03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968E4777-51C8-4F2B-83EF-66AA85A308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4D2DBF-A84E-4BCA-A914-15F7EAD709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1013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28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7C30AB4B-35BB-4368-814B-113E54DFBA8B}"/>
              </a:ext>
            </a:extLst>
          </p:cNvPr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9155" name="Freeform 3">
              <a:extLst>
                <a:ext uri="{FF2B5EF4-FFF2-40B4-BE49-F238E27FC236}">
                  <a16:creationId xmlns:a16="http://schemas.microsoft.com/office/drawing/2014/main" id="{541D3575-E22C-4488-9200-240615E8D45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49156" name="Freeform 4">
              <a:extLst>
                <a:ext uri="{FF2B5EF4-FFF2-40B4-BE49-F238E27FC236}">
                  <a16:creationId xmlns:a16="http://schemas.microsoft.com/office/drawing/2014/main" id="{47371FBD-DCD0-4BC5-A80F-F64BB4458E5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49157" name="Freeform 5">
              <a:extLst>
                <a:ext uri="{FF2B5EF4-FFF2-40B4-BE49-F238E27FC236}">
                  <a16:creationId xmlns:a16="http://schemas.microsoft.com/office/drawing/2014/main" id="{A4029E7B-C421-4661-A108-7DBA83AC87A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grpSp>
          <p:nvGrpSpPr>
            <p:cNvPr id="1035" name="Group 6">
              <a:extLst>
                <a:ext uri="{FF2B5EF4-FFF2-40B4-BE49-F238E27FC236}">
                  <a16:creationId xmlns:a16="http://schemas.microsoft.com/office/drawing/2014/main" id="{D045B85C-5B55-4299-96D0-C9291CAFB2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9159" name="Freeform 7">
                <a:extLst>
                  <a:ext uri="{FF2B5EF4-FFF2-40B4-BE49-F238E27FC236}">
                    <a16:creationId xmlns:a16="http://schemas.microsoft.com/office/drawing/2014/main" id="{4CBE953E-C4CD-45F0-BEBA-1A8F6C01478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49160" name="Freeform 8">
                <a:extLst>
                  <a:ext uri="{FF2B5EF4-FFF2-40B4-BE49-F238E27FC236}">
                    <a16:creationId xmlns:a16="http://schemas.microsoft.com/office/drawing/2014/main" id="{90F2CCB4-7D8C-488C-B5D0-BAB6DC48168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49161" name="Freeform 9">
                <a:extLst>
                  <a:ext uri="{FF2B5EF4-FFF2-40B4-BE49-F238E27FC236}">
                    <a16:creationId xmlns:a16="http://schemas.microsoft.com/office/drawing/2014/main" id="{46C19D6C-9A18-4378-AB58-48D18E4BB2F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49162" name="Freeform 10">
                <a:extLst>
                  <a:ext uri="{FF2B5EF4-FFF2-40B4-BE49-F238E27FC236}">
                    <a16:creationId xmlns:a16="http://schemas.microsoft.com/office/drawing/2014/main" id="{7DC1BA87-3FFC-4EEF-94B3-C5B1FD154F2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49163" name="Freeform 11">
                <a:extLst>
                  <a:ext uri="{FF2B5EF4-FFF2-40B4-BE49-F238E27FC236}">
                    <a16:creationId xmlns:a16="http://schemas.microsoft.com/office/drawing/2014/main" id="{B1468877-C6DE-4053-9900-D820A1CDA88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49164" name="Freeform 12">
                <a:extLst>
                  <a:ext uri="{FF2B5EF4-FFF2-40B4-BE49-F238E27FC236}">
                    <a16:creationId xmlns:a16="http://schemas.microsoft.com/office/drawing/2014/main" id="{C86ED164-3A25-40F9-9D0B-59FD09E7E2A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49165" name="Freeform 13">
                <a:extLst>
                  <a:ext uri="{FF2B5EF4-FFF2-40B4-BE49-F238E27FC236}">
                    <a16:creationId xmlns:a16="http://schemas.microsoft.com/office/drawing/2014/main" id="{A725A4D3-0A25-4BE5-A928-B8DFCA3F0B4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49166" name="Freeform 14">
                <a:extLst>
                  <a:ext uri="{FF2B5EF4-FFF2-40B4-BE49-F238E27FC236}">
                    <a16:creationId xmlns:a16="http://schemas.microsoft.com/office/drawing/2014/main" id="{E8055D28-A465-4C3A-8E26-7644B5DEA64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49167" name="Freeform 15">
                <a:extLst>
                  <a:ext uri="{FF2B5EF4-FFF2-40B4-BE49-F238E27FC236}">
                    <a16:creationId xmlns:a16="http://schemas.microsoft.com/office/drawing/2014/main" id="{052F2931-0F1C-419D-A339-E0E85D23FEC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49168" name="Freeform 16">
                <a:extLst>
                  <a:ext uri="{FF2B5EF4-FFF2-40B4-BE49-F238E27FC236}">
                    <a16:creationId xmlns:a16="http://schemas.microsoft.com/office/drawing/2014/main" id="{EB34B268-F669-4C8D-8A6D-0EE434DFED7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49169" name="Freeform 17">
                <a:extLst>
                  <a:ext uri="{FF2B5EF4-FFF2-40B4-BE49-F238E27FC236}">
                    <a16:creationId xmlns:a16="http://schemas.microsoft.com/office/drawing/2014/main" id="{A8488FFC-F332-442B-B750-3315A161AED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49170" name="Freeform 18">
                <a:extLst>
                  <a:ext uri="{FF2B5EF4-FFF2-40B4-BE49-F238E27FC236}">
                    <a16:creationId xmlns:a16="http://schemas.microsoft.com/office/drawing/2014/main" id="{246594B3-1683-4FFD-8E53-256CDEA8422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49171" name="Freeform 19">
                <a:extLst>
                  <a:ext uri="{FF2B5EF4-FFF2-40B4-BE49-F238E27FC236}">
                    <a16:creationId xmlns:a16="http://schemas.microsoft.com/office/drawing/2014/main" id="{C5C7A2AB-10F9-4ED6-AC62-0311E64E70D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</p:grpSp>
        <p:sp>
          <p:nvSpPr>
            <p:cNvPr id="49172" name="Freeform 20">
              <a:extLst>
                <a:ext uri="{FF2B5EF4-FFF2-40B4-BE49-F238E27FC236}">
                  <a16:creationId xmlns:a16="http://schemas.microsoft.com/office/drawing/2014/main" id="{5709AC28-824B-4DE2-A5B3-EF859CAE596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49173" name="Freeform 21">
              <a:extLst>
                <a:ext uri="{FF2B5EF4-FFF2-40B4-BE49-F238E27FC236}">
                  <a16:creationId xmlns:a16="http://schemas.microsoft.com/office/drawing/2014/main" id="{2E0F85C1-FE1E-4274-8357-FC266A2D26F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49174" name="Freeform 22">
              <a:extLst>
                <a:ext uri="{FF2B5EF4-FFF2-40B4-BE49-F238E27FC236}">
                  <a16:creationId xmlns:a16="http://schemas.microsoft.com/office/drawing/2014/main" id="{63674803-B0E0-4526-B6D3-5FA31E701AC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039" name="Freeform 23">
              <a:extLst>
                <a:ext uri="{FF2B5EF4-FFF2-40B4-BE49-F238E27FC236}">
                  <a16:creationId xmlns:a16="http://schemas.microsoft.com/office/drawing/2014/main" id="{23DCEC35-3D4E-43C0-AAFE-A31893AC444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55 w 717"/>
                <a:gd name="T1" fmla="*/ 845 h 845"/>
                <a:gd name="T2" fmla="*/ 755 w 717"/>
                <a:gd name="T3" fmla="*/ 821 h 845"/>
                <a:gd name="T4" fmla="*/ 612 w 717"/>
                <a:gd name="T5" fmla="*/ 605 h 845"/>
                <a:gd name="T6" fmla="*/ 425 w 717"/>
                <a:gd name="T7" fmla="*/ 396 h 845"/>
                <a:gd name="T8" fmla="*/ 240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28 w 717"/>
                <a:gd name="T15" fmla="*/ 198 h 845"/>
                <a:gd name="T16" fmla="*/ 419 w 717"/>
                <a:gd name="T17" fmla="*/ 408 h 845"/>
                <a:gd name="T18" fmla="*/ 606 w 717"/>
                <a:gd name="T19" fmla="*/ 623 h 845"/>
                <a:gd name="T20" fmla="*/ 755 w 717"/>
                <a:gd name="T21" fmla="*/ 845 h 845"/>
                <a:gd name="T22" fmla="*/ 75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Freeform 24">
              <a:extLst>
                <a:ext uri="{FF2B5EF4-FFF2-40B4-BE49-F238E27FC236}">
                  <a16:creationId xmlns:a16="http://schemas.microsoft.com/office/drawing/2014/main" id="{8981FA7E-26DD-4CC1-A1B4-5344A751337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26 w 407"/>
                <a:gd name="T1" fmla="*/ 414 h 414"/>
                <a:gd name="T2" fmla="*/ 426 w 407"/>
                <a:gd name="T3" fmla="*/ 396 h 414"/>
                <a:gd name="T4" fmla="*/ 241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35 w 407"/>
                <a:gd name="T13" fmla="*/ 204 h 414"/>
                <a:gd name="T14" fmla="*/ 426 w 407"/>
                <a:gd name="T15" fmla="*/ 414 h 414"/>
                <a:gd name="T16" fmla="*/ 426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77" name="Freeform 25">
              <a:extLst>
                <a:ext uri="{FF2B5EF4-FFF2-40B4-BE49-F238E27FC236}">
                  <a16:creationId xmlns:a16="http://schemas.microsoft.com/office/drawing/2014/main" id="{35901B20-E8C9-4466-9087-D8840946AE4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042" name="Freeform 26">
              <a:extLst>
                <a:ext uri="{FF2B5EF4-FFF2-40B4-BE49-F238E27FC236}">
                  <a16:creationId xmlns:a16="http://schemas.microsoft.com/office/drawing/2014/main" id="{4DA74263-2587-44BB-9BBC-1B406E50389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24 w 586"/>
                <a:gd name="T1" fmla="*/ 0 h 599"/>
                <a:gd name="T2" fmla="*/ 606 w 586"/>
                <a:gd name="T3" fmla="*/ 0 h 599"/>
                <a:gd name="T4" fmla="*/ 426 w 586"/>
                <a:gd name="T5" fmla="*/ 132 h 599"/>
                <a:gd name="T6" fmla="*/ 276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76 w 586"/>
                <a:gd name="T17" fmla="*/ 282 h 599"/>
                <a:gd name="T18" fmla="*/ 432 w 586"/>
                <a:gd name="T19" fmla="*/ 138 h 599"/>
                <a:gd name="T20" fmla="*/ 624 w 586"/>
                <a:gd name="T21" fmla="*/ 0 h 599"/>
                <a:gd name="T22" fmla="*/ 62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" name="Freeform 27">
              <a:extLst>
                <a:ext uri="{FF2B5EF4-FFF2-40B4-BE49-F238E27FC236}">
                  <a16:creationId xmlns:a16="http://schemas.microsoft.com/office/drawing/2014/main" id="{A1831675-EC2D-4DA0-A826-67FAA3F5FF0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88 w 269"/>
                <a:gd name="T1" fmla="*/ 0 h 252"/>
                <a:gd name="T2" fmla="*/ 270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88 w 269"/>
                <a:gd name="T15" fmla="*/ 0 h 252"/>
                <a:gd name="T16" fmla="*/ 288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Line 28">
              <a:extLst>
                <a:ext uri="{FF2B5EF4-FFF2-40B4-BE49-F238E27FC236}">
                  <a16:creationId xmlns:a16="http://schemas.microsoft.com/office/drawing/2014/main" id="{E7AC2B2E-9003-40F2-A01E-35D1FAB689D8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" name="Line 29">
              <a:extLst>
                <a:ext uri="{FF2B5EF4-FFF2-40B4-BE49-F238E27FC236}">
                  <a16:creationId xmlns:a16="http://schemas.microsoft.com/office/drawing/2014/main" id="{B8A69221-9FEB-411C-A58A-50D2C204F7A2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" name="Line 30">
              <a:extLst>
                <a:ext uri="{FF2B5EF4-FFF2-40B4-BE49-F238E27FC236}">
                  <a16:creationId xmlns:a16="http://schemas.microsoft.com/office/drawing/2014/main" id="{D96D9F9E-0747-43AC-9529-B4C516CDE395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47" name="Group 31">
              <a:extLst>
                <a:ext uri="{FF2B5EF4-FFF2-40B4-BE49-F238E27FC236}">
                  <a16:creationId xmlns:a16="http://schemas.microsoft.com/office/drawing/2014/main" id="{2F7947A7-4A49-4CC0-B77F-D73F6D1393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50" name="Line 32">
                <a:extLst>
                  <a:ext uri="{FF2B5EF4-FFF2-40B4-BE49-F238E27FC236}">
                    <a16:creationId xmlns:a16="http://schemas.microsoft.com/office/drawing/2014/main" id="{2563DFFD-8B79-42FD-81FF-66A5ECEBCFE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Line 33">
                <a:extLst>
                  <a:ext uri="{FF2B5EF4-FFF2-40B4-BE49-F238E27FC236}">
                    <a16:creationId xmlns:a16="http://schemas.microsoft.com/office/drawing/2014/main" id="{F2EA5550-0B23-47FF-80E6-3961F27E81C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2" name="Line 34">
                <a:extLst>
                  <a:ext uri="{FF2B5EF4-FFF2-40B4-BE49-F238E27FC236}">
                    <a16:creationId xmlns:a16="http://schemas.microsoft.com/office/drawing/2014/main" id="{5A52076F-A54D-446B-AF60-E021F37223F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3" name="Line 35">
                <a:extLst>
                  <a:ext uri="{FF2B5EF4-FFF2-40B4-BE49-F238E27FC236}">
                    <a16:creationId xmlns:a16="http://schemas.microsoft.com/office/drawing/2014/main" id="{C33F4AB0-5BB6-4BD7-8989-FDDF1B2A17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" name="Line 36">
                <a:extLst>
                  <a:ext uri="{FF2B5EF4-FFF2-40B4-BE49-F238E27FC236}">
                    <a16:creationId xmlns:a16="http://schemas.microsoft.com/office/drawing/2014/main" id="{B80E2A1A-CB1A-41D7-92B1-752BE3105A0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8" name="Line 37">
              <a:extLst>
                <a:ext uri="{FF2B5EF4-FFF2-40B4-BE49-F238E27FC236}">
                  <a16:creationId xmlns:a16="http://schemas.microsoft.com/office/drawing/2014/main" id="{1F2E116F-4A41-4CB0-84F5-41DFCDF08EDD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" name="Line 38">
              <a:extLst>
                <a:ext uri="{FF2B5EF4-FFF2-40B4-BE49-F238E27FC236}">
                  <a16:creationId xmlns:a16="http://schemas.microsoft.com/office/drawing/2014/main" id="{74DDC738-F737-4E94-972A-A735FD3955A7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191" name="Rectangle 39">
            <a:extLst>
              <a:ext uri="{FF2B5EF4-FFF2-40B4-BE49-F238E27FC236}">
                <a16:creationId xmlns:a16="http://schemas.microsoft.com/office/drawing/2014/main" id="{E274107C-D23F-4C37-9BF0-15A3503877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9192" name="Rectangle 40">
            <a:extLst>
              <a:ext uri="{FF2B5EF4-FFF2-40B4-BE49-F238E27FC236}">
                <a16:creationId xmlns:a16="http://schemas.microsoft.com/office/drawing/2014/main" id="{5E35E80E-87B3-4273-BF83-E0A40382726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9193" name="Rectangle 41">
            <a:extLst>
              <a:ext uri="{FF2B5EF4-FFF2-40B4-BE49-F238E27FC236}">
                <a16:creationId xmlns:a16="http://schemas.microsoft.com/office/drawing/2014/main" id="{F403E0F5-F33F-46B4-BACC-23E3D03825E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9194" name="Rectangle 42">
            <a:extLst>
              <a:ext uri="{FF2B5EF4-FFF2-40B4-BE49-F238E27FC236}">
                <a16:creationId xmlns:a16="http://schemas.microsoft.com/office/drawing/2014/main" id="{3AA4B29A-A9B7-4148-B41B-CD086CBCACB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D68645D2-B26E-49CB-BC58-3EB3D6A8DED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9195" name="Rectangle 43">
            <a:extLst>
              <a:ext uri="{FF2B5EF4-FFF2-40B4-BE49-F238E27FC236}">
                <a16:creationId xmlns:a16="http://schemas.microsoft.com/office/drawing/2014/main" id="{1A1F98B0-5872-49BE-8D63-754D7D45EE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46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tripes.com/news/us/esper-says-he-does-not-support-use-of-insurrection-act-did-not-plan-to-participate-in-trump-photo-op-1.632288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washingtonpost.com/politics/2020/06/03/dangerous-new-factor-an-uneasy-moment-unidentified-law-enforcement-officers/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www.everycrsreport.com/files/20060814_RS22266_c6617a8c1fc8c51828f9ab4d4a42de8366358c24.pdf" TargetMode="External"/><Relationship Id="rId5" Type="http://schemas.openxmlformats.org/officeDocument/2006/relationships/hyperlink" Target="https://www.npr.org/2020/06/01/867467714/what-is-the-insurrection-act-that-trump-is-threatening-to-invoke" TargetMode="External"/><Relationship Id="rId4" Type="http://schemas.openxmlformats.org/officeDocument/2006/relationships/hyperlink" Target="https://www.npr.org/2020/06/01/867420472/trump-set-address-protests-against-police-killings-in-white-house-remarks" TargetMode="Externa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hyperlink" Target="http://www.archives.gov/national-archives-experience/charters/constitution_transcript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AD49D-E8C4-4822-9E2C-0866BA5ED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>
              <a:defRPr/>
            </a:pPr>
            <a:r>
              <a:rPr lang="en-US" dirty="0"/>
              <a:t>POLI 308 US Presidency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ACE44E-915C-420B-9A24-72F730168B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55861" y="1600200"/>
            <a:ext cx="5832278" cy="453072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9D5AF9F-E07A-4106-B87A-941C23612C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9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>
            <a:extLst>
              <a:ext uri="{FF2B5EF4-FFF2-40B4-BE49-F238E27FC236}">
                <a16:creationId xmlns:a16="http://schemas.microsoft.com/office/drawing/2014/main" id="{3760AEA9-B183-464F-8627-10B86C0ECE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Character: The Bad</a:t>
            </a:r>
          </a:p>
        </p:txBody>
      </p:sp>
      <p:pic>
        <p:nvPicPr>
          <p:cNvPr id="11267" name="Picture 4" descr="RichardNixonFarewell">
            <a:extLst>
              <a:ext uri="{FF2B5EF4-FFF2-40B4-BE49-F238E27FC236}">
                <a16:creationId xmlns:a16="http://schemas.microsoft.com/office/drawing/2014/main" id="{FBC7D361-1E68-41EA-818E-3E09FE81AC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371600"/>
            <a:ext cx="5422900" cy="5105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10324A-CFC9-48BE-A79F-F101D27AF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5">
            <a:extLst>
              <a:ext uri="{FF2B5EF4-FFF2-40B4-BE49-F238E27FC236}">
                <a16:creationId xmlns:a16="http://schemas.microsoft.com/office/drawing/2014/main" id="{3288BF32-EEBE-4F0A-BE8F-26815E3B3E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Character: The Ridiculous</a:t>
            </a:r>
          </a:p>
        </p:txBody>
      </p:sp>
      <p:pic>
        <p:nvPicPr>
          <p:cNvPr id="12291" name="Picture 4" descr="lewincnn_110696ap">
            <a:extLst>
              <a:ext uri="{FF2B5EF4-FFF2-40B4-BE49-F238E27FC236}">
                <a16:creationId xmlns:a16="http://schemas.microsoft.com/office/drawing/2014/main" id="{A40D18B0-4ABB-4EC7-BB72-BA5E3CDC49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676400"/>
            <a:ext cx="4800600" cy="4346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6A8922-C09A-4A65-89C0-70828A1E4F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7A851-BF71-4FF1-9836-A22596C11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09601"/>
          </a:xfrm>
        </p:spPr>
        <p:txBody>
          <a:bodyPr/>
          <a:lstStyle/>
          <a:p>
            <a:r>
              <a:rPr lang="en-US" dirty="0"/>
              <a:t>The Bizarre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78072B-FF3A-4B01-8501-C837C5195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39838"/>
            <a:ext cx="3855696" cy="498792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901B48-D599-4CB0-82F6-FFA8E7E503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252732"/>
            <a:ext cx="3855696" cy="4987925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0BA68D-908E-420B-A282-6FB6E7436E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8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1D5DAC2D-2079-4458-9946-5F88ABA27D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 dirty="0"/>
              <a:t>2. Presidential Domination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796BDCB1-92D7-4ACE-BEA5-DE8CE6329A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>
              <a:ea typeface="+mn-ea"/>
            </a:endParaRPr>
          </a:p>
        </p:txBody>
      </p:sp>
      <p:pic>
        <p:nvPicPr>
          <p:cNvPr id="13316" name="Picture 5" descr="washington-monument-address">
            <a:extLst>
              <a:ext uri="{FF2B5EF4-FFF2-40B4-BE49-F238E27FC236}">
                <a16:creationId xmlns:a16="http://schemas.microsoft.com/office/drawing/2014/main" id="{2B2A71E1-C809-47DA-A770-FD9D83642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52600"/>
            <a:ext cx="59055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0CEA5F-FB77-4983-BCD1-31981B483E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BE738B25-1681-4E57-B157-1C7EE75585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Lincoln Memorial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8AB7FC8B-D98E-4437-B544-753D228E39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>
              <a:ea typeface="+mn-ea"/>
            </a:endParaRPr>
          </a:p>
        </p:txBody>
      </p:sp>
      <p:pic>
        <p:nvPicPr>
          <p:cNvPr id="14340" name="Picture 5" descr="Lincoln-Memorial-at-dusk">
            <a:extLst>
              <a:ext uri="{FF2B5EF4-FFF2-40B4-BE49-F238E27FC236}">
                <a16:creationId xmlns:a16="http://schemas.microsoft.com/office/drawing/2014/main" id="{130C426D-139B-4086-9D69-C2EF5B703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71628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C4D127A-746D-4DCB-871E-E364BAE3D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EF6158CB-3AE4-43F6-B41F-FC8889FBC8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Jefferson Memorial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BCD59DA6-EAAC-4C64-B2AB-4E7EDA21A7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>
              <a:ea typeface="+mn-ea"/>
            </a:endParaRPr>
          </a:p>
        </p:txBody>
      </p:sp>
      <p:pic>
        <p:nvPicPr>
          <p:cNvPr id="15364" name="Picture 5" descr="jefferson-memorial-picture">
            <a:extLst>
              <a:ext uri="{FF2B5EF4-FFF2-40B4-BE49-F238E27FC236}">
                <a16:creationId xmlns:a16="http://schemas.microsoft.com/office/drawing/2014/main" id="{D0F99879-00FE-4A37-A77C-05A46957C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7429500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FD8C3FF-249F-4B11-B7C3-F10E13095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D22C22EB-A6BA-4B17-AC76-58303A6648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Mt. Rushmore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39A2196B-C9CC-4AF5-9C80-AF758A67B8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30725"/>
          </a:xfrm>
        </p:spPr>
        <p:txBody>
          <a:bodyPr/>
          <a:lstStyle/>
          <a:p>
            <a:pPr eaLnBrk="1" hangingPunct="1">
              <a:defRPr/>
            </a:pPr>
            <a:endParaRPr lang="en-US" altLang="en-US">
              <a:ea typeface="+mn-ea"/>
            </a:endParaRPr>
          </a:p>
        </p:txBody>
      </p:sp>
      <p:pic>
        <p:nvPicPr>
          <p:cNvPr id="16388" name="Picture 5" descr="Mt Rushmore">
            <a:extLst>
              <a:ext uri="{FF2B5EF4-FFF2-40B4-BE49-F238E27FC236}">
                <a16:creationId xmlns:a16="http://schemas.microsoft.com/office/drawing/2014/main" id="{23D82BEC-D5A4-4F14-9687-8FB9D7DB0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7696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886C81-CD4B-4706-ABDD-144F838691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67CAFBED-2571-458C-A1B1-EF9163A4C8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FDR Memorial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94D68248-6668-415E-900B-9417548884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>
              <a:ea typeface="+mn-ea"/>
            </a:endParaRPr>
          </a:p>
        </p:txBody>
      </p:sp>
      <p:pic>
        <p:nvPicPr>
          <p:cNvPr id="17412" name="Picture 5" descr="FDRMem">
            <a:extLst>
              <a:ext uri="{FF2B5EF4-FFF2-40B4-BE49-F238E27FC236}">
                <a16:creationId xmlns:a16="http://schemas.microsoft.com/office/drawing/2014/main" id="{80F4C93F-1270-4A02-8F7D-7E345F13C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19200"/>
            <a:ext cx="73152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ED8065-D5FF-4E0F-A696-80B259FF49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19B052E7-D525-44F4-B367-73741AB901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/>
              <a:t>Speaker of the House Monument?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3449436E-212D-4019-9BA1-4D095CFAE8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>
              <a:ea typeface="+mn-ea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B7267E-029D-4D78-87F3-61E807910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7B433AF9-F057-40EB-99AC-53E1E1186B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 dirty="0"/>
              <a:t>3. Cycles of Presidential Power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E75C409A-1844-4F66-9672-76B4DC3FD7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2" eaLnBrk="1" hangingPunct="1">
              <a:defRPr/>
            </a:pPr>
            <a:endParaRPr lang="en-US" altLang="en-US"/>
          </a:p>
          <a:p>
            <a:pPr lvl="2" eaLnBrk="1" hangingPunct="1">
              <a:defRPr/>
            </a:pPr>
            <a:endParaRPr lang="en-US" altLang="en-US"/>
          </a:p>
          <a:p>
            <a:pPr lvl="2" eaLnBrk="1" hangingPunct="1">
              <a:defRPr/>
            </a:pPr>
            <a:endParaRPr lang="en-US" altLang="en-US"/>
          </a:p>
          <a:p>
            <a:pPr lvl="2" eaLnBrk="1" hangingPunct="1">
              <a:buFont typeface="Wingdings" panose="05000000000000000000" pitchFamily="2" charset="2"/>
              <a:buNone/>
              <a:defRPr/>
            </a:pPr>
            <a:endParaRPr lang="en-US" altLang="en-US"/>
          </a:p>
          <a:p>
            <a:pPr lvl="2" eaLnBrk="1" hangingPunct="1">
              <a:buFont typeface="Wingdings" panose="05000000000000000000" pitchFamily="2" charset="2"/>
              <a:buNone/>
              <a:defRPr/>
            </a:pPr>
            <a:r>
              <a:rPr lang="en-US" altLang="en-US"/>
              <a:t>			</a:t>
            </a:r>
            <a:r>
              <a:rPr lang="en-US" altLang="en-US" sz="2000"/>
              <a:t>LBJ/Nixon     	    Reagan	      Bush 43</a:t>
            </a:r>
          </a:p>
          <a:p>
            <a:pPr lvl="2" eaLnBrk="1" hangingPunct="1">
              <a:buFont typeface="Wingdings" panose="05000000000000000000" pitchFamily="2" charset="2"/>
              <a:buNone/>
              <a:defRPr/>
            </a:pPr>
            <a:endParaRPr lang="en-US" altLang="en-US" sz="2000"/>
          </a:p>
          <a:p>
            <a:pPr lvl="2" eaLnBrk="1" hangingPunct="1">
              <a:buFont typeface="Wingdings" panose="05000000000000000000" pitchFamily="2" charset="2"/>
              <a:buNone/>
              <a:defRPr/>
            </a:pPr>
            <a:endParaRPr lang="en-US" altLang="en-US"/>
          </a:p>
          <a:p>
            <a:pPr lvl="2" eaLnBrk="1" hangingPunct="1">
              <a:buFont typeface="Wingdings" panose="05000000000000000000" pitchFamily="2" charset="2"/>
              <a:buNone/>
              <a:defRPr/>
            </a:pPr>
            <a:endParaRPr lang="en-US" altLang="en-US"/>
          </a:p>
          <a:p>
            <a:pPr lvl="2" eaLnBrk="1" hangingPunct="1">
              <a:buFont typeface="Wingdings" panose="05000000000000000000" pitchFamily="2" charset="2"/>
              <a:buNone/>
              <a:defRPr/>
            </a:pPr>
            <a:r>
              <a:rPr lang="en-US" altLang="en-US"/>
              <a:t>				</a:t>
            </a:r>
            <a:r>
              <a:rPr lang="en-US" altLang="en-US" sz="2000"/>
              <a:t>Carter/Ford	   Bush 41/Clinton</a:t>
            </a:r>
          </a:p>
        </p:txBody>
      </p:sp>
      <p:sp>
        <p:nvSpPr>
          <p:cNvPr id="19460" name="Line 4">
            <a:extLst>
              <a:ext uri="{FF2B5EF4-FFF2-40B4-BE49-F238E27FC236}">
                <a16:creationId xmlns:a16="http://schemas.microsoft.com/office/drawing/2014/main" id="{A87EE821-9E4F-4760-87EC-4CA21A9B60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" y="3962400"/>
            <a:ext cx="838200" cy="1219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1" name="Line 5">
            <a:extLst>
              <a:ext uri="{FF2B5EF4-FFF2-40B4-BE49-F238E27FC236}">
                <a16:creationId xmlns:a16="http://schemas.microsoft.com/office/drawing/2014/main" id="{A5FE4E06-ECBA-467F-BC46-9F02D121653B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3962400"/>
            <a:ext cx="1143000" cy="1143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2" name="Line 6">
            <a:extLst>
              <a:ext uri="{FF2B5EF4-FFF2-40B4-BE49-F238E27FC236}">
                <a16:creationId xmlns:a16="http://schemas.microsoft.com/office/drawing/2014/main" id="{A32B45C6-E267-469F-A4DD-6A04548E5D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8400" y="3962400"/>
            <a:ext cx="1371600" cy="1143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3" name="Line 7">
            <a:extLst>
              <a:ext uri="{FF2B5EF4-FFF2-40B4-BE49-F238E27FC236}">
                <a16:creationId xmlns:a16="http://schemas.microsoft.com/office/drawing/2014/main" id="{F5E9EB65-9E9F-4F82-9554-AE2F09FEBD8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3962400"/>
            <a:ext cx="1143000" cy="1143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4" name="Line 8">
            <a:extLst>
              <a:ext uri="{FF2B5EF4-FFF2-40B4-BE49-F238E27FC236}">
                <a16:creationId xmlns:a16="http://schemas.microsoft.com/office/drawing/2014/main" id="{F7375CA0-CF0E-4742-A401-AF2733AE0A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53000" y="3886200"/>
            <a:ext cx="1143000" cy="1219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5" name="Line 9">
            <a:extLst>
              <a:ext uri="{FF2B5EF4-FFF2-40B4-BE49-F238E27FC236}">
                <a16:creationId xmlns:a16="http://schemas.microsoft.com/office/drawing/2014/main" id="{698D4A19-862D-4998-9817-3E6BA369272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3886200"/>
            <a:ext cx="1066800" cy="1143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6" name="Line 11">
            <a:extLst>
              <a:ext uri="{FF2B5EF4-FFF2-40B4-BE49-F238E27FC236}">
                <a16:creationId xmlns:a16="http://schemas.microsoft.com/office/drawing/2014/main" id="{979835A8-27AD-489F-9D58-545D29BEA7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2800" y="3810000"/>
            <a:ext cx="1219200" cy="1219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7" name="Line 12">
            <a:extLst>
              <a:ext uri="{FF2B5EF4-FFF2-40B4-BE49-F238E27FC236}">
                <a16:creationId xmlns:a16="http://schemas.microsoft.com/office/drawing/2014/main" id="{8F9A5D2C-8F11-41C5-A829-75FF2DD73C53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0" y="3810000"/>
            <a:ext cx="15240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7F3974-86B5-4F1A-A291-B9F9464829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1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5BD62-20F5-4288-8923-289F5665A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r>
              <a:rPr lang="en-US" dirty="0"/>
              <a:t>First Week of June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08F1C-D58A-4991-B16F-B06AA5180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81600"/>
          </a:xfrm>
        </p:spPr>
        <p:txBody>
          <a:bodyPr/>
          <a:lstStyle/>
          <a:p>
            <a:r>
              <a:rPr lang="en-US" sz="2800" dirty="0"/>
              <a:t>Monday: President Trump suggests the </a:t>
            </a:r>
            <a:r>
              <a:rPr lang="en-US" sz="2800" dirty="0">
                <a:hlinkClick r:id="rId4"/>
              </a:rPr>
              <a:t>use of the US military</a:t>
            </a:r>
            <a:r>
              <a:rPr lang="en-US" sz="2800" dirty="0"/>
              <a:t> to deal with protests</a:t>
            </a:r>
          </a:p>
          <a:p>
            <a:pPr lvl="1"/>
            <a:r>
              <a:rPr lang="en-US" sz="2400" dirty="0">
                <a:hlinkClick r:id="rId5"/>
              </a:rPr>
              <a:t>Insurrection Act</a:t>
            </a:r>
            <a:endParaRPr lang="en-US" sz="2400" dirty="0"/>
          </a:p>
          <a:p>
            <a:pPr lvl="1"/>
            <a:r>
              <a:rPr lang="en-US" sz="2400" dirty="0">
                <a:hlinkClick r:id="rId6"/>
              </a:rPr>
              <a:t>CRS Report </a:t>
            </a:r>
            <a:r>
              <a:rPr lang="en-US" sz="2400" dirty="0"/>
              <a:t>on use of troops domestically (during disasters)</a:t>
            </a:r>
          </a:p>
          <a:p>
            <a:r>
              <a:rPr lang="en-US" sz="2800" dirty="0"/>
              <a:t>Tuesday: Armed security personnel, </a:t>
            </a:r>
            <a:r>
              <a:rPr lang="en-US" sz="2800" dirty="0">
                <a:hlinkClick r:id="rId7"/>
              </a:rPr>
              <a:t>who refuse to identify themselves</a:t>
            </a:r>
            <a:r>
              <a:rPr lang="en-US" sz="2800" dirty="0"/>
              <a:t>,  guard White House</a:t>
            </a:r>
          </a:p>
          <a:p>
            <a:r>
              <a:rPr lang="en-US" sz="2800" dirty="0"/>
              <a:t>Wednesday: </a:t>
            </a:r>
            <a:r>
              <a:rPr lang="en-US" sz="2800" dirty="0">
                <a:hlinkClick r:id="rId8"/>
              </a:rPr>
              <a:t>Sec. of Defense disagrees</a:t>
            </a:r>
            <a:r>
              <a:rPr lang="en-US" sz="2800" dirty="0"/>
              <a:t> on use of US military for domestic situation  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03EDAC-9C8E-473E-A4DF-C6A05FAB73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2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8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2D45B0-7640-4D60-9AAA-C5C32B32F8E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5" t="15136" r="1" b="14225"/>
          <a:stretch/>
        </p:blipFill>
        <p:spPr>
          <a:xfrm>
            <a:off x="990600" y="304800"/>
            <a:ext cx="7162800" cy="6248400"/>
          </a:xfr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FAB144E-4135-473C-81C1-52D9B23C40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2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F1D30694-C977-4F67-BDE2-82C5AE1B34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>
                <a:effectLst/>
              </a:rPr>
              <a:t>Basics Ideas in Studying the Presidency: Big Frameworks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BEF3B-DD4E-4757-AB57-0FC6B87D6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Wingdings" panose="05000000000000000000" pitchFamily="2" charset="2"/>
              <a:buAutoNum type="arabicPeriod"/>
              <a:defRPr/>
            </a:pPr>
            <a:r>
              <a:rPr lang="en-US" altLang="en-US" b="1" dirty="0">
                <a:effectLst/>
                <a:ea typeface="+mn-ea"/>
              </a:rPr>
              <a:t>Three Approaches to the Presidency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b="1" dirty="0">
                <a:effectLst/>
                <a:ea typeface="+mn-ea"/>
              </a:rPr>
              <a:t>Presidential Domination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b="1" dirty="0">
                <a:effectLst/>
                <a:ea typeface="+mn-ea"/>
              </a:rPr>
              <a:t>Cycles of Presidential Power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dirty="0">
              <a:ea typeface="+mn-ea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6040E7-8E28-4863-8B03-AF222D2FE9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>
            <a:extLst>
              <a:ext uri="{FF2B5EF4-FFF2-40B4-BE49-F238E27FC236}">
                <a16:creationId xmlns:a16="http://schemas.microsoft.com/office/drawing/2014/main" id="{DE2A8A6D-7103-4753-9BFB-BF929AF6F9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 b="1" dirty="0"/>
              <a:t>1. Three Approaches to the Presidency</a:t>
            </a: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69911B44-259C-4D7C-A37F-12308471FF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400" b="1" dirty="0"/>
              <a:t>Historical</a:t>
            </a:r>
          </a:p>
          <a:p>
            <a:pPr eaLnBrk="1" hangingPunct="1">
              <a:defRPr/>
            </a:pPr>
            <a:r>
              <a:rPr lang="en-US" altLang="en-US" sz="4400" b="1" dirty="0"/>
              <a:t>Institutional</a:t>
            </a:r>
          </a:p>
          <a:p>
            <a:pPr eaLnBrk="1" hangingPunct="1">
              <a:defRPr/>
            </a:pPr>
            <a:r>
              <a:rPr lang="en-US" altLang="en-US" sz="4400" b="1" dirty="0"/>
              <a:t>Character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4159324-E7FD-4C19-A935-135F807F1E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EFBAC8C6-7D10-4814-8C99-0CE3CD49A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b="1"/>
              <a:t>Historical: Presidential Power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663CC64-E1F3-49CA-BAF4-86BAFD53A6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dirty="0"/>
          </a:p>
          <a:p>
            <a:pPr eaLnBrk="1" hangingPunct="1">
              <a:defRPr/>
            </a:pPr>
            <a:endParaRPr lang="en-US" altLang="en-US" dirty="0"/>
          </a:p>
          <a:p>
            <a:pPr eaLnBrk="1" hangingPunct="1">
              <a:defRPr/>
            </a:pPr>
            <a:endParaRPr lang="en-US" altLang="en-US" dirty="0"/>
          </a:p>
          <a:p>
            <a:pPr eaLnBrk="1" hangingPunct="1">
              <a:defRPr/>
            </a:pPr>
            <a:endParaRPr lang="en-US" altLang="en-US" dirty="0"/>
          </a:p>
          <a:p>
            <a:pPr eaLnBrk="1" hangingPunct="1">
              <a:defRPr/>
            </a:pPr>
            <a:endParaRPr lang="en-US" altLang="en-US" dirty="0"/>
          </a:p>
          <a:p>
            <a:pPr eaLnBrk="1" hangingPunct="1">
              <a:defRPr/>
            </a:pPr>
            <a:endParaRPr lang="en-US" altLang="en-US" dirty="0"/>
          </a:p>
        </p:txBody>
      </p:sp>
      <p:pic>
        <p:nvPicPr>
          <p:cNvPr id="7172" name="Picture 5" descr="l1">
            <a:extLst>
              <a:ext uri="{FF2B5EF4-FFF2-40B4-BE49-F238E27FC236}">
                <a16:creationId xmlns:a16="http://schemas.microsoft.com/office/drawing/2014/main" id="{357334D0-2866-425A-8DEA-F8CFD3647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133600"/>
            <a:ext cx="21240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 descr="fdr1">
            <a:extLst>
              <a:ext uri="{FF2B5EF4-FFF2-40B4-BE49-F238E27FC236}">
                <a16:creationId xmlns:a16="http://schemas.microsoft.com/office/drawing/2014/main" id="{115CD214-4474-455F-AB69-10EE8E104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752600"/>
            <a:ext cx="3556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E81F26-E15F-47CA-BC22-A2B0E4B542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86460083-293A-44A2-BE78-B5FDD49793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Institutional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D45C5AE0-7510-440A-96D4-D965C133D6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altLang="en-US">
                <a:hlinkClick r:id="rId4"/>
              </a:rPr>
              <a:t>US Constitution</a:t>
            </a:r>
            <a:endParaRPr lang="en-US" altLang="en-US"/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25210DDE-3843-4091-9110-FCBCBD796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743200"/>
            <a:ext cx="21336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Arial" panose="020B0604020202020204" pitchFamily="34" charset="0"/>
              </a:rPr>
              <a:t>Executive</a:t>
            </a:r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21F31363-A69F-46CA-83F5-05A1A0553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724400"/>
            <a:ext cx="21336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Legislative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540E3A92-ABCA-4796-874A-1739663B3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4724400"/>
            <a:ext cx="20574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Judicial</a:t>
            </a:r>
          </a:p>
        </p:txBody>
      </p:sp>
      <p:sp>
        <p:nvSpPr>
          <p:cNvPr id="8199" name="Line 7">
            <a:extLst>
              <a:ext uri="{FF2B5EF4-FFF2-40B4-BE49-F238E27FC236}">
                <a16:creationId xmlns:a16="http://schemas.microsoft.com/office/drawing/2014/main" id="{1D32A346-816F-4B14-819A-78C301B1371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81200" y="3657600"/>
            <a:ext cx="2514600" cy="1066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0" name="Line 8">
            <a:extLst>
              <a:ext uri="{FF2B5EF4-FFF2-40B4-BE49-F238E27FC236}">
                <a16:creationId xmlns:a16="http://schemas.microsoft.com/office/drawing/2014/main" id="{C5B58546-1935-43E5-8649-3E66E49B4AF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3657600"/>
            <a:ext cx="2514600" cy="1066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" name="Line 9">
            <a:extLst>
              <a:ext uri="{FF2B5EF4-FFF2-40B4-BE49-F238E27FC236}">
                <a16:creationId xmlns:a16="http://schemas.microsoft.com/office/drawing/2014/main" id="{57E2F4B2-C427-4FD1-AC30-178E9971584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5105400"/>
            <a:ext cx="2971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0B4C46-820D-433E-9A14-DA9ABB0EE7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B034CB82-B649-4220-B88E-C0E1559513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093787"/>
          </a:xfrm>
        </p:spPr>
        <p:txBody>
          <a:bodyPr/>
          <a:lstStyle/>
          <a:p>
            <a:pPr eaLnBrk="1" hangingPunct="1"/>
            <a:r>
              <a:rPr lang="en-US" altLang="en-US" sz="3200" b="1">
                <a:effectLst/>
              </a:rPr>
              <a:t>Career vs. Appointee</a:t>
            </a:r>
            <a:br>
              <a:rPr lang="en-US" altLang="en-US" sz="3200" b="1">
                <a:effectLst/>
              </a:rPr>
            </a:br>
            <a:r>
              <a:rPr lang="en-US" altLang="en-US" sz="3200" b="1">
                <a:effectLst/>
              </a:rPr>
              <a:t>Basic Management Dilemma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2E22E65A-A583-4015-8EC3-DFA1A75BEF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9550" y="1447800"/>
            <a:ext cx="8820150" cy="51054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altLang="en-US" dirty="0">
                <a:effectLst/>
              </a:rPr>
              <a:t>Transition 2016-17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en-US" sz="2000" b="1" dirty="0">
              <a:effectLst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altLang="en-US" dirty="0"/>
              <a:t>				               																																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en-US" b="1" dirty="0">
              <a:effectLst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altLang="en-US" b="1" dirty="0">
                <a:effectLst/>
              </a:rPr>
              <a:t>					Career</a:t>
            </a:r>
          </a:p>
        </p:txBody>
      </p:sp>
      <p:sp>
        <p:nvSpPr>
          <p:cNvPr id="9220" name="Line 4">
            <a:extLst>
              <a:ext uri="{FF2B5EF4-FFF2-40B4-BE49-F238E27FC236}">
                <a16:creationId xmlns:a16="http://schemas.microsoft.com/office/drawing/2014/main" id="{99948AEA-E956-407F-8CCB-D7936B08F084}"/>
              </a:ext>
            </a:extLst>
          </p:cNvPr>
          <p:cNvSpPr>
            <a:spLocks noChangeShapeType="1"/>
          </p:cNvSpPr>
          <p:nvPr/>
        </p:nvSpPr>
        <p:spPr bwMode="auto">
          <a:xfrm>
            <a:off x="2781300" y="6172200"/>
            <a:ext cx="3581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1" name="Line 5">
            <a:extLst>
              <a:ext uri="{FF2B5EF4-FFF2-40B4-BE49-F238E27FC236}">
                <a16:creationId xmlns:a16="http://schemas.microsoft.com/office/drawing/2014/main" id="{483A7FA4-A579-4C22-95F3-167992E960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81300" y="4033838"/>
            <a:ext cx="990600" cy="2133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2" name="Line 6">
            <a:extLst>
              <a:ext uri="{FF2B5EF4-FFF2-40B4-BE49-F238E27FC236}">
                <a16:creationId xmlns:a16="http://schemas.microsoft.com/office/drawing/2014/main" id="{5CAA7F05-51D4-4F70-83FD-9FAFBDB32B0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334000" y="4033838"/>
            <a:ext cx="1066800" cy="2133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3" name="Line 7">
            <a:extLst>
              <a:ext uri="{FF2B5EF4-FFF2-40B4-BE49-F238E27FC236}">
                <a16:creationId xmlns:a16="http://schemas.microsoft.com/office/drawing/2014/main" id="{DCB09DEC-2F7B-4944-92EC-1524BAAAFA42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4024313"/>
            <a:ext cx="1524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4" name="Line 14">
            <a:extLst>
              <a:ext uri="{FF2B5EF4-FFF2-40B4-BE49-F238E27FC236}">
                <a16:creationId xmlns:a16="http://schemas.microsoft.com/office/drawing/2014/main" id="{C4CA71AB-CF33-4BFC-9271-73432EE540F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38400" y="3033713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5" name="Line 15">
            <a:extLst>
              <a:ext uri="{FF2B5EF4-FFF2-40B4-BE49-F238E27FC236}">
                <a16:creationId xmlns:a16="http://schemas.microsoft.com/office/drawing/2014/main" id="{BAED2BD1-ACB2-445F-AA47-96792BE6BD5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57600" y="3033713"/>
            <a:ext cx="533400" cy="990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6" name="Line 16">
            <a:extLst>
              <a:ext uri="{FF2B5EF4-FFF2-40B4-BE49-F238E27FC236}">
                <a16:creationId xmlns:a16="http://schemas.microsoft.com/office/drawing/2014/main" id="{D5986C95-69D5-4021-B516-6E85948921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34000" y="3079750"/>
            <a:ext cx="1371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7" name="Line 17">
            <a:extLst>
              <a:ext uri="{FF2B5EF4-FFF2-40B4-BE49-F238E27FC236}">
                <a16:creationId xmlns:a16="http://schemas.microsoft.com/office/drawing/2014/main" id="{370F0A54-19F2-4908-B5FC-3B673713E1B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76800" y="3079750"/>
            <a:ext cx="457200" cy="838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96CAC6DD-F94A-4695-92C9-EF6E4A310AEA}"/>
              </a:ext>
            </a:extLst>
          </p:cNvPr>
          <p:cNvSpPr/>
          <p:nvPr/>
        </p:nvSpPr>
        <p:spPr bwMode="auto">
          <a:xfrm>
            <a:off x="209550" y="2335213"/>
            <a:ext cx="2514600" cy="1395412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</a:rPr>
              <a:t>OBAMA</a:t>
            </a:r>
          </a:p>
        </p:txBody>
      </p:sp>
      <p:sp>
        <p:nvSpPr>
          <p:cNvPr id="9229" name="Isosceles Triangle 3">
            <a:extLst>
              <a:ext uri="{FF2B5EF4-FFF2-40B4-BE49-F238E27FC236}">
                <a16:creationId xmlns:a16="http://schemas.microsoft.com/office/drawing/2014/main" id="{B77025B2-D368-496B-BFFF-3D524E268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4150" y="2359025"/>
            <a:ext cx="2438400" cy="13716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TRUMP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D94602A-9632-4817-BC22-0F12C806B3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6B9F21D9-4AF0-4410-839E-7471B17590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Character: The Good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7EB84ACF-B168-4DDF-AD72-4953DADA03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/>
          </a:p>
        </p:txBody>
      </p:sp>
      <p:pic>
        <p:nvPicPr>
          <p:cNvPr id="10244" name="Picture 11" descr="jb_nation_washingt_1_e">
            <a:extLst>
              <a:ext uri="{FF2B5EF4-FFF2-40B4-BE49-F238E27FC236}">
                <a16:creationId xmlns:a16="http://schemas.microsoft.com/office/drawing/2014/main" id="{6A8B3AD8-CC51-4F02-A16D-EA5AB936D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371600"/>
            <a:ext cx="4191000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9448E1-A80D-4078-A178-A774D06339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0</TotalTime>
  <Words>227</Words>
  <Application>Microsoft Office PowerPoint</Application>
  <PresentationFormat>On-screen Show (4:3)</PresentationFormat>
  <Paragraphs>53</Paragraphs>
  <Slides>19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Verdana</vt:lpstr>
      <vt:lpstr>Wingdings</vt:lpstr>
      <vt:lpstr>Globe</vt:lpstr>
      <vt:lpstr>POLI 308 US Presidency</vt:lpstr>
      <vt:lpstr>First Week of June 2020</vt:lpstr>
      <vt:lpstr>PowerPoint Presentation</vt:lpstr>
      <vt:lpstr>Basics Ideas in Studying the Presidency: Big Frameworks</vt:lpstr>
      <vt:lpstr>1. Three Approaches to the Presidency</vt:lpstr>
      <vt:lpstr>Historical: Presidential Power</vt:lpstr>
      <vt:lpstr>Institutional</vt:lpstr>
      <vt:lpstr>Career vs. Appointee Basic Management Dilemma</vt:lpstr>
      <vt:lpstr>Character: The Good</vt:lpstr>
      <vt:lpstr>Character: The Bad</vt:lpstr>
      <vt:lpstr>Character: The Ridiculous</vt:lpstr>
      <vt:lpstr>The Bizarre</vt:lpstr>
      <vt:lpstr>2. Presidential Domination</vt:lpstr>
      <vt:lpstr>Lincoln Memorial</vt:lpstr>
      <vt:lpstr>Jefferson Memorial</vt:lpstr>
      <vt:lpstr>Mt. Rushmore</vt:lpstr>
      <vt:lpstr>FDR Memorial</vt:lpstr>
      <vt:lpstr>Speaker of the House Monument?</vt:lpstr>
      <vt:lpstr>3. Cycles of Presidential Power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Three Approaches to the Presidency</dc:title>
  <dc:creator>Bill Newmann</dc:creator>
  <cp:lastModifiedBy>William Newmann</cp:lastModifiedBy>
  <cp:revision>68</cp:revision>
  <dcterms:created xsi:type="dcterms:W3CDTF">2008-01-10T16:04:46Z</dcterms:created>
  <dcterms:modified xsi:type="dcterms:W3CDTF">2020-06-08T14:22:32Z</dcterms:modified>
</cp:coreProperties>
</file>