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72" r:id="rId2"/>
    <p:sldId id="293" r:id="rId3"/>
    <p:sldId id="300" r:id="rId4"/>
    <p:sldId id="274" r:id="rId5"/>
    <p:sldId id="292" r:id="rId6"/>
    <p:sldId id="322" r:id="rId7"/>
    <p:sldId id="323" r:id="rId8"/>
    <p:sldId id="324" r:id="rId9"/>
    <p:sldId id="325" r:id="rId10"/>
    <p:sldId id="327" r:id="rId11"/>
    <p:sldId id="344" r:id="rId12"/>
    <p:sldId id="326" r:id="rId13"/>
    <p:sldId id="370" r:id="rId14"/>
    <p:sldId id="328" r:id="rId15"/>
    <p:sldId id="371" r:id="rId16"/>
    <p:sldId id="339" r:id="rId17"/>
    <p:sldId id="329" r:id="rId18"/>
    <p:sldId id="340" r:id="rId19"/>
    <p:sldId id="330" r:id="rId20"/>
    <p:sldId id="341" r:id="rId21"/>
    <p:sldId id="332" r:id="rId22"/>
    <p:sldId id="377" r:id="rId23"/>
    <p:sldId id="334" r:id="rId24"/>
    <p:sldId id="333" r:id="rId25"/>
    <p:sldId id="336" r:id="rId26"/>
    <p:sldId id="335" r:id="rId27"/>
    <p:sldId id="365" r:id="rId28"/>
    <p:sldId id="366" r:id="rId29"/>
    <p:sldId id="367" r:id="rId30"/>
    <p:sldId id="337" r:id="rId31"/>
    <p:sldId id="368" r:id="rId32"/>
    <p:sldId id="374" r:id="rId33"/>
    <p:sldId id="375" r:id="rId34"/>
    <p:sldId id="372" r:id="rId35"/>
    <p:sldId id="373" r:id="rId36"/>
    <p:sldId id="376" r:id="rId37"/>
    <p:sldId id="37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FB4D1-473F-4C33-ACE5-C9CBD82046E6}" type="datetimeFigureOut">
              <a:rPr lang="en-US" smtClean="0"/>
              <a:t>9/11/2023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183FE-491D-44DE-8BC9-CA99CC0AC8AB}" type="slidenum">
              <a:rPr lang="en-US" smtClean="0"/>
              <a:t>‹#›</a:t>
            </a:fld>
            <a:endParaRPr lang="en-US" dirty="0"/>
          </a:p>
        </p:txBody>
      </p:sp>
    </p:spTree>
    <p:extLst>
      <p:ext uri="{BB962C8B-B14F-4D97-AF65-F5344CB8AC3E}">
        <p14:creationId xmlns:p14="http://schemas.microsoft.com/office/powerpoint/2010/main" val="224963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41A2F54-CB6F-6BBE-E25A-D12B0C554B78}"/>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201D451B-F432-5A6E-BD6B-08EBBE39F2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
        <p:nvSpPr>
          <p:cNvPr id="46084" name="Slide Number Placeholder 3">
            <a:extLst>
              <a:ext uri="{FF2B5EF4-FFF2-40B4-BE49-F238E27FC236}">
                <a16:creationId xmlns:a16="http://schemas.microsoft.com/office/drawing/2014/main" id="{27CCDE64-3062-9085-8028-08A1D6D09C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C7E92B-3450-4362-ACFB-860CD71094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maps add to the idea.  Virginia is a purple state. Pennsylvania is a blue state.  I know these two well by their geography.  In Virginia, you can see the massive amount of red and the small blue areas.  The blue represents Norfolk, Hampton Roads, Richmond, Charlottesville, the suburbs of DC, and that blue county way over in the west is Virginia Tech.  For Pennsylvania, the massive amount of red in this blue state is interrupted by Philadelphia, Harrisburg, Scranton-Wilkes-Barre, Pittsburgh, and Erie.</a:t>
            </a:r>
            <a:endParaRPr lang="en-US" dirty="0"/>
          </a:p>
        </p:txBody>
      </p:sp>
      <p:sp>
        <p:nvSpPr>
          <p:cNvPr id="4" name="Slide Number Placeholder 3"/>
          <p:cNvSpPr>
            <a:spLocks noGrp="1"/>
          </p:cNvSpPr>
          <p:nvPr>
            <p:ph type="sldNum" sz="quarter" idx="10"/>
          </p:nvPr>
        </p:nvSpPr>
        <p:spPr/>
        <p:txBody>
          <a:bodyPr/>
          <a:lstStyle/>
          <a:p>
            <a:fld id="{2728156F-54FD-42D6-A143-FC87479FE61A}" type="slidenum">
              <a:rPr lang="en-US" smtClean="0"/>
              <a:t>13</a:t>
            </a:fld>
            <a:endParaRPr lang="en-US" dirty="0"/>
          </a:p>
        </p:txBody>
      </p:sp>
    </p:spTree>
    <p:extLst>
      <p:ext uri="{BB962C8B-B14F-4D97-AF65-F5344CB8AC3E}">
        <p14:creationId xmlns:p14="http://schemas.microsoft.com/office/powerpoint/2010/main" val="394456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D40E01D-6717-DDCD-0FF2-13D132068495}"/>
              </a:ext>
            </a:extLst>
          </p:cNvPr>
          <p:cNvGrpSpPr>
            <a:grpSpLocks/>
          </p:cNvGrpSpPr>
          <p:nvPr/>
        </p:nvGrpSpPr>
        <p:grpSpPr bwMode="auto">
          <a:xfrm>
            <a:off x="0" y="0"/>
            <a:ext cx="9148763" cy="6851650"/>
            <a:chOff x="1" y="0"/>
            <a:chExt cx="5763" cy="4316"/>
          </a:xfrm>
        </p:grpSpPr>
        <p:sp>
          <p:nvSpPr>
            <p:cNvPr id="3" name="Freeform 3">
              <a:extLst>
                <a:ext uri="{FF2B5EF4-FFF2-40B4-BE49-F238E27FC236}">
                  <a16:creationId xmlns:a16="http://schemas.microsoft.com/office/drawing/2014/main" id="{A786F9BD-969E-9C38-E8E6-C7EE989F5A84}"/>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4" name="Freeform 4">
              <a:extLst>
                <a:ext uri="{FF2B5EF4-FFF2-40B4-BE49-F238E27FC236}">
                  <a16:creationId xmlns:a16="http://schemas.microsoft.com/office/drawing/2014/main" id="{AC53E3A6-D889-D9AD-8F36-60C8DA62D63E}"/>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5" name="Freeform 5">
              <a:extLst>
                <a:ext uri="{FF2B5EF4-FFF2-40B4-BE49-F238E27FC236}">
                  <a16:creationId xmlns:a16="http://schemas.microsoft.com/office/drawing/2014/main" id="{CF11B4BD-4A4F-4178-7C3C-A327E8C8D853}"/>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grpSp>
          <p:nvGrpSpPr>
            <p:cNvPr id="6" name="Group 6">
              <a:extLst>
                <a:ext uri="{FF2B5EF4-FFF2-40B4-BE49-F238E27FC236}">
                  <a16:creationId xmlns:a16="http://schemas.microsoft.com/office/drawing/2014/main" id="{55B7CE99-D74E-BB9B-F5E7-8BE84BD73D47}"/>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3910CF1E-91D6-200D-C9C7-45A5D320BFDB}"/>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27" name="Freeform 8">
                <a:extLst>
                  <a:ext uri="{FF2B5EF4-FFF2-40B4-BE49-F238E27FC236}">
                    <a16:creationId xmlns:a16="http://schemas.microsoft.com/office/drawing/2014/main" id="{13336DA4-0270-2EB5-8392-3BF689B50CDF}"/>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28" name="Freeform 9">
                <a:extLst>
                  <a:ext uri="{FF2B5EF4-FFF2-40B4-BE49-F238E27FC236}">
                    <a16:creationId xmlns:a16="http://schemas.microsoft.com/office/drawing/2014/main" id="{E87A99AF-288B-0685-DF01-A2DF74EF8DD7}"/>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29" name="Freeform 10">
                <a:extLst>
                  <a:ext uri="{FF2B5EF4-FFF2-40B4-BE49-F238E27FC236}">
                    <a16:creationId xmlns:a16="http://schemas.microsoft.com/office/drawing/2014/main" id="{1C1417D2-8367-0B85-240C-6673A394E448}"/>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0" name="Freeform 11">
                <a:extLst>
                  <a:ext uri="{FF2B5EF4-FFF2-40B4-BE49-F238E27FC236}">
                    <a16:creationId xmlns:a16="http://schemas.microsoft.com/office/drawing/2014/main" id="{67CE4EA0-C33C-5954-6B54-E2699C04FB7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1" name="Freeform 12">
                <a:extLst>
                  <a:ext uri="{FF2B5EF4-FFF2-40B4-BE49-F238E27FC236}">
                    <a16:creationId xmlns:a16="http://schemas.microsoft.com/office/drawing/2014/main" id="{F9FD192B-D37F-5C9F-AF4D-860E326BC17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2" name="Freeform 13">
                <a:extLst>
                  <a:ext uri="{FF2B5EF4-FFF2-40B4-BE49-F238E27FC236}">
                    <a16:creationId xmlns:a16="http://schemas.microsoft.com/office/drawing/2014/main" id="{979F31B4-2D8F-7651-E6AB-99EBCA0ED96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3" name="Freeform 14">
                <a:extLst>
                  <a:ext uri="{FF2B5EF4-FFF2-40B4-BE49-F238E27FC236}">
                    <a16:creationId xmlns:a16="http://schemas.microsoft.com/office/drawing/2014/main" id="{A9BD83AE-4AC3-BF57-5836-A155809258D0}"/>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4" name="Freeform 15">
                <a:extLst>
                  <a:ext uri="{FF2B5EF4-FFF2-40B4-BE49-F238E27FC236}">
                    <a16:creationId xmlns:a16="http://schemas.microsoft.com/office/drawing/2014/main" id="{A79B97BC-436D-41B9-A0C3-E4822621228B}"/>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5" name="Freeform 16">
                <a:extLst>
                  <a:ext uri="{FF2B5EF4-FFF2-40B4-BE49-F238E27FC236}">
                    <a16:creationId xmlns:a16="http://schemas.microsoft.com/office/drawing/2014/main" id="{52A32687-8985-396F-89BC-04AE2158871F}"/>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6" name="Freeform 17">
                <a:extLst>
                  <a:ext uri="{FF2B5EF4-FFF2-40B4-BE49-F238E27FC236}">
                    <a16:creationId xmlns:a16="http://schemas.microsoft.com/office/drawing/2014/main" id="{10916E0A-6033-511C-D982-87328893552A}"/>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7" name="Freeform 18">
                <a:extLst>
                  <a:ext uri="{FF2B5EF4-FFF2-40B4-BE49-F238E27FC236}">
                    <a16:creationId xmlns:a16="http://schemas.microsoft.com/office/drawing/2014/main" id="{ED92D4BB-15A5-2BE8-C17A-0EEEC321D241}"/>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38" name="Freeform 19">
                <a:extLst>
                  <a:ext uri="{FF2B5EF4-FFF2-40B4-BE49-F238E27FC236}">
                    <a16:creationId xmlns:a16="http://schemas.microsoft.com/office/drawing/2014/main" id="{CAB5536D-873D-C501-BB79-91FD606AF07A}"/>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grpSp>
        <p:sp>
          <p:nvSpPr>
            <p:cNvPr id="7" name="Freeform 20">
              <a:extLst>
                <a:ext uri="{FF2B5EF4-FFF2-40B4-BE49-F238E27FC236}">
                  <a16:creationId xmlns:a16="http://schemas.microsoft.com/office/drawing/2014/main" id="{1B8F1480-9761-8839-303A-11E0B55EC364}"/>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8" name="Freeform 21">
              <a:extLst>
                <a:ext uri="{FF2B5EF4-FFF2-40B4-BE49-F238E27FC236}">
                  <a16:creationId xmlns:a16="http://schemas.microsoft.com/office/drawing/2014/main" id="{471AA464-FE32-D400-4179-E4DC8C36385A}"/>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9" name="Freeform 22">
              <a:extLst>
                <a:ext uri="{FF2B5EF4-FFF2-40B4-BE49-F238E27FC236}">
                  <a16:creationId xmlns:a16="http://schemas.microsoft.com/office/drawing/2014/main" id="{4A442B23-4270-E407-C745-EBE7909C735F}"/>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dirty="0">
                <a:ea typeface="+mn-ea"/>
              </a:endParaRPr>
            </a:p>
          </p:txBody>
        </p:sp>
        <p:sp>
          <p:nvSpPr>
            <p:cNvPr id="10" name="Freeform 23">
              <a:extLst>
                <a:ext uri="{FF2B5EF4-FFF2-40B4-BE49-F238E27FC236}">
                  <a16:creationId xmlns:a16="http://schemas.microsoft.com/office/drawing/2014/main" id="{F68E0647-851A-B77E-CC63-BBE01ACC528B}"/>
                </a:ext>
              </a:extLst>
            </p:cNvPr>
            <p:cNvSpPr>
              <a:spLocks/>
            </p:cNvSpPr>
            <p:nvPr/>
          </p:nvSpPr>
          <p:spPr bwMode="hidden">
            <a:xfrm>
              <a:off x="5041" y="0"/>
              <a:ext cx="719" cy="845"/>
            </a:xfrm>
            <a:custGeom>
              <a:avLst/>
              <a:gdLst>
                <a:gd name="T0" fmla="*/ 777 w 717"/>
                <a:gd name="T1" fmla="*/ 845 h 845"/>
                <a:gd name="T2" fmla="*/ 777 w 717"/>
                <a:gd name="T3" fmla="*/ 821 h 845"/>
                <a:gd name="T4" fmla="*/ 634 w 717"/>
                <a:gd name="T5" fmla="*/ 605 h 845"/>
                <a:gd name="T6" fmla="*/ 436 w 717"/>
                <a:gd name="T7" fmla="*/ 396 h 845"/>
                <a:gd name="T8" fmla="*/ 251 w 717"/>
                <a:gd name="T9" fmla="*/ 192 h 845"/>
                <a:gd name="T10" fmla="*/ 17 w 717"/>
                <a:gd name="T11" fmla="*/ 0 h 845"/>
                <a:gd name="T12" fmla="*/ 0 w 717"/>
                <a:gd name="T13" fmla="*/ 0 h 845"/>
                <a:gd name="T14" fmla="*/ 239 w 717"/>
                <a:gd name="T15" fmla="*/ 198 h 845"/>
                <a:gd name="T16" fmla="*/ 430 w 717"/>
                <a:gd name="T17" fmla="*/ 408 h 845"/>
                <a:gd name="T18" fmla="*/ 628 w 717"/>
                <a:gd name="T19" fmla="*/ 623 h 845"/>
                <a:gd name="T20" fmla="*/ 777 w 717"/>
                <a:gd name="T21" fmla="*/ 845 h 845"/>
                <a:gd name="T22" fmla="*/ 77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 name="Freeform 24">
              <a:extLst>
                <a:ext uri="{FF2B5EF4-FFF2-40B4-BE49-F238E27FC236}">
                  <a16:creationId xmlns:a16="http://schemas.microsoft.com/office/drawing/2014/main" id="{607F6465-4827-41E6-1D19-FFB6BD6A0F17}"/>
                </a:ext>
              </a:extLst>
            </p:cNvPr>
            <p:cNvSpPr>
              <a:spLocks/>
            </p:cNvSpPr>
            <p:nvPr/>
          </p:nvSpPr>
          <p:spPr bwMode="hidden">
            <a:xfrm>
              <a:off x="5352" y="0"/>
              <a:ext cx="408" cy="414"/>
            </a:xfrm>
            <a:custGeom>
              <a:avLst/>
              <a:gdLst>
                <a:gd name="T0" fmla="*/ 437 w 407"/>
                <a:gd name="T1" fmla="*/ 414 h 414"/>
                <a:gd name="T2" fmla="*/ 437 w 407"/>
                <a:gd name="T3" fmla="*/ 396 h 414"/>
                <a:gd name="T4" fmla="*/ 252 w 407"/>
                <a:gd name="T5" fmla="*/ 192 h 414"/>
                <a:gd name="T6" fmla="*/ 12 w 407"/>
                <a:gd name="T7" fmla="*/ 0 h 414"/>
                <a:gd name="T8" fmla="*/ 0 w 407"/>
                <a:gd name="T9" fmla="*/ 0 h 414"/>
                <a:gd name="T10" fmla="*/ 108 w 407"/>
                <a:gd name="T11" fmla="*/ 102 h 414"/>
                <a:gd name="T12" fmla="*/ 246 w 407"/>
                <a:gd name="T13" fmla="*/ 204 h 414"/>
                <a:gd name="T14" fmla="*/ 437 w 407"/>
                <a:gd name="T15" fmla="*/ 414 h 414"/>
                <a:gd name="T16" fmla="*/ 43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 name="Freeform 25">
              <a:extLst>
                <a:ext uri="{FF2B5EF4-FFF2-40B4-BE49-F238E27FC236}">
                  <a16:creationId xmlns:a16="http://schemas.microsoft.com/office/drawing/2014/main" id="{E4A72174-F4F7-AB72-D131-E637EC2C2696}"/>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dirty="0">
                <a:ea typeface="+mn-ea"/>
              </a:endParaRPr>
            </a:p>
          </p:txBody>
        </p:sp>
        <p:sp>
          <p:nvSpPr>
            <p:cNvPr id="13" name="Freeform 26">
              <a:extLst>
                <a:ext uri="{FF2B5EF4-FFF2-40B4-BE49-F238E27FC236}">
                  <a16:creationId xmlns:a16="http://schemas.microsoft.com/office/drawing/2014/main" id="{B398B6A3-B2AA-582D-7A8C-D423A8C197B0}"/>
                </a:ext>
              </a:extLst>
            </p:cNvPr>
            <p:cNvSpPr>
              <a:spLocks/>
            </p:cNvSpPr>
            <p:nvPr/>
          </p:nvSpPr>
          <p:spPr bwMode="hidden">
            <a:xfrm>
              <a:off x="6" y="0"/>
              <a:ext cx="588" cy="599"/>
            </a:xfrm>
            <a:custGeom>
              <a:avLst/>
              <a:gdLst>
                <a:gd name="T0" fmla="*/ 646 w 586"/>
                <a:gd name="T1" fmla="*/ 0 h 599"/>
                <a:gd name="T2" fmla="*/ 628 w 586"/>
                <a:gd name="T3" fmla="*/ 0 h 599"/>
                <a:gd name="T4" fmla="*/ 437 w 586"/>
                <a:gd name="T5" fmla="*/ 132 h 599"/>
                <a:gd name="T6" fmla="*/ 287 w 586"/>
                <a:gd name="T7" fmla="*/ 270 h 599"/>
                <a:gd name="T8" fmla="*/ 120 w 586"/>
                <a:gd name="T9" fmla="*/ 420 h 599"/>
                <a:gd name="T10" fmla="*/ 0 w 586"/>
                <a:gd name="T11" fmla="*/ 575 h 599"/>
                <a:gd name="T12" fmla="*/ 0 w 586"/>
                <a:gd name="T13" fmla="*/ 599 h 599"/>
                <a:gd name="T14" fmla="*/ 120 w 586"/>
                <a:gd name="T15" fmla="*/ 432 h 599"/>
                <a:gd name="T16" fmla="*/ 287 w 586"/>
                <a:gd name="T17" fmla="*/ 282 h 599"/>
                <a:gd name="T18" fmla="*/ 446 w 586"/>
                <a:gd name="T19" fmla="*/ 138 h 599"/>
                <a:gd name="T20" fmla="*/ 646 w 586"/>
                <a:gd name="T21" fmla="*/ 0 h 599"/>
                <a:gd name="T22" fmla="*/ 64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 name="Freeform 27">
              <a:extLst>
                <a:ext uri="{FF2B5EF4-FFF2-40B4-BE49-F238E27FC236}">
                  <a16:creationId xmlns:a16="http://schemas.microsoft.com/office/drawing/2014/main" id="{23A38919-DA7C-6411-1BA1-2944A23E0344}"/>
                </a:ext>
              </a:extLst>
            </p:cNvPr>
            <p:cNvSpPr>
              <a:spLocks/>
            </p:cNvSpPr>
            <p:nvPr/>
          </p:nvSpPr>
          <p:spPr bwMode="hidden">
            <a:xfrm>
              <a:off x="6" y="0"/>
              <a:ext cx="270" cy="252"/>
            </a:xfrm>
            <a:custGeom>
              <a:avLst/>
              <a:gdLst>
                <a:gd name="T0" fmla="*/ 299 w 269"/>
                <a:gd name="T1" fmla="*/ 0 h 252"/>
                <a:gd name="T2" fmla="*/ 28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9 w 269"/>
                <a:gd name="T15" fmla="*/ 0 h 252"/>
                <a:gd name="T16" fmla="*/ 29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 name="Line 28">
              <a:extLst>
                <a:ext uri="{FF2B5EF4-FFF2-40B4-BE49-F238E27FC236}">
                  <a16:creationId xmlns:a16="http://schemas.microsoft.com/office/drawing/2014/main" id="{F5C649B2-D7D3-38DD-EA6F-F44C5968F6D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29">
              <a:extLst>
                <a:ext uri="{FF2B5EF4-FFF2-40B4-BE49-F238E27FC236}">
                  <a16:creationId xmlns:a16="http://schemas.microsoft.com/office/drawing/2014/main" id="{CE4EDBE8-D059-C870-7538-32E8F9FA99F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0">
              <a:extLst>
                <a:ext uri="{FF2B5EF4-FFF2-40B4-BE49-F238E27FC236}">
                  <a16:creationId xmlns:a16="http://schemas.microsoft.com/office/drawing/2014/main" id="{F040D33B-BF23-512B-63C4-E2E80005C5AB}"/>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8" name="Group 31">
              <a:extLst>
                <a:ext uri="{FF2B5EF4-FFF2-40B4-BE49-F238E27FC236}">
                  <a16:creationId xmlns:a16="http://schemas.microsoft.com/office/drawing/2014/main" id="{0EFB15AC-B339-A4BB-FCDA-CE1710A2D80C}"/>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3E1FCC1F-4A19-B412-E71D-3F5CE1A12707}"/>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Line 33">
                <a:extLst>
                  <a:ext uri="{FF2B5EF4-FFF2-40B4-BE49-F238E27FC236}">
                    <a16:creationId xmlns:a16="http://schemas.microsoft.com/office/drawing/2014/main" id="{C5410976-AEE3-1D23-E7E1-F18D2405B52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Line 34">
                <a:extLst>
                  <a:ext uri="{FF2B5EF4-FFF2-40B4-BE49-F238E27FC236}">
                    <a16:creationId xmlns:a16="http://schemas.microsoft.com/office/drawing/2014/main" id="{7B40737D-8C73-16AF-7CC8-46EEF262F16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35">
                <a:extLst>
                  <a:ext uri="{FF2B5EF4-FFF2-40B4-BE49-F238E27FC236}">
                    <a16:creationId xmlns:a16="http://schemas.microsoft.com/office/drawing/2014/main" id="{217B25CD-AA97-0370-E9FD-021C70A5163D}"/>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Line 36">
                <a:extLst>
                  <a:ext uri="{FF2B5EF4-FFF2-40B4-BE49-F238E27FC236}">
                    <a16:creationId xmlns:a16="http://schemas.microsoft.com/office/drawing/2014/main" id="{FC12EA8A-0330-40F8-19C0-94184964A010}"/>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19" name="Line 37">
              <a:extLst>
                <a:ext uri="{FF2B5EF4-FFF2-40B4-BE49-F238E27FC236}">
                  <a16:creationId xmlns:a16="http://schemas.microsoft.com/office/drawing/2014/main" id="{ECDB2547-1A7A-0ADD-4F94-8BEFAB0738ED}"/>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38">
              <a:extLst>
                <a:ext uri="{FF2B5EF4-FFF2-40B4-BE49-F238E27FC236}">
                  <a16:creationId xmlns:a16="http://schemas.microsoft.com/office/drawing/2014/main" id="{CB88FBF6-E6A0-91E7-D407-BD24EBDD7B28}"/>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50215"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altLang="en-US" noProof="0"/>
              <a:t>Click to edit Master title style</a:t>
            </a:r>
          </a:p>
        </p:txBody>
      </p:sp>
      <p:sp>
        <p:nvSpPr>
          <p:cNvPr id="5021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39" name="Rectangle 41">
            <a:extLst>
              <a:ext uri="{FF2B5EF4-FFF2-40B4-BE49-F238E27FC236}">
                <a16:creationId xmlns:a16="http://schemas.microsoft.com/office/drawing/2014/main" id="{2898F66B-DD3D-0115-68CE-65B670E790EF}"/>
              </a:ext>
            </a:extLst>
          </p:cNvPr>
          <p:cNvSpPr>
            <a:spLocks noGrp="1" noChangeArrowheads="1"/>
          </p:cNvSpPr>
          <p:nvPr>
            <p:ph type="dt" sz="quarter" idx="10"/>
          </p:nvPr>
        </p:nvSpPr>
        <p:spPr/>
        <p:txBody>
          <a:bodyPr/>
          <a:lstStyle>
            <a:lvl1pPr>
              <a:defRPr/>
            </a:lvl1pPr>
          </a:lstStyle>
          <a:p>
            <a:pPr>
              <a:defRPr/>
            </a:pPr>
            <a:endParaRPr lang="en-US" altLang="en-US" dirty="0"/>
          </a:p>
        </p:txBody>
      </p:sp>
      <p:sp>
        <p:nvSpPr>
          <p:cNvPr id="40" name="Rectangle 42">
            <a:extLst>
              <a:ext uri="{FF2B5EF4-FFF2-40B4-BE49-F238E27FC236}">
                <a16:creationId xmlns:a16="http://schemas.microsoft.com/office/drawing/2014/main" id="{6678E7F9-C851-CCA6-30A3-F74D114ECEC5}"/>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41" name="Rectangle 43">
            <a:extLst>
              <a:ext uri="{FF2B5EF4-FFF2-40B4-BE49-F238E27FC236}">
                <a16:creationId xmlns:a16="http://schemas.microsoft.com/office/drawing/2014/main" id="{2D58B814-B521-5851-30C5-4789ACFCB55A}"/>
              </a:ext>
            </a:extLst>
          </p:cNvPr>
          <p:cNvSpPr>
            <a:spLocks noGrp="1" noChangeArrowheads="1"/>
          </p:cNvSpPr>
          <p:nvPr>
            <p:ph type="sldNum" sz="quarter" idx="12"/>
          </p:nvPr>
        </p:nvSpPr>
        <p:spPr/>
        <p:txBody>
          <a:bodyPr/>
          <a:lstStyle>
            <a:lvl1pPr>
              <a:defRPr smtClean="0"/>
            </a:lvl1pPr>
          </a:lstStyle>
          <a:p>
            <a:pPr>
              <a:defRPr/>
            </a:pPr>
            <a:fld id="{CC85DDF8-E621-4B00-82B1-05BA7D7099FF}" type="slidenum">
              <a:rPr lang="en-US" altLang="en-US"/>
              <a:pPr>
                <a:defRPr/>
              </a:pPr>
              <a:t>‹#›</a:t>
            </a:fld>
            <a:endParaRPr lang="en-US" altLang="en-US" dirty="0"/>
          </a:p>
        </p:txBody>
      </p:sp>
    </p:spTree>
    <p:extLst>
      <p:ext uri="{BB962C8B-B14F-4D97-AF65-F5344CB8AC3E}">
        <p14:creationId xmlns:p14="http://schemas.microsoft.com/office/powerpoint/2010/main" val="336148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4D6A2D-240F-E085-2EF4-68F2A8C5617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41">
            <a:extLst>
              <a:ext uri="{FF2B5EF4-FFF2-40B4-BE49-F238E27FC236}">
                <a16:creationId xmlns:a16="http://schemas.microsoft.com/office/drawing/2014/main" id="{5C0E44C5-B03A-3F88-AEA2-6A40119CEB6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42">
            <a:extLst>
              <a:ext uri="{FF2B5EF4-FFF2-40B4-BE49-F238E27FC236}">
                <a16:creationId xmlns:a16="http://schemas.microsoft.com/office/drawing/2014/main" id="{1E132FB5-BB2A-8B8F-B99E-90DDF8483193}"/>
              </a:ext>
            </a:extLst>
          </p:cNvPr>
          <p:cNvSpPr>
            <a:spLocks noGrp="1" noChangeArrowheads="1"/>
          </p:cNvSpPr>
          <p:nvPr>
            <p:ph type="sldNum" sz="quarter" idx="12"/>
          </p:nvPr>
        </p:nvSpPr>
        <p:spPr>
          <a:ln/>
        </p:spPr>
        <p:txBody>
          <a:bodyPr/>
          <a:lstStyle>
            <a:lvl1pPr>
              <a:defRPr/>
            </a:lvl1pPr>
          </a:lstStyle>
          <a:p>
            <a:pPr>
              <a:defRPr/>
            </a:pPr>
            <a:fld id="{C01B2D7C-A365-4EC7-A402-6D5817F9CF02}" type="slidenum">
              <a:rPr lang="en-US" altLang="en-US"/>
              <a:pPr>
                <a:defRPr/>
              </a:pPr>
              <a:t>‹#›</a:t>
            </a:fld>
            <a:endParaRPr lang="en-US" altLang="en-US" dirty="0"/>
          </a:p>
        </p:txBody>
      </p:sp>
    </p:spTree>
    <p:extLst>
      <p:ext uri="{BB962C8B-B14F-4D97-AF65-F5344CB8AC3E}">
        <p14:creationId xmlns:p14="http://schemas.microsoft.com/office/powerpoint/2010/main" val="3420232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3BEF491D-3C7C-DEED-EC0A-4DD97D7F076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41">
            <a:extLst>
              <a:ext uri="{FF2B5EF4-FFF2-40B4-BE49-F238E27FC236}">
                <a16:creationId xmlns:a16="http://schemas.microsoft.com/office/drawing/2014/main" id="{646E0BBD-1E87-BAA8-E181-1AB39FB1326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42">
            <a:extLst>
              <a:ext uri="{FF2B5EF4-FFF2-40B4-BE49-F238E27FC236}">
                <a16:creationId xmlns:a16="http://schemas.microsoft.com/office/drawing/2014/main" id="{77FA4338-9654-1434-AA6F-93950A99CEF8}"/>
              </a:ext>
            </a:extLst>
          </p:cNvPr>
          <p:cNvSpPr>
            <a:spLocks noGrp="1" noChangeArrowheads="1"/>
          </p:cNvSpPr>
          <p:nvPr>
            <p:ph type="sldNum" sz="quarter" idx="12"/>
          </p:nvPr>
        </p:nvSpPr>
        <p:spPr>
          <a:ln/>
        </p:spPr>
        <p:txBody>
          <a:bodyPr/>
          <a:lstStyle>
            <a:lvl1pPr>
              <a:defRPr/>
            </a:lvl1pPr>
          </a:lstStyle>
          <a:p>
            <a:pPr>
              <a:defRPr/>
            </a:pPr>
            <a:fld id="{BC7577CD-10C3-45D9-B956-A1FF06B2F12F}" type="slidenum">
              <a:rPr lang="en-US" altLang="en-US"/>
              <a:pPr>
                <a:defRPr/>
              </a:pPr>
              <a:t>‹#›</a:t>
            </a:fld>
            <a:endParaRPr lang="en-US" altLang="en-US" dirty="0"/>
          </a:p>
        </p:txBody>
      </p:sp>
    </p:spTree>
    <p:extLst>
      <p:ext uri="{BB962C8B-B14F-4D97-AF65-F5344CB8AC3E}">
        <p14:creationId xmlns:p14="http://schemas.microsoft.com/office/powerpoint/2010/main" val="22596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68316A70-230D-E07D-16D5-9782BC98098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41">
            <a:extLst>
              <a:ext uri="{FF2B5EF4-FFF2-40B4-BE49-F238E27FC236}">
                <a16:creationId xmlns:a16="http://schemas.microsoft.com/office/drawing/2014/main" id="{42E9D9DE-BA22-C9D5-4D75-0D1F0563EC5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42">
            <a:extLst>
              <a:ext uri="{FF2B5EF4-FFF2-40B4-BE49-F238E27FC236}">
                <a16:creationId xmlns:a16="http://schemas.microsoft.com/office/drawing/2014/main" id="{B67E8D99-536C-8EDB-5CAB-DAE7BF16C8BD}"/>
              </a:ext>
            </a:extLst>
          </p:cNvPr>
          <p:cNvSpPr>
            <a:spLocks noGrp="1" noChangeArrowheads="1"/>
          </p:cNvSpPr>
          <p:nvPr>
            <p:ph type="sldNum" sz="quarter" idx="12"/>
          </p:nvPr>
        </p:nvSpPr>
        <p:spPr>
          <a:ln/>
        </p:spPr>
        <p:txBody>
          <a:bodyPr/>
          <a:lstStyle>
            <a:lvl1pPr>
              <a:defRPr/>
            </a:lvl1pPr>
          </a:lstStyle>
          <a:p>
            <a:pPr>
              <a:defRPr/>
            </a:pPr>
            <a:fld id="{65F1331B-EE80-4776-93B4-5F9D9E22F216}" type="slidenum">
              <a:rPr lang="en-US" altLang="en-US"/>
              <a:pPr>
                <a:defRPr/>
              </a:pPr>
              <a:t>‹#›</a:t>
            </a:fld>
            <a:endParaRPr lang="en-US" altLang="en-US" dirty="0"/>
          </a:p>
        </p:txBody>
      </p:sp>
    </p:spTree>
    <p:extLst>
      <p:ext uri="{BB962C8B-B14F-4D97-AF65-F5344CB8AC3E}">
        <p14:creationId xmlns:p14="http://schemas.microsoft.com/office/powerpoint/2010/main" val="257364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dirty="0"/>
          </a:p>
        </p:txBody>
      </p:sp>
      <p:sp>
        <p:nvSpPr>
          <p:cNvPr id="4" name="Rectangle 40">
            <a:extLst>
              <a:ext uri="{FF2B5EF4-FFF2-40B4-BE49-F238E27FC236}">
                <a16:creationId xmlns:a16="http://schemas.microsoft.com/office/drawing/2014/main" id="{E3878247-8FFF-76A2-D336-DF0C48172C5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41">
            <a:extLst>
              <a:ext uri="{FF2B5EF4-FFF2-40B4-BE49-F238E27FC236}">
                <a16:creationId xmlns:a16="http://schemas.microsoft.com/office/drawing/2014/main" id="{08425C28-E418-FED4-C3DB-AE80C454899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42">
            <a:extLst>
              <a:ext uri="{FF2B5EF4-FFF2-40B4-BE49-F238E27FC236}">
                <a16:creationId xmlns:a16="http://schemas.microsoft.com/office/drawing/2014/main" id="{5C02EF5B-524F-C16D-32C5-66F6703254B1}"/>
              </a:ext>
            </a:extLst>
          </p:cNvPr>
          <p:cNvSpPr>
            <a:spLocks noGrp="1" noChangeArrowheads="1"/>
          </p:cNvSpPr>
          <p:nvPr>
            <p:ph type="sldNum" sz="quarter" idx="12"/>
          </p:nvPr>
        </p:nvSpPr>
        <p:spPr>
          <a:ln/>
        </p:spPr>
        <p:txBody>
          <a:bodyPr/>
          <a:lstStyle>
            <a:lvl1pPr>
              <a:defRPr/>
            </a:lvl1pPr>
          </a:lstStyle>
          <a:p>
            <a:pPr>
              <a:defRPr/>
            </a:pPr>
            <a:fld id="{B9F6F8C6-F803-42A6-A9B9-41697151BF89}" type="slidenum">
              <a:rPr lang="en-US" altLang="en-US"/>
              <a:pPr>
                <a:defRPr/>
              </a:pPr>
              <a:t>‹#›</a:t>
            </a:fld>
            <a:endParaRPr lang="en-US" altLang="en-US" dirty="0"/>
          </a:p>
        </p:txBody>
      </p:sp>
    </p:spTree>
    <p:extLst>
      <p:ext uri="{BB962C8B-B14F-4D97-AF65-F5344CB8AC3E}">
        <p14:creationId xmlns:p14="http://schemas.microsoft.com/office/powerpoint/2010/main" val="205546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BD24778-10D4-CE18-F932-FD7C0AD2590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41">
            <a:extLst>
              <a:ext uri="{FF2B5EF4-FFF2-40B4-BE49-F238E27FC236}">
                <a16:creationId xmlns:a16="http://schemas.microsoft.com/office/drawing/2014/main" id="{5F99C9A9-EBB6-AFCE-617A-AD2B31BC205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42">
            <a:extLst>
              <a:ext uri="{FF2B5EF4-FFF2-40B4-BE49-F238E27FC236}">
                <a16:creationId xmlns:a16="http://schemas.microsoft.com/office/drawing/2014/main" id="{0A5E46BF-73DC-348E-7E54-5411BCBB9371}"/>
              </a:ext>
            </a:extLst>
          </p:cNvPr>
          <p:cNvSpPr>
            <a:spLocks noGrp="1" noChangeArrowheads="1"/>
          </p:cNvSpPr>
          <p:nvPr>
            <p:ph type="sldNum" sz="quarter" idx="12"/>
          </p:nvPr>
        </p:nvSpPr>
        <p:spPr>
          <a:ln/>
        </p:spPr>
        <p:txBody>
          <a:bodyPr/>
          <a:lstStyle>
            <a:lvl1pPr>
              <a:defRPr/>
            </a:lvl1pPr>
          </a:lstStyle>
          <a:p>
            <a:pPr>
              <a:defRPr/>
            </a:pPr>
            <a:fld id="{B39DCA64-5BF4-48C5-83F8-6C552AE54D43}" type="slidenum">
              <a:rPr lang="en-US" altLang="en-US"/>
              <a:pPr>
                <a:defRPr/>
              </a:pPr>
              <a:t>‹#›</a:t>
            </a:fld>
            <a:endParaRPr lang="en-US" altLang="en-US" dirty="0"/>
          </a:p>
        </p:txBody>
      </p:sp>
    </p:spTree>
    <p:extLst>
      <p:ext uri="{BB962C8B-B14F-4D97-AF65-F5344CB8AC3E}">
        <p14:creationId xmlns:p14="http://schemas.microsoft.com/office/powerpoint/2010/main" val="28664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41A0EAB8-CA85-F880-A9C0-8BC7AF86429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41">
            <a:extLst>
              <a:ext uri="{FF2B5EF4-FFF2-40B4-BE49-F238E27FC236}">
                <a16:creationId xmlns:a16="http://schemas.microsoft.com/office/drawing/2014/main" id="{1E0C6225-DEF1-6E9F-D163-9DB74360EFA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42">
            <a:extLst>
              <a:ext uri="{FF2B5EF4-FFF2-40B4-BE49-F238E27FC236}">
                <a16:creationId xmlns:a16="http://schemas.microsoft.com/office/drawing/2014/main" id="{78607BC3-36A3-2795-EBBC-C634B2B7E870}"/>
              </a:ext>
            </a:extLst>
          </p:cNvPr>
          <p:cNvSpPr>
            <a:spLocks noGrp="1" noChangeArrowheads="1"/>
          </p:cNvSpPr>
          <p:nvPr>
            <p:ph type="sldNum" sz="quarter" idx="12"/>
          </p:nvPr>
        </p:nvSpPr>
        <p:spPr>
          <a:ln/>
        </p:spPr>
        <p:txBody>
          <a:bodyPr/>
          <a:lstStyle>
            <a:lvl1pPr>
              <a:defRPr/>
            </a:lvl1pPr>
          </a:lstStyle>
          <a:p>
            <a:pPr>
              <a:defRPr/>
            </a:pPr>
            <a:fld id="{F1C0A310-8890-4F0C-A676-E5048860F27F}" type="slidenum">
              <a:rPr lang="en-US" altLang="en-US"/>
              <a:pPr>
                <a:defRPr/>
              </a:pPr>
              <a:t>‹#›</a:t>
            </a:fld>
            <a:endParaRPr lang="en-US" altLang="en-US" dirty="0"/>
          </a:p>
        </p:txBody>
      </p:sp>
    </p:spTree>
    <p:extLst>
      <p:ext uri="{BB962C8B-B14F-4D97-AF65-F5344CB8AC3E}">
        <p14:creationId xmlns:p14="http://schemas.microsoft.com/office/powerpoint/2010/main" val="352008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38FB1E9E-9CDB-9C26-689D-E982C0BEA5B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41">
            <a:extLst>
              <a:ext uri="{FF2B5EF4-FFF2-40B4-BE49-F238E27FC236}">
                <a16:creationId xmlns:a16="http://schemas.microsoft.com/office/drawing/2014/main" id="{57CB4500-2781-E0B5-092D-5BE0055CBEF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42">
            <a:extLst>
              <a:ext uri="{FF2B5EF4-FFF2-40B4-BE49-F238E27FC236}">
                <a16:creationId xmlns:a16="http://schemas.microsoft.com/office/drawing/2014/main" id="{0250F689-4461-6AF1-41EA-9E2EF2A310BF}"/>
              </a:ext>
            </a:extLst>
          </p:cNvPr>
          <p:cNvSpPr>
            <a:spLocks noGrp="1" noChangeArrowheads="1"/>
          </p:cNvSpPr>
          <p:nvPr>
            <p:ph type="sldNum" sz="quarter" idx="12"/>
          </p:nvPr>
        </p:nvSpPr>
        <p:spPr>
          <a:ln/>
        </p:spPr>
        <p:txBody>
          <a:bodyPr/>
          <a:lstStyle>
            <a:lvl1pPr>
              <a:defRPr/>
            </a:lvl1pPr>
          </a:lstStyle>
          <a:p>
            <a:pPr>
              <a:defRPr/>
            </a:pPr>
            <a:fld id="{3C92CD5D-5E8B-4781-BB7B-0FA76D2072B4}" type="slidenum">
              <a:rPr lang="en-US" altLang="en-US"/>
              <a:pPr>
                <a:defRPr/>
              </a:pPr>
              <a:t>‹#›</a:t>
            </a:fld>
            <a:endParaRPr lang="en-US" altLang="en-US" dirty="0"/>
          </a:p>
        </p:txBody>
      </p:sp>
    </p:spTree>
    <p:extLst>
      <p:ext uri="{BB962C8B-B14F-4D97-AF65-F5344CB8AC3E}">
        <p14:creationId xmlns:p14="http://schemas.microsoft.com/office/powerpoint/2010/main" val="74756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4E4CDBE6-42A4-C9DF-8CDB-496D7300CAB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41">
            <a:extLst>
              <a:ext uri="{FF2B5EF4-FFF2-40B4-BE49-F238E27FC236}">
                <a16:creationId xmlns:a16="http://schemas.microsoft.com/office/drawing/2014/main" id="{028832DD-D751-8FDC-7285-61DE8DF0BA8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42">
            <a:extLst>
              <a:ext uri="{FF2B5EF4-FFF2-40B4-BE49-F238E27FC236}">
                <a16:creationId xmlns:a16="http://schemas.microsoft.com/office/drawing/2014/main" id="{8B0A5581-2D68-BE65-D5D6-DECFC3F32E65}"/>
              </a:ext>
            </a:extLst>
          </p:cNvPr>
          <p:cNvSpPr>
            <a:spLocks noGrp="1" noChangeArrowheads="1"/>
          </p:cNvSpPr>
          <p:nvPr>
            <p:ph type="sldNum" sz="quarter" idx="12"/>
          </p:nvPr>
        </p:nvSpPr>
        <p:spPr>
          <a:ln/>
        </p:spPr>
        <p:txBody>
          <a:bodyPr/>
          <a:lstStyle>
            <a:lvl1pPr>
              <a:defRPr/>
            </a:lvl1pPr>
          </a:lstStyle>
          <a:p>
            <a:pPr>
              <a:defRPr/>
            </a:pPr>
            <a:fld id="{1A6C8D85-AE71-4580-A5DC-6F66865070CC}" type="slidenum">
              <a:rPr lang="en-US" altLang="en-US"/>
              <a:pPr>
                <a:defRPr/>
              </a:pPr>
              <a:t>‹#›</a:t>
            </a:fld>
            <a:endParaRPr lang="en-US" altLang="en-US" dirty="0"/>
          </a:p>
        </p:txBody>
      </p:sp>
    </p:spTree>
    <p:extLst>
      <p:ext uri="{BB962C8B-B14F-4D97-AF65-F5344CB8AC3E}">
        <p14:creationId xmlns:p14="http://schemas.microsoft.com/office/powerpoint/2010/main" val="328700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0ED51ACE-F33B-9319-2079-2D1B4A837E9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41">
            <a:extLst>
              <a:ext uri="{FF2B5EF4-FFF2-40B4-BE49-F238E27FC236}">
                <a16:creationId xmlns:a16="http://schemas.microsoft.com/office/drawing/2014/main" id="{CC621472-7896-8079-A31B-8A89A432168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42">
            <a:extLst>
              <a:ext uri="{FF2B5EF4-FFF2-40B4-BE49-F238E27FC236}">
                <a16:creationId xmlns:a16="http://schemas.microsoft.com/office/drawing/2014/main" id="{F2732CC6-4E2E-CFF3-6299-328C5D84BFAA}"/>
              </a:ext>
            </a:extLst>
          </p:cNvPr>
          <p:cNvSpPr>
            <a:spLocks noGrp="1" noChangeArrowheads="1"/>
          </p:cNvSpPr>
          <p:nvPr>
            <p:ph type="sldNum" sz="quarter" idx="12"/>
          </p:nvPr>
        </p:nvSpPr>
        <p:spPr>
          <a:ln/>
        </p:spPr>
        <p:txBody>
          <a:bodyPr/>
          <a:lstStyle>
            <a:lvl1pPr>
              <a:defRPr/>
            </a:lvl1pPr>
          </a:lstStyle>
          <a:p>
            <a:pPr>
              <a:defRPr/>
            </a:pPr>
            <a:fld id="{EA9FF59A-6F29-493C-9959-827CC8A8A554}" type="slidenum">
              <a:rPr lang="en-US" altLang="en-US"/>
              <a:pPr>
                <a:defRPr/>
              </a:pPr>
              <a:t>‹#›</a:t>
            </a:fld>
            <a:endParaRPr lang="en-US" altLang="en-US" dirty="0"/>
          </a:p>
        </p:txBody>
      </p:sp>
    </p:spTree>
    <p:extLst>
      <p:ext uri="{BB962C8B-B14F-4D97-AF65-F5344CB8AC3E}">
        <p14:creationId xmlns:p14="http://schemas.microsoft.com/office/powerpoint/2010/main" val="1654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A2C0FABC-BAF5-6707-A308-72D81A513E8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41">
            <a:extLst>
              <a:ext uri="{FF2B5EF4-FFF2-40B4-BE49-F238E27FC236}">
                <a16:creationId xmlns:a16="http://schemas.microsoft.com/office/drawing/2014/main" id="{991C9325-4EB0-7E73-5CED-0AEE3A610D1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42">
            <a:extLst>
              <a:ext uri="{FF2B5EF4-FFF2-40B4-BE49-F238E27FC236}">
                <a16:creationId xmlns:a16="http://schemas.microsoft.com/office/drawing/2014/main" id="{A886992B-75FB-9D1A-0DA6-B2139F5EBD86}"/>
              </a:ext>
            </a:extLst>
          </p:cNvPr>
          <p:cNvSpPr>
            <a:spLocks noGrp="1" noChangeArrowheads="1"/>
          </p:cNvSpPr>
          <p:nvPr>
            <p:ph type="sldNum" sz="quarter" idx="12"/>
          </p:nvPr>
        </p:nvSpPr>
        <p:spPr>
          <a:ln/>
        </p:spPr>
        <p:txBody>
          <a:bodyPr/>
          <a:lstStyle>
            <a:lvl1pPr>
              <a:defRPr/>
            </a:lvl1pPr>
          </a:lstStyle>
          <a:p>
            <a:pPr>
              <a:defRPr/>
            </a:pPr>
            <a:fld id="{37C70165-535B-4DE7-BE0F-7B829E43B21C}" type="slidenum">
              <a:rPr lang="en-US" altLang="en-US"/>
              <a:pPr>
                <a:defRPr/>
              </a:pPr>
              <a:t>‹#›</a:t>
            </a:fld>
            <a:endParaRPr lang="en-US" altLang="en-US" dirty="0"/>
          </a:p>
        </p:txBody>
      </p:sp>
    </p:spTree>
    <p:extLst>
      <p:ext uri="{BB962C8B-B14F-4D97-AF65-F5344CB8AC3E}">
        <p14:creationId xmlns:p14="http://schemas.microsoft.com/office/powerpoint/2010/main" val="74252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58C2A1B-BCF6-D662-B1D5-86884EF678F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41">
            <a:extLst>
              <a:ext uri="{FF2B5EF4-FFF2-40B4-BE49-F238E27FC236}">
                <a16:creationId xmlns:a16="http://schemas.microsoft.com/office/drawing/2014/main" id="{AE8A82C3-34E9-27B7-4DC8-A5F33702A4C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42">
            <a:extLst>
              <a:ext uri="{FF2B5EF4-FFF2-40B4-BE49-F238E27FC236}">
                <a16:creationId xmlns:a16="http://schemas.microsoft.com/office/drawing/2014/main" id="{9CE5E541-35A0-CE6E-E0C8-5D9077EF8AB4}"/>
              </a:ext>
            </a:extLst>
          </p:cNvPr>
          <p:cNvSpPr>
            <a:spLocks noGrp="1" noChangeArrowheads="1"/>
          </p:cNvSpPr>
          <p:nvPr>
            <p:ph type="sldNum" sz="quarter" idx="12"/>
          </p:nvPr>
        </p:nvSpPr>
        <p:spPr>
          <a:ln/>
        </p:spPr>
        <p:txBody>
          <a:bodyPr/>
          <a:lstStyle>
            <a:lvl1pPr>
              <a:defRPr/>
            </a:lvl1pPr>
          </a:lstStyle>
          <a:p>
            <a:pPr>
              <a:defRPr/>
            </a:pPr>
            <a:fld id="{2B486107-5EA3-47CB-95D2-5A4351E03530}" type="slidenum">
              <a:rPr lang="en-US" altLang="en-US"/>
              <a:pPr>
                <a:defRPr/>
              </a:pPr>
              <a:t>‹#›</a:t>
            </a:fld>
            <a:endParaRPr lang="en-US" altLang="en-US" dirty="0"/>
          </a:p>
        </p:txBody>
      </p:sp>
    </p:spTree>
    <p:extLst>
      <p:ext uri="{BB962C8B-B14F-4D97-AF65-F5344CB8AC3E}">
        <p14:creationId xmlns:p14="http://schemas.microsoft.com/office/powerpoint/2010/main" val="28196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932DC72F-258B-4999-AB89-D971F6E5D2B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41">
            <a:extLst>
              <a:ext uri="{FF2B5EF4-FFF2-40B4-BE49-F238E27FC236}">
                <a16:creationId xmlns:a16="http://schemas.microsoft.com/office/drawing/2014/main" id="{AEE67DCA-303F-5AA0-6360-84821C2C450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42">
            <a:extLst>
              <a:ext uri="{FF2B5EF4-FFF2-40B4-BE49-F238E27FC236}">
                <a16:creationId xmlns:a16="http://schemas.microsoft.com/office/drawing/2014/main" id="{D0F990FC-531B-9981-8775-1E161E4E308D}"/>
              </a:ext>
            </a:extLst>
          </p:cNvPr>
          <p:cNvSpPr>
            <a:spLocks noGrp="1" noChangeArrowheads="1"/>
          </p:cNvSpPr>
          <p:nvPr>
            <p:ph type="sldNum" sz="quarter" idx="12"/>
          </p:nvPr>
        </p:nvSpPr>
        <p:spPr>
          <a:ln/>
        </p:spPr>
        <p:txBody>
          <a:bodyPr/>
          <a:lstStyle>
            <a:lvl1pPr>
              <a:defRPr/>
            </a:lvl1pPr>
          </a:lstStyle>
          <a:p>
            <a:pPr>
              <a:defRPr/>
            </a:pPr>
            <a:fld id="{B01EA784-2572-4BBD-8577-95EDBF5322B7}" type="slidenum">
              <a:rPr lang="en-US" altLang="en-US"/>
              <a:pPr>
                <a:defRPr/>
              </a:pPr>
              <a:t>‹#›</a:t>
            </a:fld>
            <a:endParaRPr lang="en-US" altLang="en-US" dirty="0"/>
          </a:p>
        </p:txBody>
      </p:sp>
    </p:spTree>
    <p:extLst>
      <p:ext uri="{BB962C8B-B14F-4D97-AF65-F5344CB8AC3E}">
        <p14:creationId xmlns:p14="http://schemas.microsoft.com/office/powerpoint/2010/main" val="414322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62CF40F1-D4A6-E911-FE72-BFF0744DC260}"/>
              </a:ext>
            </a:extLst>
          </p:cNvPr>
          <p:cNvGrpSpPr>
            <a:grpSpLocks/>
          </p:cNvGrpSpPr>
          <p:nvPr/>
        </p:nvGrpSpPr>
        <p:grpSpPr bwMode="auto">
          <a:xfrm>
            <a:off x="1588" y="0"/>
            <a:ext cx="9148762" cy="6851650"/>
            <a:chOff x="1" y="0"/>
            <a:chExt cx="5763" cy="4316"/>
          </a:xfrm>
        </p:grpSpPr>
        <p:sp>
          <p:nvSpPr>
            <p:cNvPr id="49155" name="Freeform 3">
              <a:extLst>
                <a:ext uri="{FF2B5EF4-FFF2-40B4-BE49-F238E27FC236}">
                  <a16:creationId xmlns:a16="http://schemas.microsoft.com/office/drawing/2014/main" id="{F150E821-85FC-E259-6472-BC19D56285B6}"/>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49156" name="Freeform 4">
              <a:extLst>
                <a:ext uri="{FF2B5EF4-FFF2-40B4-BE49-F238E27FC236}">
                  <a16:creationId xmlns:a16="http://schemas.microsoft.com/office/drawing/2014/main" id="{76F04492-28A4-3F64-EE9B-843F817D9C9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49157" name="Freeform 5">
              <a:extLst>
                <a:ext uri="{FF2B5EF4-FFF2-40B4-BE49-F238E27FC236}">
                  <a16:creationId xmlns:a16="http://schemas.microsoft.com/office/drawing/2014/main" id="{F7D2B906-17E5-F172-0C4E-CAC489F23CB7}"/>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grpSp>
          <p:nvGrpSpPr>
            <p:cNvPr id="1035" name="Group 6">
              <a:extLst>
                <a:ext uri="{FF2B5EF4-FFF2-40B4-BE49-F238E27FC236}">
                  <a16:creationId xmlns:a16="http://schemas.microsoft.com/office/drawing/2014/main" id="{82554795-B288-473A-B5BC-28A53B0FDB1E}"/>
                </a:ext>
              </a:extLst>
            </p:cNvPr>
            <p:cNvGrpSpPr>
              <a:grpSpLocks/>
            </p:cNvGrpSpPr>
            <p:nvPr/>
          </p:nvGrpSpPr>
          <p:grpSpPr bwMode="auto">
            <a:xfrm>
              <a:off x="288" y="0"/>
              <a:ext cx="5098" cy="4316"/>
              <a:chOff x="288" y="0"/>
              <a:chExt cx="5098" cy="4316"/>
            </a:xfrm>
          </p:grpSpPr>
          <p:sp>
            <p:nvSpPr>
              <p:cNvPr id="49159" name="Freeform 7">
                <a:extLst>
                  <a:ext uri="{FF2B5EF4-FFF2-40B4-BE49-F238E27FC236}">
                    <a16:creationId xmlns:a16="http://schemas.microsoft.com/office/drawing/2014/main" id="{B83AB800-A44B-EDCD-B0F8-11C3E22DC492}"/>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0" name="Freeform 8">
                <a:extLst>
                  <a:ext uri="{FF2B5EF4-FFF2-40B4-BE49-F238E27FC236}">
                    <a16:creationId xmlns:a16="http://schemas.microsoft.com/office/drawing/2014/main" id="{707E5D94-E6D6-0CCE-3329-FCAA6FBC4465}"/>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1" name="Freeform 9">
                <a:extLst>
                  <a:ext uri="{FF2B5EF4-FFF2-40B4-BE49-F238E27FC236}">
                    <a16:creationId xmlns:a16="http://schemas.microsoft.com/office/drawing/2014/main" id="{CB2AB4DD-64F8-79CE-40D8-3276973B4AD4}"/>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2" name="Freeform 10">
                <a:extLst>
                  <a:ext uri="{FF2B5EF4-FFF2-40B4-BE49-F238E27FC236}">
                    <a16:creationId xmlns:a16="http://schemas.microsoft.com/office/drawing/2014/main" id="{14A2DCC9-A0B5-D2E0-9679-DD44D9A566E6}"/>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3" name="Freeform 11">
                <a:extLst>
                  <a:ext uri="{FF2B5EF4-FFF2-40B4-BE49-F238E27FC236}">
                    <a16:creationId xmlns:a16="http://schemas.microsoft.com/office/drawing/2014/main" id="{8E08A6B1-7CC9-1602-8EBA-97E484B2230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4" name="Freeform 12">
                <a:extLst>
                  <a:ext uri="{FF2B5EF4-FFF2-40B4-BE49-F238E27FC236}">
                    <a16:creationId xmlns:a16="http://schemas.microsoft.com/office/drawing/2014/main" id="{20E670EC-56E6-6AA5-C28C-864096B6B526}"/>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5" name="Freeform 13">
                <a:extLst>
                  <a:ext uri="{FF2B5EF4-FFF2-40B4-BE49-F238E27FC236}">
                    <a16:creationId xmlns:a16="http://schemas.microsoft.com/office/drawing/2014/main" id="{747D0C41-5DD9-5FF1-C3BF-37E97F3200A2}"/>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6" name="Freeform 14">
                <a:extLst>
                  <a:ext uri="{FF2B5EF4-FFF2-40B4-BE49-F238E27FC236}">
                    <a16:creationId xmlns:a16="http://schemas.microsoft.com/office/drawing/2014/main" id="{E813B1C7-E5E0-12A5-A104-04AF12825E82}"/>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7" name="Freeform 15">
                <a:extLst>
                  <a:ext uri="{FF2B5EF4-FFF2-40B4-BE49-F238E27FC236}">
                    <a16:creationId xmlns:a16="http://schemas.microsoft.com/office/drawing/2014/main" id="{93C7EA66-2459-C077-461F-F4BFD40C31F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8" name="Freeform 16">
                <a:extLst>
                  <a:ext uri="{FF2B5EF4-FFF2-40B4-BE49-F238E27FC236}">
                    <a16:creationId xmlns:a16="http://schemas.microsoft.com/office/drawing/2014/main" id="{96E30CF1-A7B8-F6ED-B932-1D7907D039D2}"/>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69" name="Freeform 17">
                <a:extLst>
                  <a:ext uri="{FF2B5EF4-FFF2-40B4-BE49-F238E27FC236}">
                    <a16:creationId xmlns:a16="http://schemas.microsoft.com/office/drawing/2014/main" id="{F99A9CAA-A62D-BAF0-863D-D124F6951597}"/>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70" name="Freeform 18">
                <a:extLst>
                  <a:ext uri="{FF2B5EF4-FFF2-40B4-BE49-F238E27FC236}">
                    <a16:creationId xmlns:a16="http://schemas.microsoft.com/office/drawing/2014/main" id="{B663E4E4-5C8F-0A68-39E9-72C4F854D5BB}"/>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sp>
            <p:nvSpPr>
              <p:cNvPr id="49171" name="Freeform 19">
                <a:extLst>
                  <a:ext uri="{FF2B5EF4-FFF2-40B4-BE49-F238E27FC236}">
                    <a16:creationId xmlns:a16="http://schemas.microsoft.com/office/drawing/2014/main" id="{56ACBE33-DBDF-145B-0ED4-95D2C0D5A4A3}"/>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dirty="0">
                  <a:ea typeface="+mn-ea"/>
                </a:endParaRPr>
              </a:p>
            </p:txBody>
          </p:sp>
        </p:grpSp>
        <p:sp>
          <p:nvSpPr>
            <p:cNvPr id="49172" name="Freeform 20">
              <a:extLst>
                <a:ext uri="{FF2B5EF4-FFF2-40B4-BE49-F238E27FC236}">
                  <a16:creationId xmlns:a16="http://schemas.microsoft.com/office/drawing/2014/main" id="{07792BDE-34F7-7EAC-EDDE-72759072A9BD}"/>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49173" name="Freeform 21">
              <a:extLst>
                <a:ext uri="{FF2B5EF4-FFF2-40B4-BE49-F238E27FC236}">
                  <a16:creationId xmlns:a16="http://schemas.microsoft.com/office/drawing/2014/main" id="{972CF412-A53B-6E6C-0557-30FB95862680}"/>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dirty="0">
                <a:ea typeface="+mn-ea"/>
              </a:endParaRPr>
            </a:p>
          </p:txBody>
        </p:sp>
        <p:sp>
          <p:nvSpPr>
            <p:cNvPr id="49174" name="Freeform 22">
              <a:extLst>
                <a:ext uri="{FF2B5EF4-FFF2-40B4-BE49-F238E27FC236}">
                  <a16:creationId xmlns:a16="http://schemas.microsoft.com/office/drawing/2014/main" id="{E91E87BA-E2FC-9F32-7F5A-9B1D3D1F790C}"/>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dirty="0">
                <a:ea typeface="+mn-ea"/>
              </a:endParaRPr>
            </a:p>
          </p:txBody>
        </p:sp>
        <p:sp>
          <p:nvSpPr>
            <p:cNvPr id="1039" name="Freeform 23">
              <a:extLst>
                <a:ext uri="{FF2B5EF4-FFF2-40B4-BE49-F238E27FC236}">
                  <a16:creationId xmlns:a16="http://schemas.microsoft.com/office/drawing/2014/main" id="{E615D04C-E055-C8D0-3F90-76E19192B501}"/>
                </a:ext>
              </a:extLst>
            </p:cNvPr>
            <p:cNvSpPr>
              <a:spLocks/>
            </p:cNvSpPr>
            <p:nvPr/>
          </p:nvSpPr>
          <p:spPr bwMode="hidden">
            <a:xfrm>
              <a:off x="5041" y="0"/>
              <a:ext cx="719" cy="845"/>
            </a:xfrm>
            <a:custGeom>
              <a:avLst/>
              <a:gdLst>
                <a:gd name="T0" fmla="*/ 777 w 717"/>
                <a:gd name="T1" fmla="*/ 845 h 845"/>
                <a:gd name="T2" fmla="*/ 777 w 717"/>
                <a:gd name="T3" fmla="*/ 821 h 845"/>
                <a:gd name="T4" fmla="*/ 634 w 717"/>
                <a:gd name="T5" fmla="*/ 605 h 845"/>
                <a:gd name="T6" fmla="*/ 436 w 717"/>
                <a:gd name="T7" fmla="*/ 396 h 845"/>
                <a:gd name="T8" fmla="*/ 251 w 717"/>
                <a:gd name="T9" fmla="*/ 192 h 845"/>
                <a:gd name="T10" fmla="*/ 17 w 717"/>
                <a:gd name="T11" fmla="*/ 0 h 845"/>
                <a:gd name="T12" fmla="*/ 0 w 717"/>
                <a:gd name="T13" fmla="*/ 0 h 845"/>
                <a:gd name="T14" fmla="*/ 239 w 717"/>
                <a:gd name="T15" fmla="*/ 198 h 845"/>
                <a:gd name="T16" fmla="*/ 430 w 717"/>
                <a:gd name="T17" fmla="*/ 408 h 845"/>
                <a:gd name="T18" fmla="*/ 628 w 717"/>
                <a:gd name="T19" fmla="*/ 623 h 845"/>
                <a:gd name="T20" fmla="*/ 777 w 717"/>
                <a:gd name="T21" fmla="*/ 845 h 845"/>
                <a:gd name="T22" fmla="*/ 77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0" name="Freeform 24">
              <a:extLst>
                <a:ext uri="{FF2B5EF4-FFF2-40B4-BE49-F238E27FC236}">
                  <a16:creationId xmlns:a16="http://schemas.microsoft.com/office/drawing/2014/main" id="{AB8CC218-371C-A286-DEBE-C028D2D1A749}"/>
                </a:ext>
              </a:extLst>
            </p:cNvPr>
            <p:cNvSpPr>
              <a:spLocks/>
            </p:cNvSpPr>
            <p:nvPr/>
          </p:nvSpPr>
          <p:spPr bwMode="hidden">
            <a:xfrm>
              <a:off x="5352" y="0"/>
              <a:ext cx="408" cy="414"/>
            </a:xfrm>
            <a:custGeom>
              <a:avLst/>
              <a:gdLst>
                <a:gd name="T0" fmla="*/ 437 w 407"/>
                <a:gd name="T1" fmla="*/ 414 h 414"/>
                <a:gd name="T2" fmla="*/ 437 w 407"/>
                <a:gd name="T3" fmla="*/ 396 h 414"/>
                <a:gd name="T4" fmla="*/ 252 w 407"/>
                <a:gd name="T5" fmla="*/ 192 h 414"/>
                <a:gd name="T6" fmla="*/ 12 w 407"/>
                <a:gd name="T7" fmla="*/ 0 h 414"/>
                <a:gd name="T8" fmla="*/ 0 w 407"/>
                <a:gd name="T9" fmla="*/ 0 h 414"/>
                <a:gd name="T10" fmla="*/ 108 w 407"/>
                <a:gd name="T11" fmla="*/ 102 h 414"/>
                <a:gd name="T12" fmla="*/ 246 w 407"/>
                <a:gd name="T13" fmla="*/ 204 h 414"/>
                <a:gd name="T14" fmla="*/ 437 w 407"/>
                <a:gd name="T15" fmla="*/ 414 h 414"/>
                <a:gd name="T16" fmla="*/ 43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9177" name="Freeform 25">
              <a:extLst>
                <a:ext uri="{FF2B5EF4-FFF2-40B4-BE49-F238E27FC236}">
                  <a16:creationId xmlns:a16="http://schemas.microsoft.com/office/drawing/2014/main" id="{B50C012D-6768-6257-60C7-AFE63CEA955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dirty="0">
                <a:ea typeface="+mn-ea"/>
              </a:endParaRPr>
            </a:p>
          </p:txBody>
        </p:sp>
        <p:sp>
          <p:nvSpPr>
            <p:cNvPr id="1042" name="Freeform 26">
              <a:extLst>
                <a:ext uri="{FF2B5EF4-FFF2-40B4-BE49-F238E27FC236}">
                  <a16:creationId xmlns:a16="http://schemas.microsoft.com/office/drawing/2014/main" id="{FF5DC81A-D59D-F38B-D830-09BE79540D42}"/>
                </a:ext>
              </a:extLst>
            </p:cNvPr>
            <p:cNvSpPr>
              <a:spLocks/>
            </p:cNvSpPr>
            <p:nvPr/>
          </p:nvSpPr>
          <p:spPr bwMode="hidden">
            <a:xfrm>
              <a:off x="6" y="0"/>
              <a:ext cx="588" cy="599"/>
            </a:xfrm>
            <a:custGeom>
              <a:avLst/>
              <a:gdLst>
                <a:gd name="T0" fmla="*/ 646 w 586"/>
                <a:gd name="T1" fmla="*/ 0 h 599"/>
                <a:gd name="T2" fmla="*/ 628 w 586"/>
                <a:gd name="T3" fmla="*/ 0 h 599"/>
                <a:gd name="T4" fmla="*/ 437 w 586"/>
                <a:gd name="T5" fmla="*/ 132 h 599"/>
                <a:gd name="T6" fmla="*/ 287 w 586"/>
                <a:gd name="T7" fmla="*/ 270 h 599"/>
                <a:gd name="T8" fmla="*/ 120 w 586"/>
                <a:gd name="T9" fmla="*/ 420 h 599"/>
                <a:gd name="T10" fmla="*/ 0 w 586"/>
                <a:gd name="T11" fmla="*/ 575 h 599"/>
                <a:gd name="T12" fmla="*/ 0 w 586"/>
                <a:gd name="T13" fmla="*/ 599 h 599"/>
                <a:gd name="T14" fmla="*/ 120 w 586"/>
                <a:gd name="T15" fmla="*/ 432 h 599"/>
                <a:gd name="T16" fmla="*/ 287 w 586"/>
                <a:gd name="T17" fmla="*/ 282 h 599"/>
                <a:gd name="T18" fmla="*/ 446 w 586"/>
                <a:gd name="T19" fmla="*/ 138 h 599"/>
                <a:gd name="T20" fmla="*/ 646 w 586"/>
                <a:gd name="T21" fmla="*/ 0 h 599"/>
                <a:gd name="T22" fmla="*/ 64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3" name="Freeform 27">
              <a:extLst>
                <a:ext uri="{FF2B5EF4-FFF2-40B4-BE49-F238E27FC236}">
                  <a16:creationId xmlns:a16="http://schemas.microsoft.com/office/drawing/2014/main" id="{512EAA69-9869-184E-1D91-A16467FABE8A}"/>
                </a:ext>
              </a:extLst>
            </p:cNvPr>
            <p:cNvSpPr>
              <a:spLocks/>
            </p:cNvSpPr>
            <p:nvPr/>
          </p:nvSpPr>
          <p:spPr bwMode="hidden">
            <a:xfrm>
              <a:off x="6" y="0"/>
              <a:ext cx="270" cy="252"/>
            </a:xfrm>
            <a:custGeom>
              <a:avLst/>
              <a:gdLst>
                <a:gd name="T0" fmla="*/ 299 w 269"/>
                <a:gd name="T1" fmla="*/ 0 h 252"/>
                <a:gd name="T2" fmla="*/ 28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9 w 269"/>
                <a:gd name="T15" fmla="*/ 0 h 252"/>
                <a:gd name="T16" fmla="*/ 29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4" name="Line 28">
              <a:extLst>
                <a:ext uri="{FF2B5EF4-FFF2-40B4-BE49-F238E27FC236}">
                  <a16:creationId xmlns:a16="http://schemas.microsoft.com/office/drawing/2014/main" id="{A66A79C4-9D7C-8C65-61B7-3F2F8B390AA4}"/>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5" name="Line 29">
              <a:extLst>
                <a:ext uri="{FF2B5EF4-FFF2-40B4-BE49-F238E27FC236}">
                  <a16:creationId xmlns:a16="http://schemas.microsoft.com/office/drawing/2014/main" id="{60CBFE55-AC22-9693-5444-70EDF4D52C81}"/>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6" name="Line 30">
              <a:extLst>
                <a:ext uri="{FF2B5EF4-FFF2-40B4-BE49-F238E27FC236}">
                  <a16:creationId xmlns:a16="http://schemas.microsoft.com/office/drawing/2014/main" id="{F05AD106-3A83-997A-386D-269ABACCA83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1047" name="Group 31">
              <a:extLst>
                <a:ext uri="{FF2B5EF4-FFF2-40B4-BE49-F238E27FC236}">
                  <a16:creationId xmlns:a16="http://schemas.microsoft.com/office/drawing/2014/main" id="{C7CC3994-B689-E25A-A264-5B76BED1FE01}"/>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18AA1098-1499-487F-F832-4F6C7D924A0C}"/>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1" name="Line 33">
                <a:extLst>
                  <a:ext uri="{FF2B5EF4-FFF2-40B4-BE49-F238E27FC236}">
                    <a16:creationId xmlns:a16="http://schemas.microsoft.com/office/drawing/2014/main" id="{003891FA-CE3F-4262-7013-87069EE52B2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2" name="Line 34">
                <a:extLst>
                  <a:ext uri="{FF2B5EF4-FFF2-40B4-BE49-F238E27FC236}">
                    <a16:creationId xmlns:a16="http://schemas.microsoft.com/office/drawing/2014/main" id="{277BC8F4-4673-CF55-F0CE-01EE3DD224C3}"/>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3" name="Line 35">
                <a:extLst>
                  <a:ext uri="{FF2B5EF4-FFF2-40B4-BE49-F238E27FC236}">
                    <a16:creationId xmlns:a16="http://schemas.microsoft.com/office/drawing/2014/main" id="{7CF132A7-B336-7791-FD8A-806AC1ED88CD}"/>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54" name="Line 36">
                <a:extLst>
                  <a:ext uri="{FF2B5EF4-FFF2-40B4-BE49-F238E27FC236}">
                    <a16:creationId xmlns:a16="http://schemas.microsoft.com/office/drawing/2014/main" id="{07DC5AB7-B6B0-0C4A-F6DC-2F09F54B9BF8}"/>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1048" name="Line 37">
              <a:extLst>
                <a:ext uri="{FF2B5EF4-FFF2-40B4-BE49-F238E27FC236}">
                  <a16:creationId xmlns:a16="http://schemas.microsoft.com/office/drawing/2014/main" id="{6D429644-9269-5505-DA41-F42C4F8C83C4}"/>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49" name="Line 38">
              <a:extLst>
                <a:ext uri="{FF2B5EF4-FFF2-40B4-BE49-F238E27FC236}">
                  <a16:creationId xmlns:a16="http://schemas.microsoft.com/office/drawing/2014/main" id="{E9BF7077-8984-46C4-561F-56152D079D3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9191" name="Rectangle 39">
            <a:extLst>
              <a:ext uri="{FF2B5EF4-FFF2-40B4-BE49-F238E27FC236}">
                <a16:creationId xmlns:a16="http://schemas.microsoft.com/office/drawing/2014/main" id="{1C64E027-C9A8-EF9A-DBDB-71C864817334}"/>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9192" name="Rectangle 40">
            <a:extLst>
              <a:ext uri="{FF2B5EF4-FFF2-40B4-BE49-F238E27FC236}">
                <a16:creationId xmlns:a16="http://schemas.microsoft.com/office/drawing/2014/main" id="{875ECC8A-6105-945A-908C-B53DE735DDE4}"/>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anose="020B0604030504040204" pitchFamily="34" charset="0"/>
                <a:ea typeface="+mn-ea"/>
              </a:defRPr>
            </a:lvl1pPr>
          </a:lstStyle>
          <a:p>
            <a:pPr>
              <a:defRPr/>
            </a:pPr>
            <a:endParaRPr lang="en-US" altLang="en-US" dirty="0"/>
          </a:p>
        </p:txBody>
      </p:sp>
      <p:sp>
        <p:nvSpPr>
          <p:cNvPr id="49193" name="Rectangle 41">
            <a:extLst>
              <a:ext uri="{FF2B5EF4-FFF2-40B4-BE49-F238E27FC236}">
                <a16:creationId xmlns:a16="http://schemas.microsoft.com/office/drawing/2014/main" id="{033FFECE-AE6E-2955-9B7D-F9B3BAC1EFB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anose="020B0604030504040204" pitchFamily="34" charset="0"/>
                <a:ea typeface="+mn-ea"/>
              </a:defRPr>
            </a:lvl1pPr>
          </a:lstStyle>
          <a:p>
            <a:pPr>
              <a:defRPr/>
            </a:pPr>
            <a:endParaRPr lang="en-US" altLang="en-US" dirty="0"/>
          </a:p>
        </p:txBody>
      </p:sp>
      <p:sp>
        <p:nvSpPr>
          <p:cNvPr id="49194" name="Rectangle 42">
            <a:extLst>
              <a:ext uri="{FF2B5EF4-FFF2-40B4-BE49-F238E27FC236}">
                <a16:creationId xmlns:a16="http://schemas.microsoft.com/office/drawing/2014/main" id="{EF13A6A5-20BD-5BFE-CE3A-7CF3DD531A20}"/>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F5910F7A-A957-4EC8-B3D5-D079469FD4E9}" type="slidenum">
              <a:rPr lang="en-US" altLang="en-US"/>
              <a:pPr>
                <a:defRPr/>
              </a:pPr>
              <a:t>‹#›</a:t>
            </a:fld>
            <a:endParaRPr lang="en-US" altLang="en-US" dirty="0"/>
          </a:p>
        </p:txBody>
      </p:sp>
      <p:sp>
        <p:nvSpPr>
          <p:cNvPr id="49195" name="Rectangle 43">
            <a:extLst>
              <a:ext uri="{FF2B5EF4-FFF2-40B4-BE49-F238E27FC236}">
                <a16:creationId xmlns:a16="http://schemas.microsoft.com/office/drawing/2014/main" id="{672E4E18-1567-109D-B1E4-BF70B262C06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0048487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rchives.gov/federal-register/electoral-college/roles.html#electors" TargetMode="External"/><Relationship Id="rId2" Type="http://schemas.openxmlformats.org/officeDocument/2006/relationships/hyperlink" Target="http://uselectionatlas.org/RESULT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ytimes.com/interactive/2016/12/18/us/elections/donald-trump-electoral-college-popular-vote.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ytimes.com/interactive/2018/upshot/election-2016-voting-precinct-map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uselectionatlas.org/RESULTS/index.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270towin.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uselectionatlas.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llins.senate.gov/imo/media/doc/one_pager_on_electoral_count_reform_act_of_2022.pdf" TargetMode="External"/><Relationship Id="rId2" Type="http://schemas.openxmlformats.org/officeDocument/2006/relationships/hyperlink" Target="https://www.congress.gov/bill/117th-congress/senate-bill/4573/tex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justsecurity.org/77022/january-6-clearinghouse/"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vinfo.gov/collection/january-6th-committee-final-report?path=/GPO/January%206th%20Committee%20Final%20Report%20and%20Supporting%20Materials%20Collection" TargetMode="External"/><Relationship Id="rId2" Type="http://schemas.openxmlformats.org/officeDocument/2006/relationships/hyperlink" Target="https://january6th.house.gov/"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www.nytimes.com/2021/01/03/us/politics/trump-raffensperger-call-georgia.html" TargetMode="External"/><Relationship Id="rId2" Type="http://schemas.openxmlformats.org/officeDocument/2006/relationships/hyperlink" Target="https://www.cnn.com/2021/09/21/politics/read-eastman-memo/index.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forbes.com/sites/jemimamcevoy/2020/11/18/trumps-post-election-purge-head-of-election-cybersecurity-11-other-top-officials-out/?sh=34fdfe372e6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archives.gov/electoral-college/key-dat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justice.gov/usao-dc/capitol-breach-cases" TargetMode="External"/><Relationship Id="rId2" Type="http://schemas.openxmlformats.org/officeDocument/2006/relationships/hyperlink" Target="https://www.justice.gov/usao-dc" TargetMode="External"/><Relationship Id="rId1" Type="http://schemas.openxmlformats.org/officeDocument/2006/relationships/slideLayout" Target="../slideLayouts/slideLayout2.xml"/><Relationship Id="rId6" Type="http://schemas.openxmlformats.org/officeDocument/2006/relationships/hyperlink" Target="https://www.justice.gov/opa/pr/proud-boys-leaders-sentenced-prison-roles-jan-6-capitol-breach" TargetMode="External"/><Relationship Id="rId5" Type="http://schemas.openxmlformats.org/officeDocument/2006/relationships/hyperlink" Target="https://www.justice.gov/usao-dc/pr/court-sentences-two-oath-keepers-leaders-18-years-prison-seditious-conspiracy-and-other" TargetMode="External"/><Relationship Id="rId4" Type="http://schemas.openxmlformats.org/officeDocument/2006/relationships/hyperlink" Target="https://www.npr.org/2021/02/09/965472049/the-capitol-siege-the-arrested-and-their-stori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splcenter.org/fighting-hate/extremist-files/group/proud-boys" TargetMode="External"/><Relationship Id="rId7" Type="http://schemas.openxmlformats.org/officeDocument/2006/relationships/image" Target="../media/image32.png"/><Relationship Id="rId2" Type="http://schemas.openxmlformats.org/officeDocument/2006/relationships/hyperlink" Target="https://www.splcenter.org/fighting-hate/extremist-files/group/oath-keeper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splcenter.org/hatewatch/2020/10/27/what-you-need-know-about-qano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justice.gov/opa/press-release/file/1552896/download" TargetMode="External"/><Relationship Id="rId2" Type="http://schemas.openxmlformats.org/officeDocument/2006/relationships/hyperlink" Target="https://www.justice.gov/sco-smith"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documentcloud.org/documents/23741570-new-york-v-trump-indictment" TargetMode="External"/><Relationship Id="rId2" Type="http://schemas.openxmlformats.org/officeDocument/2006/relationships/hyperlink" Target="https://int.nyt.com/data/documenttools/trump-jan-6-indictment-2020-election/1f1c76972b25c802/full.pdf" TargetMode="External"/><Relationship Id="rId1" Type="http://schemas.openxmlformats.org/officeDocument/2006/relationships/slideLayout" Target="../slideLayouts/slideLayout2.xml"/><Relationship Id="rId5" Type="http://schemas.openxmlformats.org/officeDocument/2006/relationships/hyperlink" Target="https://www.washingtonpost.com/documents/1ccdf52e-1ba2-434c-93f8-2a7020293967.pdf?itid=lk_inline_manual_5" TargetMode="External"/><Relationship Id="rId4" Type="http://schemas.openxmlformats.org/officeDocument/2006/relationships/hyperlink" Target="https://www.politico.com/f/?id=00000188-a12f-db74-ab98-b3ff4de5000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B818CCE-5EA9-2D5C-155A-D21EF334A6E6}"/>
              </a:ext>
            </a:extLst>
          </p:cNvPr>
          <p:cNvSpPr>
            <a:spLocks noGrp="1" noChangeArrowheads="1"/>
          </p:cNvSpPr>
          <p:nvPr>
            <p:ph type="title"/>
          </p:nvPr>
        </p:nvSpPr>
        <p:spPr/>
        <p:txBody>
          <a:bodyPr/>
          <a:lstStyle/>
          <a:p>
            <a:pPr eaLnBrk="1" hangingPunct="1">
              <a:defRPr/>
            </a:pPr>
            <a:r>
              <a:rPr lang="en-US" altLang="en-US" dirty="0"/>
              <a:t>Choosing a President</a:t>
            </a:r>
          </a:p>
        </p:txBody>
      </p:sp>
      <p:sp>
        <p:nvSpPr>
          <p:cNvPr id="25603" name="Rectangle 3">
            <a:extLst>
              <a:ext uri="{FF2B5EF4-FFF2-40B4-BE49-F238E27FC236}">
                <a16:creationId xmlns:a16="http://schemas.microsoft.com/office/drawing/2014/main" id="{675F4D62-2E6E-42D9-30DF-CE813BCD6278}"/>
              </a:ext>
            </a:extLst>
          </p:cNvPr>
          <p:cNvSpPr>
            <a:spLocks noGrp="1" noChangeArrowheads="1"/>
          </p:cNvSpPr>
          <p:nvPr>
            <p:ph type="body" idx="1"/>
          </p:nvPr>
        </p:nvSpPr>
        <p:spPr/>
        <p:txBody>
          <a:bodyPr/>
          <a:lstStyle/>
          <a:p>
            <a:pPr eaLnBrk="1" hangingPunct="1">
              <a:defRPr/>
            </a:pPr>
            <a:r>
              <a:rPr lang="en-US" altLang="en-US" dirty="0">
                <a:ea typeface="+mn-ea"/>
              </a:rPr>
              <a:t>Electoral Votes</a:t>
            </a:r>
          </a:p>
          <a:p>
            <a:pPr eaLnBrk="1" hangingPunct="1">
              <a:defRPr/>
            </a:pPr>
            <a:r>
              <a:rPr lang="en-US" altLang="en-US" dirty="0">
                <a:ea typeface="+mn-ea"/>
              </a:rPr>
              <a:t>12th Amendment</a:t>
            </a:r>
          </a:p>
          <a:p>
            <a:pPr eaLnBrk="1" hangingPunct="1">
              <a:defRPr/>
            </a:pPr>
            <a:r>
              <a:rPr lang="en-US" altLang="en-US" dirty="0">
                <a:ea typeface="+mn-ea"/>
                <a:hlinkClick r:id="rId2"/>
              </a:rPr>
              <a:t>Election Results</a:t>
            </a:r>
            <a:endParaRPr lang="en-US" altLang="en-US" dirty="0">
              <a:ea typeface="+mn-ea"/>
            </a:endParaRPr>
          </a:p>
          <a:p>
            <a:pPr eaLnBrk="1" hangingPunct="1">
              <a:defRPr/>
            </a:pPr>
            <a:r>
              <a:rPr lang="en-US" altLang="en-US" dirty="0">
                <a:ea typeface="+mn-ea"/>
                <a:hlinkClick r:id="rId3"/>
              </a:rPr>
              <a:t>Electoral College Rules</a:t>
            </a:r>
            <a:endParaRPr lang="en-US" altLang="en-US" dirty="0">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42F7782-58C2-800A-8C78-73C4F57DAFB3}"/>
              </a:ext>
            </a:extLst>
          </p:cNvPr>
          <p:cNvSpPr>
            <a:spLocks noGrp="1" noChangeArrowheads="1"/>
          </p:cNvSpPr>
          <p:nvPr>
            <p:ph type="title"/>
          </p:nvPr>
        </p:nvSpPr>
        <p:spPr/>
        <p:txBody>
          <a:bodyPr/>
          <a:lstStyle/>
          <a:p>
            <a:r>
              <a:rPr lang="en-US" altLang="en-US" sz="3600" b="1" dirty="0">
                <a:effectLst/>
              </a:rPr>
              <a:t>2016 Results (306-232)(304-227)*</a:t>
            </a:r>
            <a:br>
              <a:rPr lang="en-US" altLang="en-US" sz="4000" b="1" dirty="0">
                <a:effectLst/>
              </a:rPr>
            </a:br>
            <a:r>
              <a:rPr lang="en-US" altLang="en-US" sz="3600" b="1" dirty="0">
                <a:effectLst/>
                <a:hlinkClick r:id="rId2"/>
              </a:rPr>
              <a:t>Trump Victory</a:t>
            </a:r>
            <a:endParaRPr lang="en-US" altLang="en-US" sz="3600" b="1" dirty="0">
              <a:effectLst/>
            </a:endParaRPr>
          </a:p>
        </p:txBody>
      </p:sp>
      <p:sp>
        <p:nvSpPr>
          <p:cNvPr id="5" name="Content Placeholder 4">
            <a:extLst>
              <a:ext uri="{FF2B5EF4-FFF2-40B4-BE49-F238E27FC236}">
                <a16:creationId xmlns:a16="http://schemas.microsoft.com/office/drawing/2014/main" id="{CDF254C5-AFE7-77D3-F743-34187B479D59}"/>
              </a:ext>
            </a:extLst>
          </p:cNvPr>
          <p:cNvSpPr>
            <a:spLocks noGrp="1"/>
          </p:cNvSpPr>
          <p:nvPr>
            <p:ph idx="1"/>
          </p:nvPr>
        </p:nvSpPr>
        <p:spPr>
          <a:xfrm>
            <a:off x="152400" y="1600200"/>
            <a:ext cx="8534400" cy="4530725"/>
          </a:xfrm>
        </p:spPr>
        <p:txBody>
          <a:bodyPr/>
          <a:lstStyle/>
          <a:p>
            <a:pPr marL="0" indent="0">
              <a:buFont typeface="Wingdings" panose="05000000000000000000" pitchFamily="2" charset="2"/>
              <a:buNone/>
              <a:defRPr/>
            </a:pPr>
            <a:r>
              <a:rPr lang="en-US" sz="2000" b="1" dirty="0">
                <a:effectLst/>
              </a:rPr>
              <a:t>*Faithless electors 2016 (7 Total) (December 19, 2016)</a:t>
            </a:r>
          </a:p>
          <a:p>
            <a:pPr>
              <a:defRPr/>
            </a:pPr>
            <a:r>
              <a:rPr lang="en-US" sz="2000" b="1" dirty="0">
                <a:effectLst/>
              </a:rPr>
              <a:t>Faith Spotted Eagle (WA)</a:t>
            </a:r>
          </a:p>
          <a:p>
            <a:pPr>
              <a:defRPr/>
            </a:pPr>
            <a:r>
              <a:rPr lang="en-US" sz="2000" b="1" dirty="0">
                <a:effectLst/>
              </a:rPr>
              <a:t>Sanders (HI)</a:t>
            </a:r>
          </a:p>
          <a:p>
            <a:pPr>
              <a:defRPr/>
            </a:pPr>
            <a:r>
              <a:rPr lang="en-US" sz="2000" b="1" dirty="0">
                <a:effectLst/>
              </a:rPr>
              <a:t>Powell (3, WA)</a:t>
            </a:r>
          </a:p>
          <a:p>
            <a:pPr>
              <a:defRPr/>
            </a:pPr>
            <a:r>
              <a:rPr lang="en-US" sz="2000" b="1" dirty="0">
                <a:effectLst/>
              </a:rPr>
              <a:t>Paul (TX)</a:t>
            </a:r>
          </a:p>
          <a:p>
            <a:pPr>
              <a:defRPr/>
            </a:pPr>
            <a:r>
              <a:rPr lang="en-US" sz="2000" b="1" dirty="0">
                <a:effectLst/>
              </a:rPr>
              <a:t>Kasich (TX)</a:t>
            </a:r>
          </a:p>
        </p:txBody>
      </p:sp>
      <p:pic>
        <p:nvPicPr>
          <p:cNvPr id="43012" name="Picture 5">
            <a:extLst>
              <a:ext uri="{FF2B5EF4-FFF2-40B4-BE49-F238E27FC236}">
                <a16:creationId xmlns:a16="http://schemas.microsoft.com/office/drawing/2014/main" id="{90B2FF1C-E884-FF0A-F8A3-843240E06C8F}"/>
              </a:ext>
            </a:extLst>
          </p:cNvPr>
          <p:cNvPicPr>
            <a:picLocks noChangeAspect="1"/>
          </p:cNvPicPr>
          <p:nvPr/>
        </p:nvPicPr>
        <p:blipFill>
          <a:blip r:embed="rId3">
            <a:extLst>
              <a:ext uri="{28A0092B-C50C-407E-A947-70E740481C1C}">
                <a14:useLocalDpi xmlns:a14="http://schemas.microsoft.com/office/drawing/2010/main" val="0"/>
              </a:ext>
            </a:extLst>
          </a:blip>
          <a:srcRect b="9631"/>
          <a:stretch>
            <a:fillRect/>
          </a:stretch>
        </p:blipFill>
        <p:spPr bwMode="auto">
          <a:xfrm>
            <a:off x="2819400" y="2503488"/>
            <a:ext cx="6172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ED8A-F878-7FFB-7BC6-1E7D4203C668}"/>
              </a:ext>
            </a:extLst>
          </p:cNvPr>
          <p:cNvSpPr>
            <a:spLocks noGrp="1"/>
          </p:cNvSpPr>
          <p:nvPr>
            <p:ph type="title"/>
          </p:nvPr>
        </p:nvSpPr>
        <p:spPr>
          <a:xfrm>
            <a:off x="457200" y="277813"/>
            <a:ext cx="8229600" cy="712787"/>
          </a:xfrm>
        </p:spPr>
        <p:txBody>
          <a:bodyPr/>
          <a:lstStyle/>
          <a:p>
            <a:pPr>
              <a:defRPr/>
            </a:pPr>
            <a:r>
              <a:rPr lang="en-US" dirty="0"/>
              <a:t>2020 Results</a:t>
            </a:r>
          </a:p>
        </p:txBody>
      </p:sp>
      <p:sp>
        <p:nvSpPr>
          <p:cNvPr id="4" name="Content Placeholder 3">
            <a:extLst>
              <a:ext uri="{FF2B5EF4-FFF2-40B4-BE49-F238E27FC236}">
                <a16:creationId xmlns:a16="http://schemas.microsoft.com/office/drawing/2014/main" id="{92B2BCF8-8A47-0F1C-7D3B-0D9649364B07}"/>
              </a:ext>
            </a:extLst>
          </p:cNvPr>
          <p:cNvSpPr>
            <a:spLocks noGrp="1"/>
          </p:cNvSpPr>
          <p:nvPr>
            <p:ph idx="1"/>
          </p:nvPr>
        </p:nvSpPr>
        <p:spPr>
          <a:xfrm>
            <a:off x="457200" y="1181100"/>
            <a:ext cx="8229600" cy="4949825"/>
          </a:xfrm>
        </p:spPr>
        <p:txBody>
          <a:bodyPr/>
          <a:lstStyle/>
          <a:p>
            <a:pPr marL="0" indent="0">
              <a:buFont typeface="Wingdings" panose="05000000000000000000" pitchFamily="2" charset="2"/>
              <a:buNone/>
              <a:defRPr/>
            </a:pPr>
            <a:r>
              <a:rPr lang="en-US" dirty="0"/>
              <a:t>Biden 306			Trump 232</a:t>
            </a:r>
          </a:p>
          <a:p>
            <a:pPr>
              <a:defRPr/>
            </a:pPr>
            <a:endParaRPr lang="en-US" dirty="0"/>
          </a:p>
          <a:p>
            <a:pPr>
              <a:defRPr/>
            </a:pPr>
            <a:endParaRPr lang="en-US" dirty="0"/>
          </a:p>
          <a:p>
            <a:pPr>
              <a:defRPr/>
            </a:pPr>
            <a:endParaRPr lang="en-US" dirty="0"/>
          </a:p>
        </p:txBody>
      </p:sp>
      <p:pic>
        <p:nvPicPr>
          <p:cNvPr id="44036" name="Picture 6">
            <a:extLst>
              <a:ext uri="{FF2B5EF4-FFF2-40B4-BE49-F238E27FC236}">
                <a16:creationId xmlns:a16="http://schemas.microsoft.com/office/drawing/2014/main" id="{F1519705-7076-F1EB-BF7C-782914693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69342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BF149391-9FCA-69A3-4616-45FB7D24096D}"/>
              </a:ext>
            </a:extLst>
          </p:cNvPr>
          <p:cNvSpPr>
            <a:spLocks noGrp="1" noChangeArrowheads="1"/>
          </p:cNvSpPr>
          <p:nvPr>
            <p:ph type="title"/>
          </p:nvPr>
        </p:nvSpPr>
        <p:spPr/>
        <p:txBody>
          <a:bodyPr/>
          <a:lstStyle/>
          <a:p>
            <a:pPr marL="342900" indent="-342900">
              <a:defRPr/>
            </a:pPr>
            <a:r>
              <a:rPr lang="en-US" altLang="en-US" sz="3200" b="1" dirty="0"/>
              <a:t>Urban plus College Towns vs. Rural</a:t>
            </a:r>
            <a:br>
              <a:rPr lang="en-US" altLang="en-US" sz="3200" b="1" dirty="0"/>
            </a:br>
            <a:r>
              <a:rPr lang="en-US" altLang="en-US" sz="3200" b="1" dirty="0">
                <a:solidFill>
                  <a:srgbClr val="FFC000"/>
                </a:solidFill>
              </a:rPr>
              <a:t>Population Density Matters</a:t>
            </a:r>
            <a:endParaRPr lang="en-US" altLang="en-US" sz="4000" b="1" dirty="0">
              <a:solidFill>
                <a:srgbClr val="FFC000"/>
              </a:solidFill>
            </a:endParaRPr>
          </a:p>
        </p:txBody>
      </p:sp>
      <p:pic>
        <p:nvPicPr>
          <p:cNvPr id="45059" name="Content Placeholder 9" descr="http://upload.wikimedia.org/wikipedia/commons/thumb/a/af/Illinois_presidential_election_results_2012.svg/222px-Illinois_presidential_election_results_2012.svg.png">
            <a:extLst>
              <a:ext uri="{FF2B5EF4-FFF2-40B4-BE49-F238E27FC236}">
                <a16:creationId xmlns:a16="http://schemas.microsoft.com/office/drawing/2014/main" id="{3B23CE3E-6399-A99D-5E26-BE6E5899D1EB}"/>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2843213"/>
            <a:ext cx="1585913" cy="3530600"/>
          </a:xfrm>
        </p:spPr>
      </p:pic>
      <p:sp>
        <p:nvSpPr>
          <p:cNvPr id="38916" name="Text Placeholder 6">
            <a:extLst>
              <a:ext uri="{FF2B5EF4-FFF2-40B4-BE49-F238E27FC236}">
                <a16:creationId xmlns:a16="http://schemas.microsoft.com/office/drawing/2014/main" id="{28522A51-A676-8E80-103A-26373F753F1F}"/>
              </a:ext>
            </a:extLst>
          </p:cNvPr>
          <p:cNvSpPr>
            <a:spLocks noGrp="1"/>
          </p:cNvSpPr>
          <p:nvPr>
            <p:ph type="body" idx="4294967295"/>
          </p:nvPr>
        </p:nvSpPr>
        <p:spPr>
          <a:xfrm>
            <a:off x="228600" y="1690688"/>
            <a:ext cx="3733800" cy="879475"/>
          </a:xfrm>
        </p:spPr>
        <p:txBody>
          <a:bodyPr/>
          <a:lstStyle/>
          <a:p>
            <a:pPr>
              <a:defRPr/>
            </a:pPr>
            <a:r>
              <a:rPr lang="en-US" altLang="en-US" sz="2800" b="1" dirty="0"/>
              <a:t>Blue State by County: Illinois</a:t>
            </a:r>
          </a:p>
          <a:p>
            <a:pPr>
              <a:defRPr/>
            </a:pPr>
            <a:endParaRPr lang="en-US" altLang="en-US" b="1" dirty="0"/>
          </a:p>
        </p:txBody>
      </p:sp>
      <p:sp>
        <p:nvSpPr>
          <p:cNvPr id="38917" name="Text Placeholder 7">
            <a:extLst>
              <a:ext uri="{FF2B5EF4-FFF2-40B4-BE49-F238E27FC236}">
                <a16:creationId xmlns:a16="http://schemas.microsoft.com/office/drawing/2014/main" id="{B15EFE14-CC0A-D0F4-E246-4A32BD3AF745}"/>
              </a:ext>
            </a:extLst>
          </p:cNvPr>
          <p:cNvSpPr>
            <a:spLocks noGrp="1"/>
          </p:cNvSpPr>
          <p:nvPr>
            <p:ph type="body" sz="quarter" idx="4294967295"/>
          </p:nvPr>
        </p:nvSpPr>
        <p:spPr>
          <a:xfrm>
            <a:off x="4343400" y="1728788"/>
            <a:ext cx="4343400" cy="803275"/>
          </a:xfrm>
        </p:spPr>
        <p:txBody>
          <a:bodyPr/>
          <a:lstStyle/>
          <a:p>
            <a:pPr>
              <a:defRPr/>
            </a:pPr>
            <a:r>
              <a:rPr lang="en-US" altLang="en-US" sz="2800" b="1" dirty="0"/>
              <a:t>Red State by County: Alabama</a:t>
            </a:r>
          </a:p>
        </p:txBody>
      </p:sp>
      <p:pic>
        <p:nvPicPr>
          <p:cNvPr id="45062" name="Picture 5" descr="http://upload.wikimedia.org/wikipedia/commons/thumb/c/ca/Alabama_presidential_election_results_2012.svg/235px-Alabama_presidential_election_results_2012.svg.png">
            <a:extLst>
              <a:ext uri="{FF2B5EF4-FFF2-40B4-BE49-F238E27FC236}">
                <a16:creationId xmlns:a16="http://schemas.microsoft.com/office/drawing/2014/main" id="{490932FF-3E2F-C72E-14DC-09EE3B5A2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667000"/>
            <a:ext cx="177165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7813"/>
            <a:ext cx="8229600" cy="1335834"/>
          </a:xfrm>
        </p:spPr>
        <p:txBody>
          <a:bodyPr/>
          <a:lstStyle/>
          <a:p>
            <a:r>
              <a:rPr lang="en-US" altLang="en-US" b="1" dirty="0"/>
              <a:t>A Purple and Blue State by County</a:t>
            </a:r>
          </a:p>
        </p:txBody>
      </p:sp>
      <p:pic>
        <p:nvPicPr>
          <p:cNvPr id="14341" name="Content Placeholder 8" descr="http://www.realclearpolitics.com/articles/Virginia_President_2008.gif"/>
          <p:cNvPicPr>
            <a:picLocks noGrp="1"/>
          </p:cNvPicPr>
          <p:nvPr>
            <p:ph idx="1"/>
          </p:nvPr>
        </p:nvPicPr>
        <p:blipFill rotWithShape="1">
          <a:blip r:embed="rId3">
            <a:extLst>
              <a:ext uri="{28A0092B-C50C-407E-A947-70E740481C1C}">
                <a14:useLocalDpi xmlns:a14="http://schemas.microsoft.com/office/drawing/2010/main" val="0"/>
              </a:ext>
            </a:extLst>
          </a:blip>
          <a:srcRect t="10880"/>
          <a:stretch/>
        </p:blipFill>
        <p:spPr>
          <a:xfrm>
            <a:off x="274571" y="2825563"/>
            <a:ext cx="4405005" cy="2600780"/>
          </a:xfrm>
        </p:spPr>
      </p:pic>
      <p:sp>
        <p:nvSpPr>
          <p:cNvPr id="14339" name="Text Placeholder 4"/>
          <p:cNvSpPr>
            <a:spLocks noGrp="1"/>
          </p:cNvSpPr>
          <p:nvPr>
            <p:ph type="body" idx="4294967295"/>
          </p:nvPr>
        </p:nvSpPr>
        <p:spPr>
          <a:xfrm>
            <a:off x="597050" y="1768779"/>
            <a:ext cx="2815814" cy="617934"/>
          </a:xfrm>
        </p:spPr>
        <p:txBody>
          <a:bodyPr>
            <a:normAutofit/>
          </a:bodyPr>
          <a:lstStyle/>
          <a:p>
            <a:pPr marL="0" indent="0">
              <a:buNone/>
            </a:pPr>
            <a:r>
              <a:rPr lang="en-US" altLang="en-US" sz="3000" dirty="0"/>
              <a:t>Virginia</a:t>
            </a:r>
          </a:p>
        </p:txBody>
      </p:sp>
      <p:sp>
        <p:nvSpPr>
          <p:cNvPr id="14340" name="Text Placeholder 6"/>
          <p:cNvSpPr>
            <a:spLocks noGrp="1"/>
          </p:cNvSpPr>
          <p:nvPr>
            <p:ph type="body" sz="quarter" idx="4294967295"/>
          </p:nvPr>
        </p:nvSpPr>
        <p:spPr>
          <a:xfrm>
            <a:off x="5351334" y="1775993"/>
            <a:ext cx="2946096" cy="617934"/>
          </a:xfrm>
        </p:spPr>
        <p:txBody>
          <a:bodyPr>
            <a:noAutofit/>
          </a:bodyPr>
          <a:lstStyle/>
          <a:p>
            <a:pPr marL="0" indent="0">
              <a:buNone/>
            </a:pPr>
            <a:r>
              <a:rPr lang="en-US" altLang="en-US" dirty="0"/>
              <a:t>Pennsylvania</a:t>
            </a:r>
          </a:p>
        </p:txBody>
      </p:sp>
      <p:pic>
        <p:nvPicPr>
          <p:cNvPr id="14342" name="Content Placeholder 9" descr="http://www.city-data.com/forum/attachments/pennsylvania/104322d1354489288-election-2012-pennsylvania-pa-election.jpg"/>
          <p:cNvPicPr>
            <a:picLocks noGrp="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40941" y="2925961"/>
            <a:ext cx="3966883" cy="2600780"/>
          </a:xfrm>
        </p:spPr>
      </p:pic>
    </p:spTree>
    <p:extLst>
      <p:ext uri="{BB962C8B-B14F-4D97-AF65-F5344CB8AC3E}">
        <p14:creationId xmlns:p14="http://schemas.microsoft.com/office/powerpoint/2010/main" val="26940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91A0-17E8-A0CB-42A5-0EDEF6CF2691}"/>
              </a:ext>
            </a:extLst>
          </p:cNvPr>
          <p:cNvSpPr>
            <a:spLocks noGrp="1"/>
          </p:cNvSpPr>
          <p:nvPr>
            <p:ph type="title"/>
          </p:nvPr>
        </p:nvSpPr>
        <p:spPr/>
        <p:txBody>
          <a:bodyPr/>
          <a:lstStyle/>
          <a:p>
            <a:pPr>
              <a:defRPr/>
            </a:pPr>
            <a:r>
              <a:rPr lang="en-US" dirty="0"/>
              <a:t>2016 Results by County</a:t>
            </a:r>
            <a:br>
              <a:rPr lang="en-US" dirty="0"/>
            </a:br>
            <a:r>
              <a:rPr lang="en-US" sz="4000" dirty="0">
                <a:effectLst/>
                <a:hlinkClick r:id="rId2"/>
              </a:rPr>
              <a:t>By Precinct</a:t>
            </a:r>
            <a:endParaRPr lang="en-US" sz="4000" dirty="0">
              <a:effectLst/>
            </a:endParaRPr>
          </a:p>
        </p:txBody>
      </p:sp>
      <p:pic>
        <p:nvPicPr>
          <p:cNvPr id="47107" name="Content Placeholder 3">
            <a:extLst>
              <a:ext uri="{FF2B5EF4-FFF2-40B4-BE49-F238E27FC236}">
                <a16:creationId xmlns:a16="http://schemas.microsoft.com/office/drawing/2014/main" id="{E4694A96-C8BB-B39D-6B5C-14EEB3BFCF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905000"/>
            <a:ext cx="7924800" cy="453072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129C-2179-4FDA-972C-CBD4F0AC388C}"/>
              </a:ext>
            </a:extLst>
          </p:cNvPr>
          <p:cNvSpPr>
            <a:spLocks noGrp="1"/>
          </p:cNvSpPr>
          <p:nvPr>
            <p:ph type="title"/>
          </p:nvPr>
        </p:nvSpPr>
        <p:spPr>
          <a:xfrm>
            <a:off x="457200" y="274638"/>
            <a:ext cx="8229600" cy="770391"/>
          </a:xfrm>
        </p:spPr>
        <p:txBody>
          <a:bodyPr/>
          <a:lstStyle/>
          <a:p>
            <a:r>
              <a:rPr lang="en-US" sz="4000" dirty="0"/>
              <a:t>US Presidential Election Timeline</a:t>
            </a:r>
          </a:p>
        </p:txBody>
      </p:sp>
      <p:sp>
        <p:nvSpPr>
          <p:cNvPr id="4" name="Text Placeholder 3">
            <a:extLst>
              <a:ext uri="{FF2B5EF4-FFF2-40B4-BE49-F238E27FC236}">
                <a16:creationId xmlns:a16="http://schemas.microsoft.com/office/drawing/2014/main" id="{D07F9F32-E2DC-4912-BD7B-90D92E0C0BD5}"/>
              </a:ext>
            </a:extLst>
          </p:cNvPr>
          <p:cNvSpPr>
            <a:spLocks noGrp="1"/>
          </p:cNvSpPr>
          <p:nvPr>
            <p:ph type="body" idx="1"/>
          </p:nvPr>
        </p:nvSpPr>
        <p:spPr>
          <a:xfrm>
            <a:off x="457200" y="1085171"/>
            <a:ext cx="4040188" cy="409800"/>
          </a:xfrm>
        </p:spPr>
        <p:txBody>
          <a:bodyPr/>
          <a:lstStyle/>
          <a:p>
            <a:r>
              <a:rPr lang="en-US" dirty="0"/>
              <a:t>2020</a:t>
            </a:r>
          </a:p>
        </p:txBody>
      </p:sp>
      <p:sp>
        <p:nvSpPr>
          <p:cNvPr id="5" name="Content Placeholder 4">
            <a:extLst>
              <a:ext uri="{FF2B5EF4-FFF2-40B4-BE49-F238E27FC236}">
                <a16:creationId xmlns:a16="http://schemas.microsoft.com/office/drawing/2014/main" id="{61715434-ADC1-4976-A525-4EA553E8FB53}"/>
              </a:ext>
            </a:extLst>
          </p:cNvPr>
          <p:cNvSpPr>
            <a:spLocks noGrp="1"/>
          </p:cNvSpPr>
          <p:nvPr>
            <p:ph sz="half" idx="2"/>
          </p:nvPr>
        </p:nvSpPr>
        <p:spPr>
          <a:xfrm>
            <a:off x="457200" y="1535114"/>
            <a:ext cx="4040188" cy="5048248"/>
          </a:xfrm>
        </p:spPr>
        <p:txBody>
          <a:bodyPr/>
          <a:lstStyle/>
          <a:p>
            <a:r>
              <a:rPr lang="en-US" sz="2000" dirty="0">
                <a:latin typeface="Arial Black" panose="020B0A04020102020204" pitchFamily="34" charset="0"/>
              </a:rPr>
              <a:t>November 3: General Election Day (Popular Vote)</a:t>
            </a:r>
          </a:p>
          <a:p>
            <a:r>
              <a:rPr lang="en-US" sz="2000" dirty="0">
                <a:latin typeface="Arial Black" panose="020B0A04020102020204" pitchFamily="34" charset="0"/>
              </a:rPr>
              <a:t>December 8:  States issue Certificates of Ascertainment (“Safe Harbor” Deadline (Any problems; fixed by this day)</a:t>
            </a:r>
          </a:p>
          <a:p>
            <a:r>
              <a:rPr lang="en-US" sz="2000" dirty="0">
                <a:latin typeface="Arial Black" panose="020B0A04020102020204" pitchFamily="34" charset="0"/>
              </a:rPr>
              <a:t>December 14: State Electors Vote </a:t>
            </a:r>
          </a:p>
          <a:p>
            <a:r>
              <a:rPr lang="en-US" sz="2000" dirty="0">
                <a:latin typeface="Arial Black" panose="020B0A04020102020204" pitchFamily="34" charset="0"/>
              </a:rPr>
              <a:t>December 23: Certificates Delivered</a:t>
            </a:r>
          </a:p>
          <a:p>
            <a:r>
              <a:rPr lang="en-US" sz="2000" dirty="0">
                <a:latin typeface="Arial Black" panose="020B0A04020102020204" pitchFamily="34" charset="0"/>
              </a:rPr>
              <a:t>January 6: Joint Session of US Congress counts votes</a:t>
            </a:r>
          </a:p>
        </p:txBody>
      </p:sp>
      <p:sp>
        <p:nvSpPr>
          <p:cNvPr id="6" name="Text Placeholder 5">
            <a:extLst>
              <a:ext uri="{FF2B5EF4-FFF2-40B4-BE49-F238E27FC236}">
                <a16:creationId xmlns:a16="http://schemas.microsoft.com/office/drawing/2014/main" id="{41D829D1-7684-4804-A360-C1A1E86CD5B4}"/>
              </a:ext>
            </a:extLst>
          </p:cNvPr>
          <p:cNvSpPr>
            <a:spLocks noGrp="1"/>
          </p:cNvSpPr>
          <p:nvPr>
            <p:ph type="body" sz="quarter" idx="3"/>
          </p:nvPr>
        </p:nvSpPr>
        <p:spPr>
          <a:xfrm>
            <a:off x="4645025" y="1045029"/>
            <a:ext cx="4041775" cy="409800"/>
          </a:xfrm>
        </p:spPr>
        <p:txBody>
          <a:bodyPr/>
          <a:lstStyle/>
          <a:p>
            <a:r>
              <a:rPr lang="en-US" dirty="0"/>
              <a:t>2024</a:t>
            </a:r>
          </a:p>
        </p:txBody>
      </p:sp>
      <p:sp>
        <p:nvSpPr>
          <p:cNvPr id="7" name="Content Placeholder 6">
            <a:extLst>
              <a:ext uri="{FF2B5EF4-FFF2-40B4-BE49-F238E27FC236}">
                <a16:creationId xmlns:a16="http://schemas.microsoft.com/office/drawing/2014/main" id="{71CB761F-9865-4B2B-BE9D-1155EB03BC41}"/>
              </a:ext>
            </a:extLst>
          </p:cNvPr>
          <p:cNvSpPr>
            <a:spLocks noGrp="1"/>
          </p:cNvSpPr>
          <p:nvPr>
            <p:ph sz="quarter" idx="4"/>
          </p:nvPr>
        </p:nvSpPr>
        <p:spPr>
          <a:xfrm>
            <a:off x="4645025" y="1494971"/>
            <a:ext cx="4041775" cy="5088390"/>
          </a:xfrm>
        </p:spPr>
        <p:txBody>
          <a:bodyPr/>
          <a:lstStyle/>
          <a:p>
            <a:r>
              <a:rPr lang="en-US" sz="2000" dirty="0">
                <a:latin typeface="Arial Black" panose="020B0A04020102020204" pitchFamily="34" charset="0"/>
              </a:rPr>
              <a:t>November 5: General Election Day (Popular Vote)</a:t>
            </a:r>
          </a:p>
          <a:p>
            <a:r>
              <a:rPr lang="en-US" sz="2000" dirty="0">
                <a:latin typeface="Arial Black" panose="020B0A04020102020204" pitchFamily="34" charset="0"/>
              </a:rPr>
              <a:t>December 11: States issue Certificates of Ascertainment (“Safe Harbor” Deadline (Any problems; fixed by this day)</a:t>
            </a:r>
          </a:p>
          <a:p>
            <a:r>
              <a:rPr lang="en-US" sz="2000" dirty="0">
                <a:latin typeface="Arial Black" panose="020B0A04020102020204" pitchFamily="34" charset="0"/>
              </a:rPr>
              <a:t>December 17: State Electors Vote </a:t>
            </a:r>
          </a:p>
          <a:p>
            <a:r>
              <a:rPr lang="en-US" sz="2000" dirty="0">
                <a:latin typeface="Arial Black" panose="020B0A04020102020204" pitchFamily="34" charset="0"/>
              </a:rPr>
              <a:t>December 25: Certificates Delivered</a:t>
            </a:r>
          </a:p>
          <a:p>
            <a:r>
              <a:rPr lang="en-US" sz="2000" dirty="0">
                <a:latin typeface="Arial Black" panose="020B0A04020102020204" pitchFamily="34" charset="0"/>
              </a:rPr>
              <a:t>January 6: Joint Session of US Congress counts votes</a:t>
            </a:r>
          </a:p>
          <a:p>
            <a:endParaRPr lang="en-US" dirty="0"/>
          </a:p>
        </p:txBody>
      </p:sp>
    </p:spTree>
    <p:extLst>
      <p:ext uri="{BB962C8B-B14F-4D97-AF65-F5344CB8AC3E}">
        <p14:creationId xmlns:p14="http://schemas.microsoft.com/office/powerpoint/2010/main" val="188958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BBB9-EFDE-1900-C127-E22F20E43968}"/>
              </a:ext>
            </a:extLst>
          </p:cNvPr>
          <p:cNvSpPr>
            <a:spLocks noGrp="1"/>
          </p:cNvSpPr>
          <p:nvPr>
            <p:ph type="title"/>
          </p:nvPr>
        </p:nvSpPr>
        <p:spPr/>
        <p:txBody>
          <a:bodyPr/>
          <a:lstStyle/>
          <a:p>
            <a:pPr>
              <a:defRPr/>
            </a:pPr>
            <a:r>
              <a:rPr lang="en-US" altLang="en-US" dirty="0"/>
              <a:t>Complications</a:t>
            </a:r>
            <a:endParaRPr lang="en-US" dirty="0"/>
          </a:p>
        </p:txBody>
      </p:sp>
      <p:sp>
        <p:nvSpPr>
          <p:cNvPr id="3" name="Content Placeholder 2">
            <a:extLst>
              <a:ext uri="{FF2B5EF4-FFF2-40B4-BE49-F238E27FC236}">
                <a16:creationId xmlns:a16="http://schemas.microsoft.com/office/drawing/2014/main" id="{8E3CBCE9-F5ED-5AAE-D36A-6DF7EDC501ED}"/>
              </a:ext>
            </a:extLst>
          </p:cNvPr>
          <p:cNvSpPr>
            <a:spLocks noGrp="1"/>
          </p:cNvSpPr>
          <p:nvPr>
            <p:ph idx="1"/>
          </p:nvPr>
        </p:nvSpPr>
        <p:spPr/>
        <p:txBody>
          <a:bodyPr/>
          <a:lstStyle/>
          <a:p>
            <a:pPr marL="514350" indent="-514350">
              <a:buFont typeface="+mj-lt"/>
              <a:buAutoNum type="arabicPeriod"/>
              <a:defRPr/>
            </a:pPr>
            <a:r>
              <a:rPr lang="en-US" dirty="0">
                <a:effectLst/>
              </a:rPr>
              <a:t>Popular vote vs. electoral vote</a:t>
            </a:r>
          </a:p>
          <a:p>
            <a:pPr marL="514350" indent="-514350">
              <a:buFont typeface="+mj-lt"/>
              <a:buAutoNum type="arabicPeriod"/>
              <a:defRPr/>
            </a:pPr>
            <a:r>
              <a:rPr lang="en-US" dirty="0">
                <a:effectLst/>
              </a:rPr>
              <a:t>Ties (12</a:t>
            </a:r>
            <a:r>
              <a:rPr lang="en-US" baseline="30000" dirty="0">
                <a:effectLst/>
              </a:rPr>
              <a:t>th</a:t>
            </a:r>
            <a:r>
              <a:rPr lang="en-US" dirty="0">
                <a:effectLst/>
              </a:rPr>
              <a:t> Amendment)</a:t>
            </a:r>
          </a:p>
          <a:p>
            <a:pPr marL="514350" indent="-514350">
              <a:buFont typeface="+mj-lt"/>
              <a:buAutoNum type="arabicPeriod"/>
              <a:defRPr/>
            </a:pPr>
            <a:r>
              <a:rPr lang="en-US" dirty="0">
                <a:effectLst/>
              </a:rPr>
              <a:t>No one wins electoral majority: House</a:t>
            </a:r>
          </a:p>
          <a:p>
            <a:pPr marL="514350" indent="-514350">
              <a:buFont typeface="+mj-lt"/>
              <a:buAutoNum type="arabicPeriod"/>
              <a:defRPr/>
            </a:pPr>
            <a:r>
              <a:rPr lang="en-US" dirty="0">
                <a:effectLst/>
              </a:rPr>
              <a:t>Objections to Electoral Vote</a:t>
            </a:r>
          </a:p>
          <a:p>
            <a:pP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BA8DBD8-39C0-3CAC-7D4A-CE38681E9378}"/>
              </a:ext>
            </a:extLst>
          </p:cNvPr>
          <p:cNvSpPr>
            <a:spLocks noGrp="1"/>
          </p:cNvSpPr>
          <p:nvPr>
            <p:ph type="title"/>
          </p:nvPr>
        </p:nvSpPr>
        <p:spPr>
          <a:xfrm>
            <a:off x="457200" y="277813"/>
            <a:ext cx="8229600" cy="1322387"/>
          </a:xfrm>
        </p:spPr>
        <p:txBody>
          <a:bodyPr/>
          <a:lstStyle/>
          <a:p>
            <a:pPr>
              <a:defRPr/>
            </a:pPr>
            <a:r>
              <a:rPr lang="en-US" altLang="en-US" sz="2800" dirty="0">
                <a:latin typeface="Arial Black" panose="020B0A04020102020204" pitchFamily="34" charset="0"/>
              </a:rPr>
              <a:t>1. </a:t>
            </a:r>
            <a:r>
              <a:rPr lang="en-US" altLang="en-US" sz="2800" dirty="0">
                <a:effectLst/>
                <a:latin typeface="Arial Black" panose="020B0A04020102020204" pitchFamily="34" charset="0"/>
              </a:rPr>
              <a:t>Electoral Vote and Popular Vote: Popular Vote Winner Lose the Electoral College</a:t>
            </a:r>
          </a:p>
        </p:txBody>
      </p:sp>
      <p:sp>
        <p:nvSpPr>
          <p:cNvPr id="8195" name="Content Placeholder 2">
            <a:extLst>
              <a:ext uri="{FF2B5EF4-FFF2-40B4-BE49-F238E27FC236}">
                <a16:creationId xmlns:a16="http://schemas.microsoft.com/office/drawing/2014/main" id="{8FC49C0A-34BA-B1A4-FB91-0459579969C0}"/>
              </a:ext>
            </a:extLst>
          </p:cNvPr>
          <p:cNvSpPr>
            <a:spLocks noGrp="1"/>
          </p:cNvSpPr>
          <p:nvPr>
            <p:ph idx="1"/>
          </p:nvPr>
        </p:nvSpPr>
        <p:spPr>
          <a:xfrm>
            <a:off x="457200" y="2003612"/>
            <a:ext cx="8229600" cy="4473388"/>
          </a:xfrm>
        </p:spPr>
        <p:txBody>
          <a:bodyPr/>
          <a:lstStyle/>
          <a:p>
            <a:pPr>
              <a:defRPr/>
            </a:pPr>
            <a:r>
              <a:rPr lang="en-US" altLang="en-US" b="1" dirty="0">
                <a:effectLst/>
              </a:rPr>
              <a:t>1876</a:t>
            </a:r>
          </a:p>
          <a:p>
            <a:pPr>
              <a:defRPr/>
            </a:pPr>
            <a:r>
              <a:rPr lang="en-US" altLang="en-US" b="1" dirty="0">
                <a:effectLst/>
              </a:rPr>
              <a:t>1888</a:t>
            </a:r>
          </a:p>
          <a:p>
            <a:pPr>
              <a:defRPr/>
            </a:pPr>
            <a:r>
              <a:rPr lang="en-US" altLang="en-US" b="1" dirty="0">
                <a:effectLst/>
              </a:rPr>
              <a:t>2000			     2016</a:t>
            </a:r>
          </a:p>
          <a:p>
            <a:pPr marL="0" indent="0">
              <a:buNone/>
              <a:defRPr/>
            </a:pPr>
            <a:endParaRPr lang="en-US" altLang="en-US" b="1" dirty="0">
              <a:effectLst/>
            </a:endParaRPr>
          </a:p>
          <a:p>
            <a:pPr marL="0" indent="0">
              <a:buFont typeface="Wingdings" panose="05000000000000000000" pitchFamily="2" charset="2"/>
              <a:buNone/>
              <a:defRPr/>
            </a:pPr>
            <a:endParaRPr lang="en-US" altLang="en-US" b="1" dirty="0">
              <a:effectLst/>
            </a:endParaRPr>
          </a:p>
          <a:p>
            <a:pPr marL="0" indent="0">
              <a:buNone/>
              <a:defRPr/>
            </a:pPr>
            <a:endParaRPr lang="en-US" altLang="en-US" b="1" dirty="0"/>
          </a:p>
          <a:p>
            <a:pPr marL="0" indent="0">
              <a:buFont typeface="Wingdings" panose="05000000000000000000" pitchFamily="2" charset="2"/>
              <a:buNone/>
              <a:defRPr/>
            </a:pPr>
            <a:endParaRPr lang="en-US" altLang="en-US" sz="1800" b="1" dirty="0"/>
          </a:p>
          <a:p>
            <a:pPr>
              <a:defRPr/>
            </a:pPr>
            <a:r>
              <a:rPr lang="en-US" altLang="en-US" sz="2800" b="1" dirty="0">
                <a:effectLst/>
                <a:hlinkClick r:id="rId2"/>
              </a:rPr>
              <a:t>US Election Atlas</a:t>
            </a:r>
            <a:endParaRPr lang="en-US" altLang="en-US" sz="2800" b="1" dirty="0">
              <a:effectLst/>
            </a:endParaRPr>
          </a:p>
        </p:txBody>
      </p:sp>
      <p:graphicFrame>
        <p:nvGraphicFramePr>
          <p:cNvPr id="3" name="Table 2">
            <a:extLst>
              <a:ext uri="{FF2B5EF4-FFF2-40B4-BE49-F238E27FC236}">
                <a16:creationId xmlns:a16="http://schemas.microsoft.com/office/drawing/2014/main" id="{274C17D8-7D4E-5216-5D4D-B482EBC3F70F}"/>
              </a:ext>
            </a:extLst>
          </p:cNvPr>
          <p:cNvGraphicFramePr>
            <a:graphicFrameLocks noGrp="1"/>
          </p:cNvGraphicFramePr>
          <p:nvPr>
            <p:extLst>
              <p:ext uri="{D42A27DB-BD31-4B8C-83A1-F6EECF244321}">
                <p14:modId xmlns:p14="http://schemas.microsoft.com/office/powerpoint/2010/main" val="3198394167"/>
              </p:ext>
            </p:extLst>
          </p:nvPr>
        </p:nvGraphicFramePr>
        <p:xfrm>
          <a:off x="2407023" y="3944470"/>
          <a:ext cx="6096000" cy="184943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65823">
                <a:tc>
                  <a:txBody>
                    <a:bodyPr/>
                    <a:lstStyle/>
                    <a:p>
                      <a:r>
                        <a:rPr lang="en-US" sz="1800" dirty="0"/>
                        <a:t>Candidate</a:t>
                      </a:r>
                    </a:p>
                  </a:txBody>
                  <a:tcPr marT="45728" marB="45728"/>
                </a:tc>
                <a:tc>
                  <a:txBody>
                    <a:bodyPr/>
                    <a:lstStyle/>
                    <a:p>
                      <a:r>
                        <a:rPr lang="en-US" sz="1800" dirty="0"/>
                        <a:t>Votes</a:t>
                      </a:r>
                    </a:p>
                  </a:txBody>
                  <a:tcPr marT="45728" marB="45728"/>
                </a:tc>
                <a:extLst>
                  <a:ext uri="{0D108BD9-81ED-4DB2-BD59-A6C34878D82A}">
                    <a16:rowId xmlns:a16="http://schemas.microsoft.com/office/drawing/2014/main" val="10000"/>
                  </a:ext>
                </a:extLst>
              </a:tr>
              <a:tr h="370904">
                <a:tc>
                  <a:txBody>
                    <a:bodyPr/>
                    <a:lstStyle/>
                    <a:p>
                      <a:r>
                        <a:rPr lang="en-US" sz="1800" dirty="0"/>
                        <a:t>Trump</a:t>
                      </a:r>
                    </a:p>
                  </a:txBody>
                  <a:tcPr marT="45728" marB="45728"/>
                </a:tc>
                <a:tc>
                  <a:txBody>
                    <a:bodyPr/>
                    <a:lstStyle/>
                    <a:p>
                      <a:r>
                        <a:rPr lang="en-US" sz="1800" b="0" i="0" kern="1200" dirty="0">
                          <a:solidFill>
                            <a:schemeClr val="dk1"/>
                          </a:solidFill>
                          <a:effectLst/>
                          <a:latin typeface="+mn-lt"/>
                          <a:ea typeface="+mn-ea"/>
                          <a:cs typeface="+mn-cs"/>
                        </a:rPr>
                        <a:t>62,980,160</a:t>
                      </a:r>
                      <a:endParaRPr lang="en-US" sz="1800" dirty="0"/>
                    </a:p>
                  </a:txBody>
                  <a:tcPr marT="45728" marB="45728"/>
                </a:tc>
                <a:extLst>
                  <a:ext uri="{0D108BD9-81ED-4DB2-BD59-A6C34878D82A}">
                    <a16:rowId xmlns:a16="http://schemas.microsoft.com/office/drawing/2014/main" val="10001"/>
                  </a:ext>
                </a:extLst>
              </a:tr>
              <a:tr h="370904">
                <a:tc>
                  <a:txBody>
                    <a:bodyPr/>
                    <a:lstStyle/>
                    <a:p>
                      <a:r>
                        <a:rPr lang="en-US" sz="1800" dirty="0"/>
                        <a:t>Clinton</a:t>
                      </a:r>
                    </a:p>
                  </a:txBody>
                  <a:tcPr marT="45728" marB="45728"/>
                </a:tc>
                <a:tc>
                  <a:txBody>
                    <a:bodyPr/>
                    <a:lstStyle/>
                    <a:p>
                      <a:r>
                        <a:rPr lang="en-US" sz="1800" b="0" i="0" kern="1200" dirty="0">
                          <a:solidFill>
                            <a:schemeClr val="dk1"/>
                          </a:solidFill>
                          <a:effectLst/>
                          <a:latin typeface="+mn-lt"/>
                          <a:ea typeface="+mn-ea"/>
                          <a:cs typeface="+mn-cs"/>
                        </a:rPr>
                        <a:t>65,845,063</a:t>
                      </a:r>
                      <a:endParaRPr lang="en-US" sz="1800" dirty="0"/>
                    </a:p>
                  </a:txBody>
                  <a:tcPr marT="45728" marB="45728"/>
                </a:tc>
                <a:extLst>
                  <a:ext uri="{0D108BD9-81ED-4DB2-BD59-A6C34878D82A}">
                    <a16:rowId xmlns:a16="http://schemas.microsoft.com/office/drawing/2014/main" val="10002"/>
                  </a:ext>
                </a:extLst>
              </a:tr>
              <a:tr h="370904">
                <a:tc>
                  <a:txBody>
                    <a:bodyPr/>
                    <a:lstStyle/>
                    <a:p>
                      <a:r>
                        <a:rPr lang="en-US" sz="1800" dirty="0"/>
                        <a:t>Johnson</a:t>
                      </a:r>
                    </a:p>
                  </a:txBody>
                  <a:tcPr marT="45728" marB="45728"/>
                </a:tc>
                <a:tc>
                  <a:txBody>
                    <a:bodyPr/>
                    <a:lstStyle/>
                    <a:p>
                      <a:r>
                        <a:rPr lang="en-US" sz="1800" b="0" i="0" kern="1200" dirty="0">
                          <a:solidFill>
                            <a:schemeClr val="dk1"/>
                          </a:solidFill>
                          <a:effectLst/>
                          <a:latin typeface="+mn-lt"/>
                          <a:ea typeface="+mn-ea"/>
                          <a:cs typeface="+mn-cs"/>
                        </a:rPr>
                        <a:t>4,488,931</a:t>
                      </a:r>
                      <a:endParaRPr lang="en-US" sz="1800" dirty="0"/>
                    </a:p>
                  </a:txBody>
                  <a:tcPr marT="45728" marB="45728"/>
                </a:tc>
                <a:extLst>
                  <a:ext uri="{0D108BD9-81ED-4DB2-BD59-A6C34878D82A}">
                    <a16:rowId xmlns:a16="http://schemas.microsoft.com/office/drawing/2014/main" val="10003"/>
                  </a:ext>
                </a:extLst>
              </a:tr>
              <a:tr h="370904">
                <a:tc>
                  <a:txBody>
                    <a:bodyPr/>
                    <a:lstStyle/>
                    <a:p>
                      <a:r>
                        <a:rPr lang="en-US" sz="1800" dirty="0"/>
                        <a:t>Stein</a:t>
                      </a:r>
                    </a:p>
                  </a:txBody>
                  <a:tcPr marT="45728" marB="45728"/>
                </a:tc>
                <a:tc>
                  <a:txBody>
                    <a:bodyPr/>
                    <a:lstStyle/>
                    <a:p>
                      <a:r>
                        <a:rPr lang="en-US" sz="1800" b="0" i="0" kern="1200" dirty="0">
                          <a:solidFill>
                            <a:schemeClr val="dk1"/>
                          </a:solidFill>
                          <a:effectLst/>
                          <a:latin typeface="+mn-lt"/>
                          <a:ea typeface="+mn-ea"/>
                          <a:cs typeface="+mn-cs"/>
                        </a:rPr>
                        <a:t>1,457,050</a:t>
                      </a:r>
                      <a:endParaRPr lang="en-US" sz="1800" dirty="0"/>
                    </a:p>
                  </a:txBody>
                  <a:tcPr marT="45728" marB="45728"/>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4A37-DA2F-8DD7-96B3-583699027489}"/>
              </a:ext>
            </a:extLst>
          </p:cNvPr>
          <p:cNvSpPr>
            <a:spLocks noGrp="1"/>
          </p:cNvSpPr>
          <p:nvPr>
            <p:ph type="title"/>
          </p:nvPr>
        </p:nvSpPr>
        <p:spPr/>
        <p:txBody>
          <a:bodyPr/>
          <a:lstStyle/>
          <a:p>
            <a:pPr>
              <a:defRPr/>
            </a:pPr>
            <a:r>
              <a:rPr lang="en-US" dirty="0"/>
              <a:t>2. Ties: Vote in the House</a:t>
            </a:r>
          </a:p>
        </p:txBody>
      </p:sp>
      <p:sp>
        <p:nvSpPr>
          <p:cNvPr id="5" name="Content Placeholder 4">
            <a:extLst>
              <a:ext uri="{FF2B5EF4-FFF2-40B4-BE49-F238E27FC236}">
                <a16:creationId xmlns:a16="http://schemas.microsoft.com/office/drawing/2014/main" id="{3DBB40A0-7C33-78EE-032B-030C6404ACE4}"/>
              </a:ext>
            </a:extLst>
          </p:cNvPr>
          <p:cNvSpPr>
            <a:spLocks noGrp="1"/>
          </p:cNvSpPr>
          <p:nvPr>
            <p:ph idx="1"/>
          </p:nvPr>
        </p:nvSpPr>
        <p:spPr>
          <a:xfrm>
            <a:off x="457200" y="1295400"/>
            <a:ext cx="8229600" cy="5105400"/>
          </a:xfrm>
        </p:spPr>
        <p:txBody>
          <a:bodyPr/>
          <a:lstStyle/>
          <a:p>
            <a:pPr>
              <a:defRPr/>
            </a:pPr>
            <a:r>
              <a:rPr lang="en-US" dirty="0"/>
              <a:t>1800: Jefferson and Burr</a:t>
            </a:r>
          </a:p>
        </p:txBody>
      </p:sp>
      <p:pic>
        <p:nvPicPr>
          <p:cNvPr id="50180" name="Picture 5">
            <a:extLst>
              <a:ext uri="{FF2B5EF4-FFF2-40B4-BE49-F238E27FC236}">
                <a16:creationId xmlns:a16="http://schemas.microsoft.com/office/drawing/2014/main" id="{AED7C799-E257-0011-1288-E6CD9E523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70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5100FFC-DE78-34CE-D5D3-972478BD1ED5}"/>
              </a:ext>
            </a:extLst>
          </p:cNvPr>
          <p:cNvSpPr>
            <a:spLocks noGrp="1" noChangeArrowheads="1"/>
          </p:cNvSpPr>
          <p:nvPr>
            <p:ph type="title"/>
          </p:nvPr>
        </p:nvSpPr>
        <p:spPr/>
        <p:txBody>
          <a:bodyPr/>
          <a:lstStyle/>
          <a:p>
            <a:pPr eaLnBrk="1" hangingPunct="1">
              <a:defRPr/>
            </a:pPr>
            <a:r>
              <a:rPr lang="en-US" altLang="en-US" dirty="0"/>
              <a:t>Before the 12</a:t>
            </a:r>
            <a:r>
              <a:rPr lang="en-US" altLang="en-US" baseline="30000" dirty="0"/>
              <a:t>th</a:t>
            </a:r>
            <a:r>
              <a:rPr lang="en-US" altLang="en-US" dirty="0"/>
              <a:t> Amendment</a:t>
            </a:r>
          </a:p>
        </p:txBody>
      </p:sp>
      <p:sp>
        <p:nvSpPr>
          <p:cNvPr id="26627" name="Rectangle 3">
            <a:extLst>
              <a:ext uri="{FF2B5EF4-FFF2-40B4-BE49-F238E27FC236}">
                <a16:creationId xmlns:a16="http://schemas.microsoft.com/office/drawing/2014/main" id="{1798703E-3CE0-45D9-3837-78E317A7BBC8}"/>
              </a:ext>
            </a:extLst>
          </p:cNvPr>
          <p:cNvSpPr>
            <a:spLocks noGrp="1" noChangeArrowheads="1"/>
          </p:cNvSpPr>
          <p:nvPr>
            <p:ph type="body" idx="1"/>
          </p:nvPr>
        </p:nvSpPr>
        <p:spPr/>
        <p:txBody>
          <a:bodyPr/>
          <a:lstStyle/>
          <a:p>
            <a:pPr eaLnBrk="1" hangingPunct="1">
              <a:defRPr/>
            </a:pPr>
            <a:endParaRPr lang="en-US" altLang="en-US" dirty="0"/>
          </a:p>
        </p:txBody>
      </p:sp>
      <p:pic>
        <p:nvPicPr>
          <p:cNvPr id="51204" name="Picture 5" descr="george-bush-and-nancy-pelosi">
            <a:extLst>
              <a:ext uri="{FF2B5EF4-FFF2-40B4-BE49-F238E27FC236}">
                <a16:creationId xmlns:a16="http://schemas.microsoft.com/office/drawing/2014/main" id="{BA575F42-A44B-4A11-A0CC-B79335319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526"/>
          <a:stretch>
            <a:fillRect/>
          </a:stretch>
        </p:blipFill>
        <p:spPr bwMode="auto">
          <a:xfrm>
            <a:off x="1143000" y="2209800"/>
            <a:ext cx="2819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winky_gore">
            <a:extLst>
              <a:ext uri="{FF2B5EF4-FFF2-40B4-BE49-F238E27FC236}">
                <a16:creationId xmlns:a16="http://schemas.microsoft.com/office/drawing/2014/main" id="{669A0069-CC1A-27AA-A9BD-D409146D3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09800"/>
            <a:ext cx="33147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CE22641-D8C7-9193-4F42-6E49B52636BE}"/>
              </a:ext>
            </a:extLst>
          </p:cNvPr>
          <p:cNvSpPr>
            <a:spLocks noGrp="1"/>
          </p:cNvSpPr>
          <p:nvPr>
            <p:ph type="title"/>
          </p:nvPr>
        </p:nvSpPr>
        <p:spPr/>
        <p:txBody>
          <a:bodyPr/>
          <a:lstStyle/>
          <a:p>
            <a:pPr>
              <a:defRPr/>
            </a:pPr>
            <a:r>
              <a:rPr lang="en-US" altLang="en-US" b="1" dirty="0"/>
              <a:t>Electoral College</a:t>
            </a:r>
          </a:p>
        </p:txBody>
      </p:sp>
      <p:sp>
        <p:nvSpPr>
          <p:cNvPr id="7171" name="Content Placeholder 2">
            <a:extLst>
              <a:ext uri="{FF2B5EF4-FFF2-40B4-BE49-F238E27FC236}">
                <a16:creationId xmlns:a16="http://schemas.microsoft.com/office/drawing/2014/main" id="{8E5E153C-A6C0-2636-821E-9916236D2716}"/>
              </a:ext>
            </a:extLst>
          </p:cNvPr>
          <p:cNvSpPr>
            <a:spLocks noGrp="1"/>
          </p:cNvSpPr>
          <p:nvPr>
            <p:ph idx="1"/>
          </p:nvPr>
        </p:nvSpPr>
        <p:spPr>
          <a:xfrm>
            <a:off x="457200" y="1600200"/>
            <a:ext cx="8229600" cy="4800600"/>
          </a:xfrm>
        </p:spPr>
        <p:txBody>
          <a:bodyPr/>
          <a:lstStyle/>
          <a:p>
            <a:pPr>
              <a:defRPr/>
            </a:pPr>
            <a:r>
              <a:rPr lang="en-US" altLang="en-US" b="1" dirty="0">
                <a:ea typeface="+mn-ea"/>
              </a:rPr>
              <a:t>Number of electoral votes: 538</a:t>
            </a:r>
          </a:p>
          <a:p>
            <a:pPr lvl="1">
              <a:defRPr/>
            </a:pPr>
            <a:r>
              <a:rPr lang="en-US" altLang="en-US" b="1" dirty="0">
                <a:ea typeface="ＭＳ Ｐゴシック" charset="0"/>
              </a:rPr>
              <a:t>Number of House of Reps seats </a:t>
            </a:r>
          </a:p>
          <a:p>
            <a:pPr lvl="2">
              <a:defRPr/>
            </a:pPr>
            <a:r>
              <a:rPr lang="en-US" altLang="en-US" b="1" dirty="0">
                <a:ea typeface="ＭＳ Ｐゴシック" charset="0"/>
              </a:rPr>
              <a:t>Based on population</a:t>
            </a:r>
          </a:p>
          <a:p>
            <a:pPr lvl="1">
              <a:defRPr/>
            </a:pPr>
            <a:r>
              <a:rPr lang="en-US" altLang="en-US" b="1" dirty="0">
                <a:ea typeface="ＭＳ Ｐゴシック" charset="0"/>
              </a:rPr>
              <a:t>Number of Senate seats</a:t>
            </a:r>
          </a:p>
          <a:p>
            <a:pPr lvl="2">
              <a:defRPr/>
            </a:pPr>
            <a:r>
              <a:rPr lang="en-US" altLang="en-US" b="1" dirty="0">
                <a:ea typeface="ＭＳ Ｐゴシック" charset="0"/>
              </a:rPr>
              <a:t>Two per State</a:t>
            </a:r>
          </a:p>
          <a:p>
            <a:pPr>
              <a:defRPr/>
            </a:pPr>
            <a:r>
              <a:rPr lang="en-US" altLang="en-US" b="1" dirty="0">
                <a:ea typeface="+mn-ea"/>
              </a:rPr>
              <a:t>State wide elections</a:t>
            </a:r>
          </a:p>
          <a:p>
            <a:pPr>
              <a:defRPr/>
            </a:pPr>
            <a:r>
              <a:rPr lang="en-US" altLang="en-US" b="1" dirty="0">
                <a:ea typeface="+mn-ea"/>
              </a:rPr>
              <a:t>Winner of state vote gets electoral votes</a:t>
            </a:r>
          </a:p>
          <a:p>
            <a:pPr>
              <a:defRPr/>
            </a:pPr>
            <a:r>
              <a:rPr lang="en-US" altLang="en-US" b="1" dirty="0">
                <a:ea typeface="+mn-ea"/>
                <a:hlinkClick r:id="rId2"/>
              </a:rPr>
              <a:t>Winner needs 270</a:t>
            </a:r>
            <a:endParaRPr lang="en-US" altLang="en-US" b="1" dirty="0">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0B16-8BD5-A13E-06D8-B0ED88D59F49}"/>
              </a:ext>
            </a:extLst>
          </p:cNvPr>
          <p:cNvSpPr>
            <a:spLocks noGrp="1"/>
          </p:cNvSpPr>
          <p:nvPr>
            <p:ph type="title"/>
          </p:nvPr>
        </p:nvSpPr>
        <p:spPr/>
        <p:txBody>
          <a:bodyPr/>
          <a:lstStyle/>
          <a:p>
            <a:pPr>
              <a:defRPr/>
            </a:pPr>
            <a:r>
              <a:rPr lang="en-US" dirty="0"/>
              <a:t>3. No one wins electoral majority</a:t>
            </a:r>
          </a:p>
        </p:txBody>
      </p:sp>
      <p:sp>
        <p:nvSpPr>
          <p:cNvPr id="3" name="Content Placeholder 2">
            <a:extLst>
              <a:ext uri="{FF2B5EF4-FFF2-40B4-BE49-F238E27FC236}">
                <a16:creationId xmlns:a16="http://schemas.microsoft.com/office/drawing/2014/main" id="{2180F8CF-3EA4-B5C4-DAFF-C254CFF4EA2A}"/>
              </a:ext>
            </a:extLst>
          </p:cNvPr>
          <p:cNvSpPr>
            <a:spLocks noGrp="1"/>
          </p:cNvSpPr>
          <p:nvPr>
            <p:ph idx="1"/>
          </p:nvPr>
        </p:nvSpPr>
        <p:spPr/>
        <p:txBody>
          <a:bodyPr/>
          <a:lstStyle/>
          <a:p>
            <a:pPr>
              <a:defRPr/>
            </a:pPr>
            <a:r>
              <a:rPr lang="en-US" dirty="0">
                <a:hlinkClick r:id="rId2"/>
              </a:rPr>
              <a:t>1824</a:t>
            </a:r>
            <a:r>
              <a:rPr lang="en-US" dirty="0"/>
              <a:t>	Jackson		JQ Adams</a:t>
            </a:r>
          </a:p>
        </p:txBody>
      </p:sp>
      <p:pic>
        <p:nvPicPr>
          <p:cNvPr id="52228" name="Picture 4">
            <a:extLst>
              <a:ext uri="{FF2B5EF4-FFF2-40B4-BE49-F238E27FC236}">
                <a16:creationId xmlns:a16="http://schemas.microsoft.com/office/drawing/2014/main" id="{10545641-99CF-977A-B0BA-AB90B458B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670856"/>
            <a:ext cx="5905500" cy="346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7080-3D99-4285-7A92-A10A14E7113D}"/>
              </a:ext>
            </a:extLst>
          </p:cNvPr>
          <p:cNvSpPr>
            <a:spLocks noGrp="1"/>
          </p:cNvSpPr>
          <p:nvPr>
            <p:ph type="title"/>
          </p:nvPr>
        </p:nvSpPr>
        <p:spPr>
          <a:xfrm>
            <a:off x="457200" y="277813"/>
            <a:ext cx="8229600" cy="788987"/>
          </a:xfrm>
        </p:spPr>
        <p:txBody>
          <a:bodyPr/>
          <a:lstStyle/>
          <a:p>
            <a:pPr>
              <a:defRPr/>
            </a:pPr>
            <a:r>
              <a:rPr lang="en-US" sz="4000" dirty="0"/>
              <a:t>4. Objections to the Electoral Votes</a:t>
            </a:r>
          </a:p>
        </p:txBody>
      </p:sp>
      <p:sp>
        <p:nvSpPr>
          <p:cNvPr id="3" name="Content Placeholder 2">
            <a:extLst>
              <a:ext uri="{FF2B5EF4-FFF2-40B4-BE49-F238E27FC236}">
                <a16:creationId xmlns:a16="http://schemas.microsoft.com/office/drawing/2014/main" id="{4347F4CC-EE61-079E-151A-71FCBF039F9E}"/>
              </a:ext>
            </a:extLst>
          </p:cNvPr>
          <p:cNvSpPr>
            <a:spLocks noGrp="1"/>
          </p:cNvSpPr>
          <p:nvPr>
            <p:ph idx="1"/>
          </p:nvPr>
        </p:nvSpPr>
        <p:spPr>
          <a:xfrm>
            <a:off x="457200" y="1219200"/>
            <a:ext cx="8229600" cy="5360988"/>
          </a:xfrm>
        </p:spPr>
        <p:txBody>
          <a:bodyPr/>
          <a:lstStyle/>
          <a:p>
            <a:pPr marL="0" indent="0">
              <a:buFont typeface="Wingdings" panose="05000000000000000000" pitchFamily="2" charset="2"/>
              <a:buNone/>
              <a:defRPr/>
            </a:pPr>
            <a:r>
              <a:rPr lang="en-US" sz="2800" b="1" dirty="0">
                <a:effectLst/>
              </a:rPr>
              <a:t>Objections (1887)</a:t>
            </a:r>
          </a:p>
          <a:p>
            <a:pPr>
              <a:defRPr/>
            </a:pPr>
            <a:r>
              <a:rPr lang="en-US" sz="2800" b="1" dirty="0">
                <a:effectLst/>
              </a:rPr>
              <a:t>In writing</a:t>
            </a:r>
          </a:p>
          <a:p>
            <a:pPr lvl="1">
              <a:defRPr/>
            </a:pPr>
            <a:r>
              <a:rPr lang="en-US" sz="2000" b="1" dirty="0">
                <a:effectLst/>
              </a:rPr>
              <a:t>Signed by one member of House and one of Senate</a:t>
            </a:r>
          </a:p>
          <a:p>
            <a:pPr lvl="1">
              <a:defRPr/>
            </a:pPr>
            <a:r>
              <a:rPr lang="en-US" sz="2000" b="1" dirty="0">
                <a:effectLst/>
              </a:rPr>
              <a:t>House and Senate meets separately to consider</a:t>
            </a:r>
          </a:p>
          <a:p>
            <a:pPr lvl="1">
              <a:defRPr/>
            </a:pPr>
            <a:r>
              <a:rPr lang="en-US" sz="2000" b="1" dirty="0">
                <a:effectLst/>
              </a:rPr>
              <a:t>Majority of both House and Senate required to reject an electoral vote</a:t>
            </a:r>
          </a:p>
          <a:p>
            <a:pPr lvl="1">
              <a:defRPr/>
            </a:pPr>
            <a:r>
              <a:rPr lang="en-US" sz="2000" b="1" dirty="0">
                <a:effectLst/>
              </a:rPr>
              <a:t>1969 and 2005 challenges and rejection of challenges by each chamber</a:t>
            </a:r>
          </a:p>
          <a:p>
            <a:pPr marL="0" indent="0">
              <a:buFont typeface="Wingdings" panose="05000000000000000000" pitchFamily="2" charset="2"/>
              <a:buNone/>
              <a:defRPr/>
            </a:pPr>
            <a:r>
              <a:rPr lang="en-US" sz="2800" b="1" dirty="0">
                <a:effectLst/>
              </a:rPr>
              <a:t>Two slates of electors?</a:t>
            </a:r>
          </a:p>
          <a:p>
            <a:pPr marL="0" indent="0">
              <a:buFont typeface="Wingdings" panose="05000000000000000000" pitchFamily="2" charset="2"/>
              <a:buNone/>
              <a:defRPr/>
            </a:pPr>
            <a:r>
              <a:rPr lang="en-US" sz="2800" b="1" dirty="0">
                <a:effectLst/>
              </a:rPr>
              <a:t>Or none?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D4D2-1580-4644-B42F-17E432F61CF7}"/>
              </a:ext>
            </a:extLst>
          </p:cNvPr>
          <p:cNvSpPr>
            <a:spLocks noGrp="1"/>
          </p:cNvSpPr>
          <p:nvPr>
            <p:ph type="title"/>
          </p:nvPr>
        </p:nvSpPr>
        <p:spPr>
          <a:xfrm>
            <a:off x="457200" y="277813"/>
            <a:ext cx="8229600" cy="1357023"/>
          </a:xfrm>
        </p:spPr>
        <p:txBody>
          <a:bodyPr/>
          <a:lstStyle/>
          <a:p>
            <a:r>
              <a:rPr lang="en-US" sz="3200" dirty="0">
                <a:hlinkClick r:id="rId2"/>
              </a:rPr>
              <a:t>Electoral Count Reform and Presidential Transition Improvement Act of 2022</a:t>
            </a:r>
            <a:endParaRPr lang="en-US" sz="3200" dirty="0"/>
          </a:p>
        </p:txBody>
      </p:sp>
      <p:sp>
        <p:nvSpPr>
          <p:cNvPr id="3" name="Content Placeholder 2">
            <a:extLst>
              <a:ext uri="{FF2B5EF4-FFF2-40B4-BE49-F238E27FC236}">
                <a16:creationId xmlns:a16="http://schemas.microsoft.com/office/drawing/2014/main" id="{2CDDB4F4-E26F-49B1-BA89-53EBC72D8DCA}"/>
              </a:ext>
            </a:extLst>
          </p:cNvPr>
          <p:cNvSpPr>
            <a:spLocks noGrp="1"/>
          </p:cNvSpPr>
          <p:nvPr>
            <p:ph idx="1"/>
          </p:nvPr>
        </p:nvSpPr>
        <p:spPr>
          <a:xfrm>
            <a:off x="457200" y="1773382"/>
            <a:ext cx="8229600" cy="4806805"/>
          </a:xfrm>
        </p:spPr>
        <p:txBody>
          <a:bodyPr/>
          <a:lstStyle/>
          <a:p>
            <a:pPr marL="0" indent="0">
              <a:buNone/>
            </a:pPr>
            <a:r>
              <a:rPr lang="en-US" sz="2800" dirty="0">
                <a:hlinkClick r:id="rId3"/>
              </a:rPr>
              <a:t>Summary </a:t>
            </a:r>
            <a:endParaRPr lang="en-US" sz="2800" dirty="0"/>
          </a:p>
          <a:p>
            <a:r>
              <a:rPr lang="en-US" sz="2400" dirty="0"/>
              <a:t>Objection threshold raised to 1/5 of members of both House (87) and Senate (20)</a:t>
            </a:r>
          </a:p>
          <a:p>
            <a:r>
              <a:rPr lang="en-US" sz="2400" dirty="0"/>
              <a:t>Specifies that VP role is administrative only</a:t>
            </a:r>
          </a:p>
          <a:p>
            <a:r>
              <a:rPr lang="en-US" sz="2400" dirty="0"/>
              <a:t>Governor (or official designated in state constitution) forwards the electoral sate to US Congress</a:t>
            </a:r>
          </a:p>
          <a:p>
            <a:r>
              <a:rPr lang="en-US" sz="2400" dirty="0"/>
              <a:t>Electors chosen by state law as it exists prior to election day</a:t>
            </a:r>
          </a:p>
          <a:p>
            <a:r>
              <a:rPr lang="en-US" sz="2400" dirty="0"/>
              <a:t>Expedited judicial review</a:t>
            </a:r>
          </a:p>
        </p:txBody>
      </p:sp>
    </p:spTree>
    <p:extLst>
      <p:ext uri="{BB962C8B-B14F-4D97-AF65-F5344CB8AC3E}">
        <p14:creationId xmlns:p14="http://schemas.microsoft.com/office/powerpoint/2010/main" val="13065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72E2-BD14-18B9-1260-CEEAA4D755A7}"/>
              </a:ext>
            </a:extLst>
          </p:cNvPr>
          <p:cNvSpPr>
            <a:spLocks noGrp="1"/>
          </p:cNvSpPr>
          <p:nvPr>
            <p:ph type="title"/>
          </p:nvPr>
        </p:nvSpPr>
        <p:spPr>
          <a:xfrm>
            <a:off x="457200" y="277813"/>
            <a:ext cx="8229600" cy="712787"/>
          </a:xfrm>
        </p:spPr>
        <p:txBody>
          <a:bodyPr/>
          <a:lstStyle/>
          <a:p>
            <a:pPr>
              <a:defRPr/>
            </a:pPr>
            <a:r>
              <a:rPr lang="en-US" sz="4000" dirty="0">
                <a:effectLst/>
              </a:rPr>
              <a:t>January 6, 2021 Certification Day</a:t>
            </a:r>
            <a:endParaRPr lang="en-US" dirty="0"/>
          </a:p>
        </p:txBody>
      </p:sp>
      <p:sp>
        <p:nvSpPr>
          <p:cNvPr id="3" name="Content Placeholder 2">
            <a:extLst>
              <a:ext uri="{FF2B5EF4-FFF2-40B4-BE49-F238E27FC236}">
                <a16:creationId xmlns:a16="http://schemas.microsoft.com/office/drawing/2014/main" id="{F6F524CD-8A0A-83BC-47CE-46CDB7352CBD}"/>
              </a:ext>
            </a:extLst>
          </p:cNvPr>
          <p:cNvSpPr>
            <a:spLocks noGrp="1"/>
          </p:cNvSpPr>
          <p:nvPr>
            <p:ph idx="1"/>
          </p:nvPr>
        </p:nvSpPr>
        <p:spPr>
          <a:xfrm>
            <a:off x="457200" y="1295400"/>
            <a:ext cx="8534400" cy="4835525"/>
          </a:xfrm>
        </p:spPr>
        <p:txBody>
          <a:bodyPr/>
          <a:lstStyle/>
          <a:p>
            <a:pPr>
              <a:defRPr/>
            </a:pPr>
            <a:r>
              <a:rPr lang="en-US" dirty="0"/>
              <a:t>Arizona Votes Challenged</a:t>
            </a:r>
          </a:p>
          <a:p>
            <a:pPr lvl="1">
              <a:defRPr/>
            </a:pPr>
            <a:r>
              <a:rPr lang="en-US" sz="2400" dirty="0"/>
              <a:t>Paul Gosar (AZ) and Ted Cruz (TX)</a:t>
            </a:r>
          </a:p>
          <a:p>
            <a:pPr>
              <a:defRPr/>
            </a:pPr>
            <a:r>
              <a:rPr lang="en-US" dirty="0"/>
              <a:t>Objection overruled 121-303 and 6-93</a:t>
            </a:r>
          </a:p>
          <a:p>
            <a:pPr>
              <a:defRPr/>
            </a:pPr>
            <a:endParaRPr lang="en-US" dirty="0"/>
          </a:p>
          <a:p>
            <a:pPr>
              <a:defRPr/>
            </a:pPr>
            <a:r>
              <a:rPr lang="en-US" dirty="0"/>
              <a:t>Pennsylvania Votes Challenged</a:t>
            </a:r>
          </a:p>
          <a:p>
            <a:pPr lvl="1">
              <a:defRPr/>
            </a:pPr>
            <a:r>
              <a:rPr lang="en-US" sz="2400" dirty="0"/>
              <a:t>(Scott Perry (PA) and Josh Hawley (MO)</a:t>
            </a:r>
          </a:p>
          <a:p>
            <a:pPr>
              <a:defRPr/>
            </a:pPr>
            <a:r>
              <a:rPr lang="en-US" dirty="0"/>
              <a:t>Objection Overruled 138-282 and 7-92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9A1D4836-5A0B-8D11-2508-02B9D80233E7}"/>
              </a:ext>
            </a:extLst>
          </p:cNvPr>
          <p:cNvSpPr>
            <a:spLocks noGrp="1" noChangeArrowheads="1"/>
          </p:cNvSpPr>
          <p:nvPr>
            <p:ph type="title"/>
          </p:nvPr>
        </p:nvSpPr>
        <p:spPr>
          <a:xfrm>
            <a:off x="304800" y="306388"/>
            <a:ext cx="8534400" cy="802745"/>
          </a:xfrm>
        </p:spPr>
        <p:txBody>
          <a:bodyPr/>
          <a:lstStyle/>
          <a:p>
            <a:pPr algn="l"/>
            <a:r>
              <a:rPr lang="en-US" altLang="en-US" sz="4000" b="1" dirty="0">
                <a:effectLst/>
              </a:rPr>
              <a:t>January 6, 2021: </a:t>
            </a:r>
            <a:r>
              <a:rPr lang="en-US" altLang="en-US" sz="3600" b="1" dirty="0">
                <a:effectLst/>
              </a:rPr>
              <a:t>Certification</a:t>
            </a:r>
            <a:r>
              <a:rPr lang="en-US" altLang="en-US" sz="4000" b="1" dirty="0">
                <a:effectLst/>
              </a:rPr>
              <a:t> Day</a:t>
            </a:r>
          </a:p>
        </p:txBody>
      </p:sp>
      <p:pic>
        <p:nvPicPr>
          <p:cNvPr id="55299" name="Content Placeholder 3">
            <a:extLst>
              <a:ext uri="{FF2B5EF4-FFF2-40B4-BE49-F238E27FC236}">
                <a16:creationId xmlns:a16="http://schemas.microsoft.com/office/drawing/2014/main" id="{9D50C210-3CA0-91D8-EDB5-37E7152887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3333" y="1427163"/>
            <a:ext cx="6533092" cy="4530725"/>
          </a:xfrm>
        </p:spPr>
      </p:pic>
      <p:pic>
        <p:nvPicPr>
          <p:cNvPr id="55300" name="Picture 4">
            <a:extLst>
              <a:ext uri="{FF2B5EF4-FFF2-40B4-BE49-F238E27FC236}">
                <a16:creationId xmlns:a16="http://schemas.microsoft.com/office/drawing/2014/main" id="{16809C2C-E56C-3A80-15EB-DE3E78850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21" r="20634"/>
          <a:stretch>
            <a:fillRect/>
          </a:stretch>
        </p:blipFill>
        <p:spPr bwMode="auto">
          <a:xfrm>
            <a:off x="6400800" y="1484313"/>
            <a:ext cx="2438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apitol riots timeline: The evidence presented against Trump - BBC News">
            <a:extLst>
              <a:ext uri="{FF2B5EF4-FFF2-40B4-BE49-F238E27FC236}">
                <a16:creationId xmlns:a16="http://schemas.microsoft.com/office/drawing/2014/main" id="{464852EE-E755-011C-3847-9EA881579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300538"/>
            <a:ext cx="48006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AA4-6787-2541-02DC-F89427D83CFE}"/>
              </a:ext>
            </a:extLst>
          </p:cNvPr>
          <p:cNvSpPr>
            <a:spLocks noGrp="1"/>
          </p:cNvSpPr>
          <p:nvPr>
            <p:ph type="title"/>
          </p:nvPr>
        </p:nvSpPr>
        <p:spPr/>
        <p:txBody>
          <a:bodyPr/>
          <a:lstStyle/>
          <a:p>
            <a:pPr>
              <a:defRPr/>
            </a:pPr>
            <a:r>
              <a:rPr lang="en-US" dirty="0">
                <a:latin typeface="Arial Black" panose="020B0A04020102020204" pitchFamily="34" charset="0"/>
              </a:rPr>
              <a:t>January 6, 2021</a:t>
            </a:r>
          </a:p>
        </p:txBody>
      </p:sp>
      <p:pic>
        <p:nvPicPr>
          <p:cNvPr id="56323" name="Content Placeholder 3">
            <a:extLst>
              <a:ext uri="{FF2B5EF4-FFF2-40B4-BE49-F238E27FC236}">
                <a16:creationId xmlns:a16="http://schemas.microsoft.com/office/drawing/2014/main" id="{3CF0FB79-5B01-F9C3-1800-49889DCFF9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17638"/>
            <a:ext cx="4864100" cy="3124200"/>
          </a:xfrm>
        </p:spPr>
      </p:pic>
      <p:pic>
        <p:nvPicPr>
          <p:cNvPr id="56325" name="Picture 5">
            <a:extLst>
              <a:ext uri="{FF2B5EF4-FFF2-40B4-BE49-F238E27FC236}">
                <a16:creationId xmlns:a16="http://schemas.microsoft.com/office/drawing/2014/main" id="{ECF1C372-A482-8E2E-8B36-48802306C4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622535"/>
            <a:ext cx="42672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6838955-3797-4038-B4D0-83D592F0A2ED}"/>
              </a:ext>
            </a:extLst>
          </p:cNvPr>
          <p:cNvPicPr>
            <a:picLocks noChangeAspect="1"/>
          </p:cNvPicPr>
          <p:nvPr/>
        </p:nvPicPr>
        <p:blipFill>
          <a:blip r:embed="rId4"/>
          <a:stretch>
            <a:fillRect/>
          </a:stretch>
        </p:blipFill>
        <p:spPr>
          <a:xfrm>
            <a:off x="5321300" y="1417638"/>
            <a:ext cx="3594100" cy="2319866"/>
          </a:xfrm>
          <a:prstGeom prst="rect">
            <a:avLst/>
          </a:prstGeom>
        </p:spPr>
      </p:pic>
      <p:pic>
        <p:nvPicPr>
          <p:cNvPr id="4" name="Picture 3">
            <a:extLst>
              <a:ext uri="{FF2B5EF4-FFF2-40B4-BE49-F238E27FC236}">
                <a16:creationId xmlns:a16="http://schemas.microsoft.com/office/drawing/2014/main" id="{182065DF-AD3F-4971-B72A-E37CFB4985A2}"/>
              </a:ext>
            </a:extLst>
          </p:cNvPr>
          <p:cNvPicPr>
            <a:picLocks noChangeAspect="1"/>
          </p:cNvPicPr>
          <p:nvPr/>
        </p:nvPicPr>
        <p:blipFill>
          <a:blip r:embed="rId5"/>
          <a:stretch>
            <a:fillRect/>
          </a:stretch>
        </p:blipFill>
        <p:spPr>
          <a:xfrm>
            <a:off x="228600" y="4280429"/>
            <a:ext cx="4326467" cy="231986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393-5CC9-3A1B-11C0-AC8AF09144B4}"/>
              </a:ext>
            </a:extLst>
          </p:cNvPr>
          <p:cNvSpPr>
            <a:spLocks noGrp="1"/>
          </p:cNvSpPr>
          <p:nvPr>
            <p:ph type="title"/>
          </p:nvPr>
        </p:nvSpPr>
        <p:spPr>
          <a:xfrm>
            <a:off x="452438" y="412750"/>
            <a:ext cx="8324850" cy="993775"/>
          </a:xfrm>
        </p:spPr>
        <p:txBody>
          <a:bodyPr>
            <a:noAutofit/>
          </a:bodyPr>
          <a:lstStyle/>
          <a:p>
            <a:pPr>
              <a:defRPr/>
            </a:pPr>
            <a:r>
              <a:rPr lang="en-US" sz="3600" dirty="0">
                <a:latin typeface="Arial Black" panose="020B0A04020102020204" pitchFamily="34" charset="0"/>
              </a:rPr>
              <a:t>The Big Lie</a:t>
            </a:r>
            <a:br>
              <a:rPr lang="en-US" sz="2800" dirty="0">
                <a:latin typeface="Arial Black" panose="020B0A04020102020204" pitchFamily="34" charset="0"/>
              </a:rPr>
            </a:br>
            <a:r>
              <a:rPr lang="en-US" sz="2400" dirty="0">
                <a:latin typeface="Arial Black" panose="020B0A04020102020204" pitchFamily="34" charset="0"/>
                <a:hlinkClick r:id="rId2"/>
              </a:rPr>
              <a:t>Information </a:t>
            </a:r>
            <a:r>
              <a:rPr lang="en-US" sz="2400" dirty="0">
                <a:latin typeface="Arial Black" panose="020B0A04020102020204" pitchFamily="34" charset="0"/>
              </a:rPr>
              <a:t>on Investigations, Court Cases…</a:t>
            </a:r>
          </a:p>
        </p:txBody>
      </p:sp>
      <p:pic>
        <p:nvPicPr>
          <p:cNvPr id="57347" name="Content Placeholder 3">
            <a:extLst>
              <a:ext uri="{FF2B5EF4-FFF2-40B4-BE49-F238E27FC236}">
                <a16:creationId xmlns:a16="http://schemas.microsoft.com/office/drawing/2014/main" id="{E26C26A3-4A52-C296-8672-9B23342586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34465"/>
          <a:stretch>
            <a:fillRect/>
          </a:stretch>
        </p:blipFill>
        <p:spPr>
          <a:xfrm>
            <a:off x="228600" y="1600200"/>
            <a:ext cx="4267200" cy="2646363"/>
          </a:xfrm>
        </p:spPr>
      </p:pic>
      <p:pic>
        <p:nvPicPr>
          <p:cNvPr id="57348" name="Picture 4">
            <a:extLst>
              <a:ext uri="{FF2B5EF4-FFF2-40B4-BE49-F238E27FC236}">
                <a16:creationId xmlns:a16="http://schemas.microsoft.com/office/drawing/2014/main" id="{C6303F6C-6420-0FFC-4E9D-8A56B19EF5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32300"/>
            <a:ext cx="541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A5D49DE6-B613-9EA0-3933-C0BD999C24AA}"/>
              </a:ext>
            </a:extLst>
          </p:cNvPr>
          <p:cNvPicPr>
            <a:picLocks noChangeAspect="1"/>
          </p:cNvPicPr>
          <p:nvPr/>
        </p:nvPicPr>
        <p:blipFill>
          <a:blip r:embed="rId5">
            <a:extLst>
              <a:ext uri="{28A0092B-C50C-407E-A947-70E740481C1C}">
                <a14:useLocalDpi xmlns:a14="http://schemas.microsoft.com/office/drawing/2010/main" val="0"/>
              </a:ext>
            </a:extLst>
          </a:blip>
          <a:srcRect b="22195"/>
          <a:stretch>
            <a:fillRect/>
          </a:stretch>
        </p:blipFill>
        <p:spPr bwMode="auto">
          <a:xfrm>
            <a:off x="4495800" y="1849438"/>
            <a:ext cx="428148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C564-B78B-A9BD-3E61-08C6913FB9D9}"/>
              </a:ext>
            </a:extLst>
          </p:cNvPr>
          <p:cNvSpPr>
            <a:spLocks noGrp="1"/>
          </p:cNvSpPr>
          <p:nvPr>
            <p:ph type="title"/>
          </p:nvPr>
        </p:nvSpPr>
        <p:spPr>
          <a:xfrm>
            <a:off x="433388" y="513323"/>
            <a:ext cx="8256587" cy="993775"/>
          </a:xfrm>
        </p:spPr>
        <p:txBody>
          <a:bodyPr>
            <a:noAutofit/>
          </a:bodyPr>
          <a:lstStyle/>
          <a:p>
            <a:pPr>
              <a:defRPr/>
            </a:pPr>
            <a:r>
              <a:rPr lang="en-US" sz="3200" dirty="0">
                <a:latin typeface="Arial Black" panose="020B0A04020102020204" pitchFamily="34" charset="0"/>
                <a:hlinkClick r:id="rId2"/>
              </a:rPr>
              <a:t>House Select Committee to Investigate the Attack </a:t>
            </a:r>
            <a:r>
              <a:rPr lang="en-US" sz="3200" dirty="0">
                <a:latin typeface="Arial Black" panose="020B0A04020102020204" pitchFamily="34" charset="0"/>
              </a:rPr>
              <a:t>on January 6</a:t>
            </a:r>
          </a:p>
        </p:txBody>
      </p:sp>
      <p:sp>
        <p:nvSpPr>
          <p:cNvPr id="6" name="Content Placeholder 5">
            <a:extLst>
              <a:ext uri="{FF2B5EF4-FFF2-40B4-BE49-F238E27FC236}">
                <a16:creationId xmlns:a16="http://schemas.microsoft.com/office/drawing/2014/main" id="{F5086E75-78AA-40CD-C2CA-69ABA6BAF2A0}"/>
              </a:ext>
            </a:extLst>
          </p:cNvPr>
          <p:cNvSpPr>
            <a:spLocks noGrp="1"/>
          </p:cNvSpPr>
          <p:nvPr>
            <p:ph idx="1"/>
          </p:nvPr>
        </p:nvSpPr>
        <p:spPr>
          <a:xfrm>
            <a:off x="433387" y="1761937"/>
            <a:ext cx="8256587" cy="4732991"/>
          </a:xfrm>
        </p:spPr>
        <p:txBody>
          <a:bodyPr/>
          <a:lstStyle/>
          <a:p>
            <a:pPr>
              <a:defRPr/>
            </a:pPr>
            <a:r>
              <a:rPr lang="en-US" dirty="0">
                <a:hlinkClick r:id="rId3"/>
              </a:rPr>
              <a:t>Report</a:t>
            </a:r>
            <a:endParaRPr lang="en-US" dirty="0"/>
          </a:p>
          <a:p>
            <a:pPr>
              <a:defRPr/>
            </a:pPr>
            <a:r>
              <a:rPr lang="en-US" dirty="0"/>
              <a:t>12/22/22</a:t>
            </a:r>
          </a:p>
          <a:p>
            <a:pPr>
              <a:defRPr/>
            </a:pPr>
            <a:endParaRPr lang="en-US" dirty="0"/>
          </a:p>
          <a:p>
            <a:pPr>
              <a:defRPr/>
            </a:pPr>
            <a:endParaRPr lang="en-US" dirty="0"/>
          </a:p>
          <a:p>
            <a:pPr marL="0" indent="0">
              <a:buNone/>
              <a:defRPr/>
            </a:pPr>
            <a:endParaRPr lang="en-US" dirty="0"/>
          </a:p>
          <a:p>
            <a:pPr marL="0" indent="0">
              <a:buNone/>
              <a:defRPr/>
            </a:pPr>
            <a:endParaRPr lang="en-US" sz="2800" dirty="0"/>
          </a:p>
          <a:p>
            <a:pPr>
              <a:defRPr/>
            </a:pPr>
            <a:r>
              <a:rPr lang="en-US" sz="2800" dirty="0"/>
              <a:t>Chair Bennie Thompson (D-MS)</a:t>
            </a:r>
          </a:p>
          <a:p>
            <a:pPr>
              <a:defRPr/>
            </a:pPr>
            <a:r>
              <a:rPr lang="en-US" sz="2800" dirty="0"/>
              <a:t>Vice Chair Liz Cheney (R-WY)</a:t>
            </a:r>
          </a:p>
        </p:txBody>
      </p:sp>
      <p:pic>
        <p:nvPicPr>
          <p:cNvPr id="3" name="Picture 2"/>
          <p:cNvPicPr>
            <a:picLocks noChangeAspect="1"/>
          </p:cNvPicPr>
          <p:nvPr/>
        </p:nvPicPr>
        <p:blipFill>
          <a:blip r:embed="rId4"/>
          <a:stretch>
            <a:fillRect/>
          </a:stretch>
        </p:blipFill>
        <p:spPr>
          <a:xfrm>
            <a:off x="3048301" y="1761937"/>
            <a:ext cx="5641673" cy="33344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61FE-92F7-DA58-C9FF-C8F39BEE9FAB}"/>
              </a:ext>
            </a:extLst>
          </p:cNvPr>
          <p:cNvSpPr>
            <a:spLocks noGrp="1"/>
          </p:cNvSpPr>
          <p:nvPr>
            <p:ph type="title"/>
          </p:nvPr>
        </p:nvSpPr>
        <p:spPr>
          <a:xfrm>
            <a:off x="842963" y="381000"/>
            <a:ext cx="7108825" cy="488950"/>
          </a:xfrm>
        </p:spPr>
        <p:txBody>
          <a:bodyPr>
            <a:normAutofit fontScale="90000"/>
          </a:bodyPr>
          <a:lstStyle/>
          <a:p>
            <a:pPr>
              <a:defRPr/>
            </a:pPr>
            <a:r>
              <a:rPr lang="en-US" dirty="0">
                <a:latin typeface="Arial Black" panose="020B0A04020102020204" pitchFamily="34" charset="0"/>
              </a:rPr>
              <a:t>A Coup Attempt? </a:t>
            </a:r>
            <a:r>
              <a:rPr lang="en-US" sz="2700" dirty="0">
                <a:latin typeface="Arial Black" panose="020B0A04020102020204" pitchFamily="34" charset="0"/>
              </a:rPr>
              <a:t>(reference)</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7FA0E71A-2611-A53E-EC9A-37A8FD261666}"/>
              </a:ext>
            </a:extLst>
          </p:cNvPr>
          <p:cNvSpPr>
            <a:spLocks noGrp="1"/>
          </p:cNvSpPr>
          <p:nvPr>
            <p:ph idx="1"/>
          </p:nvPr>
        </p:nvSpPr>
        <p:spPr>
          <a:xfrm>
            <a:off x="228600" y="990600"/>
            <a:ext cx="8686800" cy="5638800"/>
          </a:xfrm>
        </p:spPr>
        <p:txBody>
          <a:bodyPr>
            <a:noAutofit/>
          </a:bodyPr>
          <a:lstStyle/>
          <a:p>
            <a:pPr marL="385763" indent="-385763">
              <a:buFont typeface="+mj-lt"/>
              <a:buAutoNum type="arabicPeriod"/>
              <a:defRPr/>
            </a:pPr>
            <a:r>
              <a:rPr lang="en-US" sz="1600" dirty="0">
                <a:latin typeface="Arial Black" panose="020B0A04020102020204" pitchFamily="34" charset="0"/>
              </a:rPr>
              <a:t>Charges of fraud before the election, during the election, and after the election</a:t>
            </a:r>
          </a:p>
          <a:p>
            <a:pPr marL="385763" indent="-385763">
              <a:buFont typeface="+mj-lt"/>
              <a:buAutoNum type="arabicPeriod"/>
              <a:defRPr/>
            </a:pPr>
            <a:r>
              <a:rPr lang="en-US" sz="1600" dirty="0">
                <a:latin typeface="Arial Black" panose="020B0A04020102020204" pitchFamily="34" charset="0"/>
              </a:rPr>
              <a:t>Refusal to accept election results</a:t>
            </a:r>
          </a:p>
          <a:p>
            <a:pPr marL="385763" indent="-385763">
              <a:buFont typeface="+mj-lt"/>
              <a:buAutoNum type="arabicPeriod"/>
              <a:defRPr/>
            </a:pPr>
            <a:r>
              <a:rPr lang="en-US" sz="1600" dirty="0">
                <a:latin typeface="Arial Black" panose="020B0A04020102020204" pitchFamily="34" charset="0"/>
              </a:rPr>
              <a:t>Leading a protest rally at the Capitol to challenge the electoral results when the electoral vote is being counted</a:t>
            </a:r>
          </a:p>
          <a:p>
            <a:pPr marL="385763" indent="-385763">
              <a:buFont typeface="+mj-lt"/>
              <a:buAutoNum type="arabicPeriod"/>
              <a:defRPr/>
            </a:pPr>
            <a:r>
              <a:rPr lang="en-US" sz="1600" dirty="0">
                <a:latin typeface="Arial Black" panose="020B0A04020102020204" pitchFamily="34" charset="0"/>
              </a:rPr>
              <a:t>Encouraging protestors to confront Congress during electoral vote count</a:t>
            </a:r>
          </a:p>
          <a:p>
            <a:pPr marL="385763" indent="-385763">
              <a:buFont typeface="+mj-lt"/>
              <a:buAutoNum type="arabicPeriod"/>
              <a:defRPr/>
            </a:pPr>
            <a:r>
              <a:rPr lang="en-US" sz="1600" dirty="0">
                <a:latin typeface="Arial Black" panose="020B0A04020102020204" pitchFamily="34" charset="0"/>
              </a:rPr>
              <a:t>Meetings with President and senior officials to discuss a plan to reject election outcome/electoral votes </a:t>
            </a:r>
            <a:r>
              <a:rPr lang="en-US" sz="1600" dirty="0">
                <a:latin typeface="Arial Black" panose="020B0A04020102020204" pitchFamily="34" charset="0"/>
                <a:hlinkClick r:id="rId2"/>
              </a:rPr>
              <a:t>Eastman Memo</a:t>
            </a:r>
            <a:endParaRPr lang="en-US" sz="1600" dirty="0">
              <a:latin typeface="Arial Black" panose="020B0A04020102020204" pitchFamily="34" charset="0"/>
            </a:endParaRPr>
          </a:p>
          <a:p>
            <a:pPr marL="385763" indent="-385763">
              <a:buFont typeface="+mj-lt"/>
              <a:buAutoNum type="arabicPeriod"/>
              <a:defRPr/>
            </a:pPr>
            <a:r>
              <a:rPr lang="en-US" sz="1600" dirty="0">
                <a:latin typeface="Arial Black" panose="020B0A04020102020204" pitchFamily="34" charset="0"/>
              </a:rPr>
              <a:t>Phone calls from the president to election officials in key states encouraging them to reject the election results or </a:t>
            </a:r>
            <a:r>
              <a:rPr lang="en-US" sz="1600" dirty="0">
                <a:latin typeface="Arial Black" panose="020B0A04020102020204" pitchFamily="34" charset="0"/>
                <a:hlinkClick r:id="rId3"/>
              </a:rPr>
              <a:t>to “find more votes”</a:t>
            </a:r>
            <a:endParaRPr lang="en-US" sz="1600" dirty="0">
              <a:latin typeface="Arial Black" panose="020B0A04020102020204" pitchFamily="34" charset="0"/>
            </a:endParaRPr>
          </a:p>
          <a:p>
            <a:pPr marL="385763" indent="-385763">
              <a:buFont typeface="+mj-lt"/>
              <a:buAutoNum type="arabicPeriod"/>
              <a:defRPr/>
            </a:pPr>
            <a:r>
              <a:rPr lang="en-US" sz="1600" dirty="0">
                <a:latin typeface="Arial Black" panose="020B0A04020102020204" pitchFamily="34" charset="0"/>
              </a:rPr>
              <a:t>Presidential encouragement to VP to reject election outcome</a:t>
            </a:r>
          </a:p>
          <a:p>
            <a:pPr marL="385763" indent="-385763">
              <a:buFont typeface="+mj-lt"/>
              <a:buAutoNum type="arabicPeriod"/>
              <a:defRPr/>
            </a:pPr>
            <a:r>
              <a:rPr lang="en-US" sz="1600" dirty="0">
                <a:latin typeface="Arial Black" panose="020B0A04020102020204" pitchFamily="34" charset="0"/>
              </a:rPr>
              <a:t>Republican attempt to reject electoral votes of key states </a:t>
            </a:r>
          </a:p>
          <a:p>
            <a:pPr marL="385763" indent="-385763">
              <a:buFont typeface="+mj-lt"/>
              <a:buAutoNum type="arabicPeriod"/>
              <a:defRPr/>
            </a:pPr>
            <a:r>
              <a:rPr lang="en-US" sz="1600" dirty="0">
                <a:latin typeface="Arial Black" panose="020B0A04020102020204" pitchFamily="34" charset="0"/>
              </a:rPr>
              <a:t>Firing of officials who oversaw election</a:t>
            </a:r>
          </a:p>
          <a:p>
            <a:pPr marL="385763" indent="-385763">
              <a:buFont typeface="+mj-lt"/>
              <a:buAutoNum type="arabicPeriod"/>
              <a:defRPr/>
            </a:pPr>
            <a:r>
              <a:rPr lang="en-US" sz="1600" dirty="0">
                <a:latin typeface="Arial Black" panose="020B0A04020102020204" pitchFamily="34" charset="0"/>
              </a:rPr>
              <a:t>Firing of officials who would oversee protection of capitol building/region</a:t>
            </a:r>
          </a:p>
          <a:p>
            <a:pPr marL="385763" indent="-385763">
              <a:buFont typeface="+mj-lt"/>
              <a:buAutoNum type="arabicPeriod"/>
              <a:defRPr/>
            </a:pPr>
            <a:r>
              <a:rPr lang="en-US" sz="1600" dirty="0">
                <a:latin typeface="Arial Black" panose="020B0A04020102020204" pitchFamily="34" charset="0"/>
              </a:rPr>
              <a:t>Delay in sending reinforcements to capitol after rioting began</a:t>
            </a:r>
          </a:p>
          <a:p>
            <a:pPr marL="385763" indent="-385763">
              <a:buFont typeface="+mj-lt"/>
              <a:buAutoNum type="arabicPeriod"/>
              <a:defRPr/>
            </a:pPr>
            <a:r>
              <a:rPr lang="en-US" sz="1600" dirty="0">
                <a:latin typeface="Arial Black" panose="020B0A04020102020204" pitchFamily="34" charset="0"/>
              </a:rPr>
              <a:t>Presidential and Republican support for rioters on January 6 and after</a:t>
            </a:r>
          </a:p>
          <a:p>
            <a:pPr marL="385763" indent="-385763">
              <a:buFont typeface="+mj-lt"/>
              <a:buAutoNum type="arabicPeriod"/>
              <a:defRPr/>
            </a:pPr>
            <a:r>
              <a:rPr lang="en-US" sz="1600" dirty="0">
                <a:latin typeface="Arial Black" panose="020B0A04020102020204" pitchFamily="34" charset="0"/>
              </a:rPr>
              <a:t>Being told that there were armed people in the crowd, and still calling for people to march to the capitol to protest (an electoral fraud that did not happen)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602C5-1E46-2B39-B7EB-6F8F061CA761}"/>
              </a:ext>
            </a:extLst>
          </p:cNvPr>
          <p:cNvSpPr>
            <a:spLocks noGrp="1"/>
          </p:cNvSpPr>
          <p:nvPr>
            <p:ph type="title"/>
          </p:nvPr>
        </p:nvSpPr>
        <p:spPr>
          <a:xfrm>
            <a:off x="428625" y="228600"/>
            <a:ext cx="8286750" cy="993775"/>
          </a:xfrm>
        </p:spPr>
        <p:txBody>
          <a:bodyPr>
            <a:noAutofit/>
          </a:bodyPr>
          <a:lstStyle/>
          <a:p>
            <a:pPr>
              <a:defRPr/>
            </a:pPr>
            <a:r>
              <a:rPr lang="en-US" sz="2400" dirty="0">
                <a:latin typeface="Arial Black" panose="020B0A04020102020204" pitchFamily="34" charset="0"/>
                <a:hlinkClick r:id="rId2"/>
              </a:rPr>
              <a:t>Firings/Resignations</a:t>
            </a:r>
            <a:r>
              <a:rPr lang="en-US" sz="2400" dirty="0">
                <a:latin typeface="Arial Black" panose="020B0A04020102020204" pitchFamily="34" charset="0"/>
              </a:rPr>
              <a:t> </a:t>
            </a:r>
            <a:br>
              <a:rPr lang="en-US" sz="2400" dirty="0">
                <a:latin typeface="Arial Black" panose="020B0A04020102020204" pitchFamily="34" charset="0"/>
              </a:rPr>
            </a:br>
            <a:r>
              <a:rPr lang="en-US" sz="2400" dirty="0">
                <a:latin typeface="Arial Black" panose="020B0A04020102020204" pitchFamily="34" charset="0"/>
              </a:rPr>
              <a:t>After November 2020 Election</a:t>
            </a:r>
            <a:br>
              <a:rPr lang="en-US" sz="2400" dirty="0">
                <a:latin typeface="Arial Black" panose="020B0A04020102020204" pitchFamily="34" charset="0"/>
              </a:rPr>
            </a:br>
            <a:r>
              <a:rPr lang="en-US" sz="1500" dirty="0">
                <a:latin typeface="Arial Black" panose="020B0A04020102020204" pitchFamily="34" charset="0"/>
              </a:rPr>
              <a:t>(officials related to election, capital security issues) (reference)</a:t>
            </a:r>
          </a:p>
        </p:txBody>
      </p:sp>
      <p:sp>
        <p:nvSpPr>
          <p:cNvPr id="5" name="Content Placeholder 4">
            <a:extLst>
              <a:ext uri="{FF2B5EF4-FFF2-40B4-BE49-F238E27FC236}">
                <a16:creationId xmlns:a16="http://schemas.microsoft.com/office/drawing/2014/main" id="{EAA9FAAC-DA81-FA39-B615-8038E8C109A8}"/>
              </a:ext>
            </a:extLst>
          </p:cNvPr>
          <p:cNvSpPr>
            <a:spLocks noGrp="1"/>
          </p:cNvSpPr>
          <p:nvPr>
            <p:ph idx="1"/>
          </p:nvPr>
        </p:nvSpPr>
        <p:spPr>
          <a:xfrm>
            <a:off x="330200" y="1524000"/>
            <a:ext cx="7505700" cy="4953000"/>
          </a:xfrm>
        </p:spPr>
        <p:txBody>
          <a:bodyPr>
            <a:normAutofit fontScale="70000" lnSpcReduction="20000"/>
          </a:bodyPr>
          <a:lstStyle/>
          <a:p>
            <a:pPr>
              <a:defRPr/>
            </a:pPr>
            <a:r>
              <a:rPr lang="en-US" dirty="0">
                <a:latin typeface="Arial Black" panose="020B0A04020102020204" pitchFamily="34" charset="0"/>
              </a:rPr>
              <a:t>11/9: Richard Pilger, Justice Dept. Election Crimes Division head</a:t>
            </a:r>
          </a:p>
          <a:p>
            <a:pPr>
              <a:defRPr/>
            </a:pPr>
            <a:r>
              <a:rPr lang="en-US" dirty="0">
                <a:latin typeface="Arial Black" panose="020B0A04020102020204" pitchFamily="34" charset="0"/>
              </a:rPr>
              <a:t>11/9: Secretary of Defense Mark Esper</a:t>
            </a:r>
          </a:p>
          <a:p>
            <a:pPr>
              <a:defRPr/>
            </a:pPr>
            <a:r>
              <a:rPr lang="en-US" dirty="0">
                <a:latin typeface="Arial Black" panose="020B0A04020102020204" pitchFamily="34" charset="0"/>
              </a:rPr>
              <a:t>11/10: Jen Stewart, DoD Chief of Staff</a:t>
            </a:r>
          </a:p>
          <a:p>
            <a:pPr>
              <a:defRPr/>
            </a:pPr>
            <a:r>
              <a:rPr lang="en-US" dirty="0">
                <a:latin typeface="Arial Black" panose="020B0A04020102020204" pitchFamily="34" charset="0"/>
              </a:rPr>
              <a:t>11/10: Alexis Ross, DoD Deputy Chief of Staff</a:t>
            </a:r>
          </a:p>
          <a:p>
            <a:pPr>
              <a:defRPr/>
            </a:pPr>
            <a:r>
              <a:rPr lang="en-US" dirty="0">
                <a:latin typeface="Arial Black" panose="020B0A04020102020204" pitchFamily="34" charset="0"/>
              </a:rPr>
              <a:t>11/10: Undersecretary f Defense for Intelligence and Security Joseph Kernan</a:t>
            </a:r>
          </a:p>
          <a:p>
            <a:pPr>
              <a:defRPr/>
            </a:pPr>
            <a:r>
              <a:rPr lang="en-US" dirty="0">
                <a:latin typeface="Arial Black" panose="020B0A04020102020204" pitchFamily="34" charset="0"/>
              </a:rPr>
              <a:t>11/10: Acting Undersecretary for Defense for Policy James Anderson</a:t>
            </a:r>
          </a:p>
          <a:p>
            <a:pPr>
              <a:defRPr/>
            </a:pPr>
            <a:r>
              <a:rPr lang="en-US" dirty="0">
                <a:latin typeface="Arial Black" panose="020B0A04020102020204" pitchFamily="34" charset="0"/>
              </a:rPr>
              <a:t>11/12: Asst. Secretary for Cybersecurity at CISA Bryan Ware</a:t>
            </a:r>
          </a:p>
          <a:p>
            <a:pPr>
              <a:defRPr/>
            </a:pPr>
            <a:r>
              <a:rPr lang="en-US" dirty="0">
                <a:latin typeface="Arial Black" panose="020B0A04020102020204" pitchFamily="34" charset="0"/>
              </a:rPr>
              <a:t>11/17 Chris Krebs, Director Cybersecurity and Infrastructure Security Agency</a:t>
            </a:r>
          </a:p>
          <a:p>
            <a:pPr>
              <a:defRPr/>
            </a:pPr>
            <a:r>
              <a:rPr lang="en-US" dirty="0">
                <a:latin typeface="Arial Black" panose="020B0A04020102020204" pitchFamily="34" charset="0"/>
              </a:rPr>
              <a:t>12/15: Resignation of Attorney General William Barr</a:t>
            </a:r>
          </a:p>
          <a:p>
            <a:pPr>
              <a:defRPr/>
            </a:pPr>
            <a:endParaRPr lang="en-US" dirty="0"/>
          </a:p>
          <a:p>
            <a:pPr>
              <a:defRPr/>
            </a:pPr>
            <a:endParaRPr lang="en-US" dirty="0"/>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64878ED-F4F9-BBBD-AE53-E7CC7715C038}"/>
              </a:ext>
            </a:extLst>
          </p:cNvPr>
          <p:cNvSpPr>
            <a:spLocks noGrp="1" noChangeArrowheads="1"/>
          </p:cNvSpPr>
          <p:nvPr>
            <p:ph type="title"/>
          </p:nvPr>
        </p:nvSpPr>
        <p:spPr>
          <a:xfrm>
            <a:off x="457200" y="277813"/>
            <a:ext cx="8229600" cy="636587"/>
          </a:xfrm>
        </p:spPr>
        <p:txBody>
          <a:bodyPr/>
          <a:lstStyle/>
          <a:p>
            <a:r>
              <a:rPr lang="en-US" altLang="en-US" sz="3600" b="1" dirty="0">
                <a:effectLst/>
              </a:rPr>
              <a:t>Actually Electing the President </a:t>
            </a:r>
            <a:r>
              <a:rPr lang="en-US" altLang="en-US" sz="3600" b="1" dirty="0">
                <a:effectLst/>
                <a:hlinkClick r:id="rId2"/>
              </a:rPr>
              <a:t>2020</a:t>
            </a:r>
            <a:endParaRPr lang="en-US" altLang="en-US" sz="3600" b="1" dirty="0">
              <a:effectLst/>
            </a:endParaRPr>
          </a:p>
        </p:txBody>
      </p:sp>
      <p:sp>
        <p:nvSpPr>
          <p:cNvPr id="3" name="Content Placeholder 2">
            <a:extLst>
              <a:ext uri="{FF2B5EF4-FFF2-40B4-BE49-F238E27FC236}">
                <a16:creationId xmlns:a16="http://schemas.microsoft.com/office/drawing/2014/main" id="{71979FF4-8446-6F3B-F546-2ACFAF8A000B}"/>
              </a:ext>
            </a:extLst>
          </p:cNvPr>
          <p:cNvSpPr>
            <a:spLocks noGrp="1"/>
          </p:cNvSpPr>
          <p:nvPr>
            <p:ph idx="1"/>
          </p:nvPr>
        </p:nvSpPr>
        <p:spPr>
          <a:xfrm>
            <a:off x="457200" y="914400"/>
            <a:ext cx="8229600" cy="5562600"/>
          </a:xfrm>
        </p:spPr>
        <p:txBody>
          <a:bodyPr/>
          <a:lstStyle/>
          <a:p>
            <a:pPr>
              <a:defRPr/>
            </a:pPr>
            <a:r>
              <a:rPr lang="en-US" altLang="en-US" sz="2400" i="1" dirty="0">
                <a:effectLst/>
              </a:rPr>
              <a:t>November 3, 2020: Election Day:</a:t>
            </a:r>
            <a:r>
              <a:rPr lang="en-US" altLang="en-US" sz="2400" dirty="0">
                <a:effectLst/>
              </a:rPr>
              <a:t> The voters in each State chose electors.  </a:t>
            </a:r>
          </a:p>
          <a:p>
            <a:pPr>
              <a:defRPr/>
            </a:pPr>
            <a:r>
              <a:rPr lang="en-US" altLang="en-US" sz="2400" dirty="0">
                <a:effectLst/>
              </a:rPr>
              <a:t>By December 8, 2020: States resolve questions.</a:t>
            </a:r>
          </a:p>
          <a:p>
            <a:pPr>
              <a:defRPr/>
            </a:pPr>
            <a:r>
              <a:rPr lang="en-US" altLang="en-US" sz="2400" i="1" dirty="0">
                <a:effectLst/>
              </a:rPr>
              <a:t>December 14, 2020:</a:t>
            </a:r>
            <a:r>
              <a:rPr lang="en-US" altLang="en-US" sz="2400" dirty="0">
                <a:effectLst/>
              </a:rPr>
              <a:t> The electors in each State meet to select the President and Vice President of the United States. </a:t>
            </a:r>
          </a:p>
          <a:p>
            <a:pPr>
              <a:defRPr/>
            </a:pPr>
            <a:r>
              <a:rPr lang="en-US" altLang="en-US" sz="2400" i="1" dirty="0">
                <a:effectLst/>
              </a:rPr>
              <a:t>December 23, 2020—Deadline for Receipt of Electoral Votes:</a:t>
            </a:r>
            <a:r>
              <a:rPr lang="en-US" altLang="en-US" sz="2400" dirty="0">
                <a:effectLst/>
              </a:rPr>
              <a:t> from States to President of the Senate (VP) and Archivist.</a:t>
            </a:r>
          </a:p>
          <a:p>
            <a:pPr>
              <a:defRPr/>
            </a:pPr>
            <a:r>
              <a:rPr lang="en-US" altLang="en-US" sz="2400" i="1" dirty="0">
                <a:effectLst/>
              </a:rPr>
              <a:t>January 6, 2021—Joint Session of Congress. Electoral Votes Counted in Congress</a:t>
            </a:r>
            <a:r>
              <a:rPr lang="en-US" altLang="en-US" sz="2400" dirty="0">
                <a:effectLst/>
              </a:rPr>
              <a:t>.  Pres of Senate (VP) presides.</a:t>
            </a:r>
          </a:p>
          <a:p>
            <a:pPr>
              <a:defRPr/>
            </a:pPr>
            <a:endParaRPr lang="en-US"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350D-103F-6C13-8384-C458C1490367}"/>
              </a:ext>
            </a:extLst>
          </p:cNvPr>
          <p:cNvSpPr>
            <a:spLocks noGrp="1"/>
          </p:cNvSpPr>
          <p:nvPr>
            <p:ph type="title"/>
          </p:nvPr>
        </p:nvSpPr>
        <p:spPr>
          <a:xfrm>
            <a:off x="533400" y="522288"/>
            <a:ext cx="8116888" cy="614362"/>
          </a:xfrm>
        </p:spPr>
        <p:txBody>
          <a:bodyPr>
            <a:normAutofit/>
          </a:bodyPr>
          <a:lstStyle/>
          <a:p>
            <a:pPr>
              <a:defRPr/>
            </a:pPr>
            <a:r>
              <a:rPr lang="en-US" sz="2700" dirty="0">
                <a:latin typeface="Arial Black" panose="020B0A04020102020204" pitchFamily="34" charset="0"/>
              </a:rPr>
              <a:t>What Comparative Politics Tells Us…</a:t>
            </a:r>
          </a:p>
        </p:txBody>
      </p:sp>
      <p:sp>
        <p:nvSpPr>
          <p:cNvPr id="3" name="Content Placeholder 2">
            <a:extLst>
              <a:ext uri="{FF2B5EF4-FFF2-40B4-BE49-F238E27FC236}">
                <a16:creationId xmlns:a16="http://schemas.microsoft.com/office/drawing/2014/main" id="{A6B4DB43-96FA-66B2-1F16-BE28BF3F3066}"/>
              </a:ext>
            </a:extLst>
          </p:cNvPr>
          <p:cNvSpPr>
            <a:spLocks noGrp="1"/>
          </p:cNvSpPr>
          <p:nvPr>
            <p:ph idx="1"/>
          </p:nvPr>
        </p:nvSpPr>
        <p:spPr>
          <a:xfrm>
            <a:off x="306388" y="1136650"/>
            <a:ext cx="8456612" cy="5340350"/>
          </a:xfrm>
        </p:spPr>
        <p:txBody>
          <a:bodyPr>
            <a:noAutofit/>
          </a:bodyPr>
          <a:lstStyle/>
          <a:p>
            <a:pPr marL="0" indent="0">
              <a:spcBef>
                <a:spcPts val="0"/>
              </a:spcBef>
              <a:buFont typeface="Wingdings" panose="05000000000000000000" pitchFamily="2" charset="2"/>
              <a:buNone/>
              <a:defRPr/>
            </a:pPr>
            <a:r>
              <a:rPr lang="en-US" sz="1400" dirty="0">
                <a:latin typeface="Arial Black" panose="020B0A04020102020204" pitchFamily="34" charset="0"/>
              </a:rPr>
              <a:t>Party or leader				Followers refuse to</a:t>
            </a:r>
          </a:p>
          <a:p>
            <a:pPr marL="0" indent="0">
              <a:spcBef>
                <a:spcPts val="0"/>
              </a:spcBef>
              <a:buFont typeface="Wingdings" panose="05000000000000000000" pitchFamily="2" charset="2"/>
              <a:buNone/>
              <a:defRPr/>
            </a:pPr>
            <a:r>
              <a:rPr lang="en-US" sz="1400" dirty="0">
                <a:latin typeface="Arial Black" panose="020B0A04020102020204" pitchFamily="34" charset="0"/>
              </a:rPr>
              <a:t>claims only it/he				accept opposition elected</a:t>
            </a:r>
          </a:p>
          <a:p>
            <a:pPr marL="0" indent="0">
              <a:spcBef>
                <a:spcPts val="0"/>
              </a:spcBef>
              <a:buFont typeface="Wingdings" panose="05000000000000000000" pitchFamily="2" charset="2"/>
              <a:buNone/>
              <a:defRPr/>
            </a:pPr>
            <a:r>
              <a:rPr lang="en-US" sz="1400" dirty="0">
                <a:latin typeface="Arial Black" panose="020B0A04020102020204" pitchFamily="34" charset="0"/>
              </a:rPr>
              <a:t>can be trusted				officials, reject facts; </a:t>
            </a:r>
          </a:p>
          <a:p>
            <a:pPr marL="0" indent="0">
              <a:spcBef>
                <a:spcPts val="0"/>
              </a:spcBef>
              <a:buFont typeface="Wingdings" panose="05000000000000000000" pitchFamily="2" charset="2"/>
              <a:buNone/>
              <a:defRPr/>
            </a:pPr>
            <a:r>
              <a:rPr lang="en-US" sz="1400" dirty="0">
                <a:latin typeface="Arial Black" panose="020B0A04020102020204" pitchFamily="34" charset="0"/>
              </a:rPr>
              <a:t>(discredits independent news)		only have faith and loyalty 							to leader</a:t>
            </a: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r>
              <a:rPr lang="en-US" sz="1400" dirty="0">
                <a:latin typeface="Arial Black" panose="020B0A04020102020204" pitchFamily="34" charset="0"/>
              </a:rPr>
              <a:t>Party or leader</a:t>
            </a:r>
          </a:p>
          <a:p>
            <a:pPr marL="0" indent="0">
              <a:spcBef>
                <a:spcPts val="0"/>
              </a:spcBef>
              <a:buFont typeface="Wingdings" panose="05000000000000000000" pitchFamily="2" charset="2"/>
              <a:buNone/>
              <a:defRPr/>
            </a:pPr>
            <a:r>
              <a:rPr lang="en-US" sz="1400" dirty="0">
                <a:latin typeface="Arial Black" panose="020B0A04020102020204" pitchFamily="34" charset="0"/>
              </a:rPr>
              <a:t>declares electoral 	Followers	         Followers lose</a:t>
            </a:r>
          </a:p>
          <a:p>
            <a:pPr marL="0" indent="0">
              <a:spcBef>
                <a:spcPts val="0"/>
              </a:spcBef>
              <a:buFont typeface="Wingdings" panose="05000000000000000000" pitchFamily="2" charset="2"/>
              <a:buNone/>
              <a:defRPr/>
            </a:pPr>
            <a:r>
              <a:rPr lang="en-US" sz="1400" dirty="0">
                <a:latin typeface="Arial Black" panose="020B0A04020102020204" pitchFamily="34" charset="0"/>
              </a:rPr>
              <a:t>fraud where there		believe the 	         faith in electoral</a:t>
            </a:r>
          </a:p>
          <a:p>
            <a:pPr marL="0" indent="0">
              <a:spcBef>
                <a:spcPts val="0"/>
              </a:spcBef>
              <a:buFont typeface="Wingdings" panose="05000000000000000000" pitchFamily="2" charset="2"/>
              <a:buNone/>
              <a:defRPr/>
            </a:pPr>
            <a:r>
              <a:rPr lang="en-US" sz="1400" dirty="0">
                <a:latin typeface="Arial Black" panose="020B0A04020102020204" pitchFamily="34" charset="0"/>
              </a:rPr>
              <a:t>is none			election was	         system and the</a:t>
            </a:r>
          </a:p>
          <a:p>
            <a:pPr marL="0" indent="0">
              <a:spcBef>
                <a:spcPts val="0"/>
              </a:spcBef>
              <a:buFont typeface="Wingdings" panose="05000000000000000000" pitchFamily="2" charset="2"/>
              <a:buNone/>
              <a:defRPr/>
            </a:pPr>
            <a:r>
              <a:rPr lang="en-US" sz="1400" dirty="0">
                <a:latin typeface="Arial Black" panose="020B0A04020102020204" pitchFamily="34" charset="0"/>
              </a:rPr>
              <a:t>			stolen		         need for 								         elections		</a:t>
            </a: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r>
              <a:rPr lang="en-US" sz="1400" dirty="0">
                <a:latin typeface="Arial Black" panose="020B0A04020102020204" pitchFamily="34" charset="0"/>
              </a:rPr>
              <a:t>				</a:t>
            </a:r>
          </a:p>
          <a:p>
            <a:pPr marL="0" indent="0">
              <a:spcBef>
                <a:spcPts val="0"/>
              </a:spcBef>
              <a:buFont typeface="Wingdings" panose="05000000000000000000" pitchFamily="2" charset="2"/>
              <a:buNone/>
              <a:defRPr/>
            </a:pPr>
            <a:r>
              <a:rPr lang="en-US" sz="1400" dirty="0">
                <a:latin typeface="Arial Black" panose="020B0A04020102020204" pitchFamily="34" charset="0"/>
              </a:rPr>
              <a:t>			Belief that since an 		End of free</a:t>
            </a:r>
          </a:p>
          <a:p>
            <a:pPr marL="0" indent="0">
              <a:spcBef>
                <a:spcPts val="0"/>
              </a:spcBef>
              <a:buFont typeface="Wingdings" panose="05000000000000000000" pitchFamily="2" charset="2"/>
              <a:buNone/>
              <a:defRPr/>
            </a:pPr>
            <a:r>
              <a:rPr lang="en-US" sz="1400" dirty="0">
                <a:latin typeface="Arial Black" panose="020B0A04020102020204" pitchFamily="34" charset="0"/>
              </a:rPr>
              <a:t>			election was stolen 		and fair </a:t>
            </a:r>
          </a:p>
          <a:p>
            <a:pPr marL="0" indent="0">
              <a:spcBef>
                <a:spcPts val="0"/>
              </a:spcBef>
              <a:buFont typeface="Wingdings" panose="05000000000000000000" pitchFamily="2" charset="2"/>
              <a:buNone/>
              <a:defRPr/>
            </a:pPr>
            <a:r>
              <a:rPr lang="en-US" sz="1400" dirty="0">
                <a:latin typeface="Arial Black" panose="020B0A04020102020204" pitchFamily="34" charset="0"/>
              </a:rPr>
              <a:t>			from them, they can		elections;</a:t>
            </a:r>
          </a:p>
          <a:p>
            <a:pPr marL="0" indent="0">
              <a:spcBef>
                <a:spcPts val="0"/>
              </a:spcBef>
              <a:buFont typeface="Wingdings" panose="05000000000000000000" pitchFamily="2" charset="2"/>
              <a:buNone/>
              <a:defRPr/>
            </a:pPr>
            <a:r>
              <a:rPr lang="en-US" sz="1400" dirty="0">
                <a:latin typeface="Arial Black" panose="020B0A04020102020204" pitchFamily="34" charset="0"/>
              </a:rPr>
              <a:t>			justifiably steal the next one	violence;									collapse of 								democracy</a:t>
            </a:r>
          </a:p>
        </p:txBody>
      </p:sp>
      <p:cxnSp>
        <p:nvCxnSpPr>
          <p:cNvPr id="7" name="Straight Arrow Connector 6">
            <a:extLst>
              <a:ext uri="{FF2B5EF4-FFF2-40B4-BE49-F238E27FC236}">
                <a16:creationId xmlns:a16="http://schemas.microsoft.com/office/drawing/2014/main" id="{C49347CA-435B-5BC8-A679-A2648C69CDB4}"/>
              </a:ext>
            </a:extLst>
          </p:cNvPr>
          <p:cNvCxnSpPr/>
          <p:nvPr/>
        </p:nvCxnSpPr>
        <p:spPr>
          <a:xfrm flipV="1">
            <a:off x="2292350" y="3357563"/>
            <a:ext cx="671513" cy="63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A7CE25-BABD-1AE9-4D4C-E246A6EDE3A6}"/>
              </a:ext>
            </a:extLst>
          </p:cNvPr>
          <p:cNvCxnSpPr/>
          <p:nvPr/>
        </p:nvCxnSpPr>
        <p:spPr>
          <a:xfrm>
            <a:off x="2292350" y="1524000"/>
            <a:ext cx="2419350"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446" name="Straight Arrow Connector 5">
            <a:extLst>
              <a:ext uri="{FF2B5EF4-FFF2-40B4-BE49-F238E27FC236}">
                <a16:creationId xmlns:a16="http://schemas.microsoft.com/office/drawing/2014/main" id="{0A389FC6-7301-91BC-CE05-D54D6FA78E83}"/>
              </a:ext>
            </a:extLst>
          </p:cNvPr>
          <p:cNvCxnSpPr>
            <a:cxnSpLocks noChangeShapeType="1"/>
          </p:cNvCxnSpPr>
          <p:nvPr/>
        </p:nvCxnSpPr>
        <p:spPr bwMode="auto">
          <a:xfrm>
            <a:off x="1219200" y="2057400"/>
            <a:ext cx="0" cy="7620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7" name="Straight Arrow Connector 8">
            <a:extLst>
              <a:ext uri="{FF2B5EF4-FFF2-40B4-BE49-F238E27FC236}">
                <a16:creationId xmlns:a16="http://schemas.microsoft.com/office/drawing/2014/main" id="{3BC3CABB-A539-4864-2BF0-FFBA0F78BBBC}"/>
              </a:ext>
            </a:extLst>
          </p:cNvPr>
          <p:cNvCxnSpPr>
            <a:cxnSpLocks noChangeShapeType="1"/>
          </p:cNvCxnSpPr>
          <p:nvPr/>
        </p:nvCxnSpPr>
        <p:spPr bwMode="auto">
          <a:xfrm>
            <a:off x="4495800" y="3429000"/>
            <a:ext cx="762000"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8" name="Straight Arrow Connector 12">
            <a:extLst>
              <a:ext uri="{FF2B5EF4-FFF2-40B4-BE49-F238E27FC236}">
                <a16:creationId xmlns:a16="http://schemas.microsoft.com/office/drawing/2014/main" id="{9CFBAF07-A6AD-7D95-564A-9BCD0B3444CB}"/>
              </a:ext>
            </a:extLst>
          </p:cNvPr>
          <p:cNvCxnSpPr>
            <a:cxnSpLocks noChangeShapeType="1"/>
          </p:cNvCxnSpPr>
          <p:nvPr/>
        </p:nvCxnSpPr>
        <p:spPr bwMode="auto">
          <a:xfrm flipV="1">
            <a:off x="5715000" y="2209800"/>
            <a:ext cx="609600"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9" name="Straight Arrow Connector 16">
            <a:extLst>
              <a:ext uri="{FF2B5EF4-FFF2-40B4-BE49-F238E27FC236}">
                <a16:creationId xmlns:a16="http://schemas.microsoft.com/office/drawing/2014/main" id="{FF677C91-AC4C-3632-5123-8A1B0CAA4086}"/>
              </a:ext>
            </a:extLst>
          </p:cNvPr>
          <p:cNvCxnSpPr>
            <a:cxnSpLocks noChangeShapeType="1"/>
          </p:cNvCxnSpPr>
          <p:nvPr/>
        </p:nvCxnSpPr>
        <p:spPr bwMode="auto">
          <a:xfrm>
            <a:off x="7086600" y="2209800"/>
            <a:ext cx="533400" cy="23622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0" name="Straight Arrow Connector 20">
            <a:extLst>
              <a:ext uri="{FF2B5EF4-FFF2-40B4-BE49-F238E27FC236}">
                <a16:creationId xmlns:a16="http://schemas.microsoft.com/office/drawing/2014/main" id="{4ACAC04E-CA47-F9EA-5403-DD25B33D8638}"/>
              </a:ext>
            </a:extLst>
          </p:cNvPr>
          <p:cNvCxnSpPr>
            <a:cxnSpLocks noChangeShapeType="1"/>
          </p:cNvCxnSpPr>
          <p:nvPr/>
        </p:nvCxnSpPr>
        <p:spPr bwMode="auto">
          <a:xfrm>
            <a:off x="6627813" y="3886200"/>
            <a:ext cx="382587"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1" name="Straight Arrow Connector 23">
            <a:extLst>
              <a:ext uri="{FF2B5EF4-FFF2-40B4-BE49-F238E27FC236}">
                <a16:creationId xmlns:a16="http://schemas.microsoft.com/office/drawing/2014/main" id="{3015FF3A-303C-742B-391F-B97112685170}"/>
              </a:ext>
            </a:extLst>
          </p:cNvPr>
          <p:cNvCxnSpPr>
            <a:cxnSpLocks noChangeShapeType="1"/>
          </p:cNvCxnSpPr>
          <p:nvPr/>
        </p:nvCxnSpPr>
        <p:spPr bwMode="auto">
          <a:xfrm>
            <a:off x="3657600" y="4038600"/>
            <a:ext cx="381000" cy="6096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2" name="Straight Arrow Connector 25">
            <a:extLst>
              <a:ext uri="{FF2B5EF4-FFF2-40B4-BE49-F238E27FC236}">
                <a16:creationId xmlns:a16="http://schemas.microsoft.com/office/drawing/2014/main" id="{9703C003-315A-9AC7-B693-DA2C27AD8DC8}"/>
              </a:ext>
            </a:extLst>
          </p:cNvPr>
          <p:cNvCxnSpPr>
            <a:cxnSpLocks noChangeShapeType="1"/>
          </p:cNvCxnSpPr>
          <p:nvPr/>
        </p:nvCxnSpPr>
        <p:spPr bwMode="auto">
          <a:xfrm>
            <a:off x="5257800" y="5181600"/>
            <a:ext cx="1370013"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71C6-3375-719F-D9BB-163E74C0831C}"/>
              </a:ext>
            </a:extLst>
          </p:cNvPr>
          <p:cNvSpPr>
            <a:spLocks noGrp="1"/>
          </p:cNvSpPr>
          <p:nvPr>
            <p:ph type="title"/>
          </p:nvPr>
        </p:nvSpPr>
        <p:spPr/>
        <p:txBody>
          <a:bodyPr/>
          <a:lstStyle/>
          <a:p>
            <a:pPr>
              <a:defRPr/>
            </a:pPr>
            <a:endParaRPr lang="en-US" dirty="0"/>
          </a:p>
        </p:txBody>
      </p:sp>
      <p:pic>
        <p:nvPicPr>
          <p:cNvPr id="62467" name="Content Placeholder 3">
            <a:extLst>
              <a:ext uri="{FF2B5EF4-FFF2-40B4-BE49-F238E27FC236}">
                <a16:creationId xmlns:a16="http://schemas.microsoft.com/office/drawing/2014/main" id="{213178CB-7375-DFED-D1DB-F1BBF9F501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600200"/>
            <a:ext cx="7696200" cy="4800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0F49-C1A1-4DC0-8564-6E68F8D248A0}"/>
              </a:ext>
            </a:extLst>
          </p:cNvPr>
          <p:cNvSpPr>
            <a:spLocks noGrp="1"/>
          </p:cNvSpPr>
          <p:nvPr>
            <p:ph type="title"/>
          </p:nvPr>
        </p:nvSpPr>
        <p:spPr/>
        <p:txBody>
          <a:bodyPr/>
          <a:lstStyle/>
          <a:p>
            <a:r>
              <a:rPr lang="en-US" dirty="0"/>
              <a:t>Capitol Breach Cases</a:t>
            </a:r>
            <a:br>
              <a:rPr lang="en-US" dirty="0"/>
            </a:br>
            <a:r>
              <a:rPr lang="en-US" sz="3600" dirty="0"/>
              <a:t>(reference Links)</a:t>
            </a:r>
            <a:endParaRPr lang="en-US" dirty="0"/>
          </a:p>
        </p:txBody>
      </p:sp>
      <p:sp>
        <p:nvSpPr>
          <p:cNvPr id="3" name="Content Placeholder 2">
            <a:extLst>
              <a:ext uri="{FF2B5EF4-FFF2-40B4-BE49-F238E27FC236}">
                <a16:creationId xmlns:a16="http://schemas.microsoft.com/office/drawing/2014/main" id="{3BF34079-A3EF-4DB8-A70E-DFD068BCBCAB}"/>
              </a:ext>
            </a:extLst>
          </p:cNvPr>
          <p:cNvSpPr>
            <a:spLocks noGrp="1"/>
          </p:cNvSpPr>
          <p:nvPr>
            <p:ph idx="1"/>
          </p:nvPr>
        </p:nvSpPr>
        <p:spPr>
          <a:xfrm>
            <a:off x="457200" y="1600200"/>
            <a:ext cx="8229600" cy="4818185"/>
          </a:xfrm>
        </p:spPr>
        <p:txBody>
          <a:bodyPr/>
          <a:lstStyle/>
          <a:p>
            <a:r>
              <a:rPr lang="en-US" b="0" i="0" dirty="0">
                <a:effectLst/>
                <a:latin typeface="Arial Black" panose="020B0A04020102020204" pitchFamily="34" charset="0"/>
                <a:hlinkClick r:id="rId2"/>
              </a:rPr>
              <a:t>U.S. Attorney’s Office for the District of Columbia</a:t>
            </a:r>
            <a:endParaRPr lang="en-US" b="0" i="0" dirty="0">
              <a:effectLst/>
              <a:latin typeface="Arial Black" panose="020B0A04020102020204" pitchFamily="34" charset="0"/>
            </a:endParaRPr>
          </a:p>
          <a:p>
            <a:r>
              <a:rPr lang="en-US" dirty="0">
                <a:effectLst/>
                <a:latin typeface="Arial Black" panose="020B0A04020102020204" pitchFamily="34" charset="0"/>
                <a:hlinkClick r:id="rId3"/>
              </a:rPr>
              <a:t>List of Cases</a:t>
            </a:r>
            <a:r>
              <a:rPr lang="en-US" dirty="0">
                <a:effectLst/>
                <a:latin typeface="Arial Black" panose="020B0A04020102020204" pitchFamily="34" charset="0"/>
              </a:rPr>
              <a:t> (US Atty)</a:t>
            </a:r>
          </a:p>
          <a:p>
            <a:r>
              <a:rPr lang="en-US" dirty="0">
                <a:effectLst/>
                <a:latin typeface="Arial Black" panose="020B0A04020102020204" pitchFamily="34" charset="0"/>
                <a:hlinkClick r:id="rId4"/>
              </a:rPr>
              <a:t>Tracking Cases </a:t>
            </a:r>
            <a:r>
              <a:rPr lang="en-US" dirty="0">
                <a:effectLst/>
                <a:latin typeface="Arial Black" panose="020B0A04020102020204" pitchFamily="34" charset="0"/>
              </a:rPr>
              <a:t>(NPR)</a:t>
            </a:r>
          </a:p>
          <a:p>
            <a:r>
              <a:rPr lang="en-US" dirty="0">
                <a:effectLst/>
                <a:latin typeface="Arial Black" panose="020B0A04020102020204" pitchFamily="34" charset="0"/>
              </a:rPr>
              <a:t>Oath Keepers </a:t>
            </a:r>
            <a:r>
              <a:rPr lang="en-US" dirty="0">
                <a:effectLst/>
                <a:latin typeface="Arial Black" panose="020B0A04020102020204" pitchFamily="34" charset="0"/>
                <a:hlinkClick r:id="rId5"/>
              </a:rPr>
              <a:t>sentences</a:t>
            </a:r>
            <a:endParaRPr lang="en-US" dirty="0">
              <a:effectLst/>
              <a:latin typeface="Arial Black" panose="020B0A04020102020204" pitchFamily="34" charset="0"/>
            </a:endParaRPr>
          </a:p>
          <a:p>
            <a:r>
              <a:rPr lang="en-US" dirty="0">
                <a:effectLst/>
                <a:latin typeface="Arial Black" panose="020B0A04020102020204" pitchFamily="34" charset="0"/>
              </a:rPr>
              <a:t>18 years “seditious conspiracy”</a:t>
            </a:r>
          </a:p>
          <a:p>
            <a:r>
              <a:rPr lang="en-US" dirty="0">
                <a:effectLst/>
                <a:latin typeface="Arial Black" panose="020B0A04020102020204" pitchFamily="34" charset="0"/>
              </a:rPr>
              <a:t>Proud Boys </a:t>
            </a:r>
            <a:r>
              <a:rPr lang="en-US" dirty="0">
                <a:effectLst/>
                <a:latin typeface="Arial Black" panose="020B0A04020102020204" pitchFamily="34" charset="0"/>
                <a:hlinkClick r:id="rId6"/>
              </a:rPr>
              <a:t>sentences</a:t>
            </a:r>
            <a:endParaRPr lang="en-US" dirty="0">
              <a:latin typeface="Arial Black" panose="020B0A04020102020204" pitchFamily="34" charset="0"/>
            </a:endParaRPr>
          </a:p>
        </p:txBody>
      </p:sp>
    </p:spTree>
    <p:extLst>
      <p:ext uri="{BB962C8B-B14F-4D97-AF65-F5344CB8AC3E}">
        <p14:creationId xmlns:p14="http://schemas.microsoft.com/office/powerpoint/2010/main" val="3345633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FEF-E2CA-421D-B16B-72206A8DDBF3}"/>
              </a:ext>
            </a:extLst>
          </p:cNvPr>
          <p:cNvSpPr>
            <a:spLocks noGrp="1"/>
          </p:cNvSpPr>
          <p:nvPr>
            <p:ph type="title"/>
          </p:nvPr>
        </p:nvSpPr>
        <p:spPr>
          <a:xfrm>
            <a:off x="457200" y="277813"/>
            <a:ext cx="8229600" cy="873979"/>
          </a:xfrm>
        </p:spPr>
        <p:txBody>
          <a:bodyPr/>
          <a:lstStyle/>
          <a:p>
            <a:r>
              <a:rPr lang="en-US" dirty="0"/>
              <a:t>Key Groups</a:t>
            </a:r>
          </a:p>
        </p:txBody>
      </p:sp>
      <p:sp>
        <p:nvSpPr>
          <p:cNvPr id="3" name="Content Placeholder 2">
            <a:extLst>
              <a:ext uri="{FF2B5EF4-FFF2-40B4-BE49-F238E27FC236}">
                <a16:creationId xmlns:a16="http://schemas.microsoft.com/office/drawing/2014/main" id="{5EA92C51-EA33-4161-8864-434DD40D8FC8}"/>
              </a:ext>
            </a:extLst>
          </p:cNvPr>
          <p:cNvSpPr>
            <a:spLocks noGrp="1"/>
          </p:cNvSpPr>
          <p:nvPr>
            <p:ph idx="1"/>
          </p:nvPr>
        </p:nvSpPr>
        <p:spPr>
          <a:xfrm>
            <a:off x="184638" y="1257300"/>
            <a:ext cx="8502162" cy="5442438"/>
          </a:xfrm>
        </p:spPr>
        <p:txBody>
          <a:bodyPr/>
          <a:lstStyle/>
          <a:p>
            <a:r>
              <a:rPr lang="en-US" dirty="0">
                <a:hlinkClick r:id="rId2"/>
              </a:rPr>
              <a:t>Oath Keepers</a:t>
            </a:r>
            <a:endParaRPr lang="en-US" dirty="0"/>
          </a:p>
          <a:p>
            <a:r>
              <a:rPr lang="en-US" dirty="0">
                <a:hlinkClick r:id="rId3"/>
              </a:rPr>
              <a:t>Proud Boys</a:t>
            </a:r>
            <a:endParaRPr lang="en-US" dirty="0"/>
          </a:p>
          <a:p>
            <a:r>
              <a:rPr lang="en-US" dirty="0">
                <a:hlinkClick r:id="rId4"/>
              </a:rPr>
              <a:t>QAnon</a:t>
            </a:r>
            <a:endParaRPr lang="en-US" dirty="0"/>
          </a:p>
          <a:p>
            <a:endParaRPr lang="en-US" dirty="0"/>
          </a:p>
          <a:p>
            <a:endParaRPr lang="en-US" dirty="0"/>
          </a:p>
        </p:txBody>
      </p:sp>
      <p:pic>
        <p:nvPicPr>
          <p:cNvPr id="4" name="Picture 3">
            <a:extLst>
              <a:ext uri="{FF2B5EF4-FFF2-40B4-BE49-F238E27FC236}">
                <a16:creationId xmlns:a16="http://schemas.microsoft.com/office/drawing/2014/main" id="{6DC22A01-BB0B-4017-A972-C5303A87CE04}"/>
              </a:ext>
            </a:extLst>
          </p:cNvPr>
          <p:cNvPicPr>
            <a:picLocks noChangeAspect="1"/>
          </p:cNvPicPr>
          <p:nvPr/>
        </p:nvPicPr>
        <p:blipFill>
          <a:blip r:embed="rId5"/>
          <a:stretch>
            <a:fillRect/>
          </a:stretch>
        </p:blipFill>
        <p:spPr>
          <a:xfrm>
            <a:off x="247650" y="3604846"/>
            <a:ext cx="4772758" cy="2975341"/>
          </a:xfrm>
          <a:prstGeom prst="rect">
            <a:avLst/>
          </a:prstGeom>
        </p:spPr>
      </p:pic>
      <p:pic>
        <p:nvPicPr>
          <p:cNvPr id="5" name="Picture 4">
            <a:extLst>
              <a:ext uri="{FF2B5EF4-FFF2-40B4-BE49-F238E27FC236}">
                <a16:creationId xmlns:a16="http://schemas.microsoft.com/office/drawing/2014/main" id="{915A36DB-7BFD-4796-991F-83E9C95DFF6A}"/>
              </a:ext>
            </a:extLst>
          </p:cNvPr>
          <p:cNvPicPr>
            <a:picLocks noChangeAspect="1"/>
          </p:cNvPicPr>
          <p:nvPr/>
        </p:nvPicPr>
        <p:blipFill>
          <a:blip r:embed="rId6"/>
          <a:stretch>
            <a:fillRect/>
          </a:stretch>
        </p:blipFill>
        <p:spPr>
          <a:xfrm>
            <a:off x="6089406" y="1399625"/>
            <a:ext cx="1924050" cy="2381250"/>
          </a:xfrm>
          <a:prstGeom prst="rect">
            <a:avLst/>
          </a:prstGeom>
        </p:spPr>
      </p:pic>
      <p:pic>
        <p:nvPicPr>
          <p:cNvPr id="6" name="Picture 5">
            <a:extLst>
              <a:ext uri="{FF2B5EF4-FFF2-40B4-BE49-F238E27FC236}">
                <a16:creationId xmlns:a16="http://schemas.microsoft.com/office/drawing/2014/main" id="{B9DAAD2B-1B46-4BBC-877E-4A78EBAB6165}"/>
              </a:ext>
            </a:extLst>
          </p:cNvPr>
          <p:cNvPicPr>
            <a:picLocks noChangeAspect="1"/>
          </p:cNvPicPr>
          <p:nvPr/>
        </p:nvPicPr>
        <p:blipFill rotWithShape="1">
          <a:blip r:embed="rId7"/>
          <a:srcRect l="27344"/>
          <a:stretch/>
        </p:blipFill>
        <p:spPr>
          <a:xfrm>
            <a:off x="5416062" y="4112907"/>
            <a:ext cx="3270738" cy="2467280"/>
          </a:xfrm>
          <a:prstGeom prst="rect">
            <a:avLst/>
          </a:prstGeom>
        </p:spPr>
      </p:pic>
    </p:spTree>
    <p:extLst>
      <p:ext uri="{BB962C8B-B14F-4D97-AF65-F5344CB8AC3E}">
        <p14:creationId xmlns:p14="http://schemas.microsoft.com/office/powerpoint/2010/main" val="2581429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44C9-C930-4D93-9404-309A63C1BB3F}"/>
              </a:ext>
            </a:extLst>
          </p:cNvPr>
          <p:cNvSpPr>
            <a:spLocks noGrp="1"/>
          </p:cNvSpPr>
          <p:nvPr>
            <p:ph type="title"/>
          </p:nvPr>
        </p:nvSpPr>
        <p:spPr/>
        <p:txBody>
          <a:bodyPr/>
          <a:lstStyle/>
          <a:p>
            <a:r>
              <a:rPr lang="en-US" sz="2800" dirty="0">
                <a:latin typeface="Arial Black" panose="020B0A04020102020204" pitchFamily="34" charset="0"/>
              </a:rPr>
              <a:t>Special Counsel to Investigate Interference in the Transfer of Power 2020</a:t>
            </a:r>
          </a:p>
        </p:txBody>
      </p:sp>
      <p:sp>
        <p:nvSpPr>
          <p:cNvPr id="3" name="Content Placeholder 2">
            <a:extLst>
              <a:ext uri="{FF2B5EF4-FFF2-40B4-BE49-F238E27FC236}">
                <a16:creationId xmlns:a16="http://schemas.microsoft.com/office/drawing/2014/main" id="{07E9587B-6F10-4B41-A97F-305240BBED17}"/>
              </a:ext>
            </a:extLst>
          </p:cNvPr>
          <p:cNvSpPr>
            <a:spLocks noGrp="1"/>
          </p:cNvSpPr>
          <p:nvPr>
            <p:ph idx="1"/>
          </p:nvPr>
        </p:nvSpPr>
        <p:spPr/>
        <p:txBody>
          <a:bodyPr/>
          <a:lstStyle/>
          <a:p>
            <a:r>
              <a:rPr lang="en-US" dirty="0">
                <a:hlinkClick r:id="rId2"/>
              </a:rPr>
              <a:t>Jack Smith</a:t>
            </a:r>
            <a:endParaRPr lang="en-US" dirty="0"/>
          </a:p>
          <a:p>
            <a:r>
              <a:rPr lang="en-US" dirty="0"/>
              <a:t>His Appointment </a:t>
            </a:r>
            <a:r>
              <a:rPr lang="en-US" dirty="0">
                <a:hlinkClick r:id="rId3"/>
              </a:rPr>
              <a:t>Authorization</a:t>
            </a:r>
            <a:endParaRPr lang="en-US" dirty="0"/>
          </a:p>
          <a:p>
            <a:r>
              <a:rPr lang="en-US" dirty="0"/>
              <a:t>Indictment: </a:t>
            </a:r>
            <a:r>
              <a:rPr lang="en-US" dirty="0">
                <a:hlinkClick r:id="rId3"/>
              </a:rPr>
              <a:t>US v. Donald Trump</a:t>
            </a:r>
            <a:endParaRPr lang="en-US" dirty="0"/>
          </a:p>
          <a:p>
            <a:pPr marL="0" indent="0">
              <a:buNone/>
            </a:pPr>
            <a:r>
              <a:rPr lang="en-US" dirty="0"/>
              <a:t>	August 1, 2023</a:t>
            </a:r>
          </a:p>
        </p:txBody>
      </p:sp>
    </p:spTree>
    <p:extLst>
      <p:ext uri="{BB962C8B-B14F-4D97-AF65-F5344CB8AC3E}">
        <p14:creationId xmlns:p14="http://schemas.microsoft.com/office/powerpoint/2010/main" val="1170024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9A5D-DDBF-42EC-B4EF-54EFA08B05C6}"/>
              </a:ext>
            </a:extLst>
          </p:cNvPr>
          <p:cNvSpPr>
            <a:spLocks noGrp="1"/>
          </p:cNvSpPr>
          <p:nvPr>
            <p:ph type="title"/>
          </p:nvPr>
        </p:nvSpPr>
        <p:spPr>
          <a:xfrm>
            <a:off x="457200" y="277813"/>
            <a:ext cx="8229600" cy="738187"/>
          </a:xfrm>
        </p:spPr>
        <p:txBody>
          <a:bodyPr/>
          <a:lstStyle/>
          <a:p>
            <a:r>
              <a:rPr lang="en-US" sz="3200" dirty="0">
                <a:latin typeface="Arial Black" panose="020B0A04020102020204" pitchFamily="34" charset="0"/>
              </a:rPr>
              <a:t>Trump Indictments and Trial Dates</a:t>
            </a:r>
          </a:p>
        </p:txBody>
      </p:sp>
      <p:sp>
        <p:nvSpPr>
          <p:cNvPr id="3" name="Content Placeholder 2">
            <a:extLst>
              <a:ext uri="{FF2B5EF4-FFF2-40B4-BE49-F238E27FC236}">
                <a16:creationId xmlns:a16="http://schemas.microsoft.com/office/drawing/2014/main" id="{D72E06AB-BD8D-4118-A699-08B9CFDE94AE}"/>
              </a:ext>
            </a:extLst>
          </p:cNvPr>
          <p:cNvSpPr>
            <a:spLocks noGrp="1"/>
          </p:cNvSpPr>
          <p:nvPr>
            <p:ph idx="1"/>
          </p:nvPr>
        </p:nvSpPr>
        <p:spPr>
          <a:xfrm>
            <a:off x="457199" y="1204686"/>
            <a:ext cx="8440057" cy="5375501"/>
          </a:xfrm>
        </p:spPr>
        <p:txBody>
          <a:bodyPr/>
          <a:lstStyle/>
          <a:p>
            <a:pPr>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March 4, 2024: Federal Trial on 2020 Election Interference</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2"/>
              </a:rPr>
              <a:t>United States of America v. Donald Trump</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March 25, 2024: NY Trial on Falsifying Business 	Records</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3"/>
              </a:rPr>
              <a:t>People of the State of New York v. Donald Trump</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May 20, 2024: Federal Trial on Mishandling Classified 	Documents</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4"/>
              </a:rPr>
              <a:t>United States of America v. Donald Trump and Waltine Nauta</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Georgia Election Interference Case: No date set yet</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5"/>
              </a:rPr>
              <a:t>The State of Georgia v</a:t>
            </a:r>
            <a:r>
              <a:rPr lang="en-US" sz="2000" dirty="0">
                <a:effectLst/>
                <a:latin typeface="Arial Black" panose="020B0A04020102020204" pitchFamily="34" charset="0"/>
                <a:ea typeface="Calibri" panose="020F0502020204030204" pitchFamily="34" charset="0"/>
                <a:cs typeface="Times New Roman" panose="02020603050405020304" pitchFamily="18" charset="0"/>
              </a:rPr>
              <a:t>. Donald John Trump, Rudolph William Louis Giuliani… (19 people) 41 Counts</a:t>
            </a:r>
          </a:p>
          <a:p>
            <a:endParaRPr lang="en-US" dirty="0"/>
          </a:p>
        </p:txBody>
      </p:sp>
    </p:spTree>
    <p:extLst>
      <p:ext uri="{BB962C8B-B14F-4D97-AF65-F5344CB8AC3E}">
        <p14:creationId xmlns:p14="http://schemas.microsoft.com/office/powerpoint/2010/main" val="4102981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8B69-24B0-4544-8994-004988815827}"/>
              </a:ext>
            </a:extLst>
          </p:cNvPr>
          <p:cNvSpPr>
            <a:spLocks noGrp="1"/>
          </p:cNvSpPr>
          <p:nvPr>
            <p:ph type="title"/>
          </p:nvPr>
        </p:nvSpPr>
        <p:spPr/>
        <p:txBody>
          <a:bodyPr/>
          <a:lstStyle/>
          <a:p>
            <a:r>
              <a:rPr lang="en-US" dirty="0"/>
              <a:t>Declassification</a:t>
            </a:r>
            <a:br>
              <a:rPr lang="en-US" dirty="0"/>
            </a:br>
            <a:r>
              <a:rPr lang="en-US" dirty="0"/>
              <a:t>(for reference)</a:t>
            </a:r>
          </a:p>
        </p:txBody>
      </p:sp>
      <p:pic>
        <p:nvPicPr>
          <p:cNvPr id="5" name="Content Placeholder 4">
            <a:extLst>
              <a:ext uri="{FF2B5EF4-FFF2-40B4-BE49-F238E27FC236}">
                <a16:creationId xmlns:a16="http://schemas.microsoft.com/office/drawing/2014/main" id="{D9DA0D9D-5C4A-45A4-8684-172CF7DF3B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082006" y="1983383"/>
            <a:ext cx="4979987" cy="4213621"/>
          </a:xfrm>
        </p:spPr>
      </p:pic>
    </p:spTree>
    <p:extLst>
      <p:ext uri="{BB962C8B-B14F-4D97-AF65-F5344CB8AC3E}">
        <p14:creationId xmlns:p14="http://schemas.microsoft.com/office/powerpoint/2010/main" val="360901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CA87-F7A3-44BC-BA66-182AE2926819}"/>
              </a:ext>
            </a:extLst>
          </p:cNvPr>
          <p:cNvSpPr>
            <a:spLocks noGrp="1"/>
          </p:cNvSpPr>
          <p:nvPr>
            <p:ph type="title"/>
          </p:nvPr>
        </p:nvSpPr>
        <p:spPr>
          <a:xfrm>
            <a:off x="457200" y="277813"/>
            <a:ext cx="8229600" cy="522287"/>
          </a:xfrm>
        </p:spPr>
        <p:txBody>
          <a:bodyPr/>
          <a:lstStyle/>
          <a:p>
            <a:r>
              <a:rPr lang="en-US" dirty="0"/>
              <a:t>The Debate</a:t>
            </a:r>
          </a:p>
        </p:txBody>
      </p:sp>
      <p:sp>
        <p:nvSpPr>
          <p:cNvPr id="3" name="Content Placeholder 2">
            <a:extLst>
              <a:ext uri="{FF2B5EF4-FFF2-40B4-BE49-F238E27FC236}">
                <a16:creationId xmlns:a16="http://schemas.microsoft.com/office/drawing/2014/main" id="{A0D23D8C-63F7-46AF-83D2-CD7E05C3C1FC}"/>
              </a:ext>
            </a:extLst>
          </p:cNvPr>
          <p:cNvSpPr>
            <a:spLocks noGrp="1"/>
          </p:cNvSpPr>
          <p:nvPr>
            <p:ph idx="1"/>
          </p:nvPr>
        </p:nvSpPr>
        <p:spPr>
          <a:xfrm>
            <a:off x="457200" y="1257300"/>
            <a:ext cx="8229600" cy="5091545"/>
          </a:xfrm>
        </p:spPr>
        <p:txBody>
          <a:bodyPr/>
          <a:lstStyle/>
          <a:p>
            <a:pPr marR="0" algn="ctr">
              <a:spcBef>
                <a:spcPts val="0"/>
              </a:spcBef>
              <a:spcAft>
                <a:spcPts val="0"/>
              </a:spcAft>
              <a:buFont typeface="+mj-lt"/>
              <a:buAutoNum type="arabicPeriod"/>
            </a:pPr>
            <a:r>
              <a:rPr lang="en-US" sz="2800" dirty="0">
                <a:effectLst/>
                <a:latin typeface="Arial Black" panose="020B0A04020102020204" pitchFamily="34" charset="0"/>
                <a:ea typeface="Times New Roman" panose="02020603050405020304" pitchFamily="18" charset="0"/>
              </a:rPr>
              <a:t>Persecution of your political opponents </a:t>
            </a:r>
          </a:p>
          <a:p>
            <a:pPr marL="0" marR="0" indent="0" algn="ctr">
              <a:spcBef>
                <a:spcPts val="0"/>
              </a:spcBef>
              <a:spcAft>
                <a:spcPts val="0"/>
              </a:spcAft>
              <a:buNone/>
            </a:pPr>
            <a:r>
              <a:rPr lang="en-US" sz="2800" dirty="0">
                <a:effectLst/>
                <a:latin typeface="Arial Black" panose="020B0A04020102020204" pitchFamily="34" charset="0"/>
                <a:ea typeface="Times New Roman" panose="02020603050405020304" pitchFamily="18" charset="0"/>
              </a:rPr>
              <a:t>or </a:t>
            </a:r>
          </a:p>
          <a:p>
            <a:pPr marL="0" marR="0" indent="0" algn="ctr">
              <a:spcBef>
                <a:spcPts val="0"/>
              </a:spcBef>
              <a:spcAft>
                <a:spcPts val="0"/>
              </a:spcAft>
              <a:buNone/>
            </a:pPr>
            <a:r>
              <a:rPr lang="en-US" sz="2800" dirty="0">
                <a:effectLst/>
                <a:latin typeface="Arial Black" panose="020B0A04020102020204" pitchFamily="34" charset="0"/>
                <a:ea typeface="Times New Roman" panose="02020603050405020304" pitchFamily="18" charset="0"/>
              </a:rPr>
              <a:t>Proof that no one is above the law</a:t>
            </a:r>
          </a:p>
          <a:p>
            <a:pPr marL="0" marR="0" indent="0" algn="ctr">
              <a:spcBef>
                <a:spcPts val="0"/>
              </a:spcBef>
              <a:spcAft>
                <a:spcPts val="0"/>
              </a:spcAft>
              <a:buNone/>
            </a:pPr>
            <a:endParaRPr lang="en-US" sz="2800" dirty="0">
              <a:effectLst/>
              <a:latin typeface="Arial Black" panose="020B0A04020102020204" pitchFamily="34" charset="0"/>
              <a:ea typeface="Times New Roman" panose="02020603050405020304" pitchFamily="18" charset="0"/>
            </a:endParaRPr>
          </a:p>
          <a:p>
            <a:pPr marL="0" marR="0" indent="0" algn="ctr">
              <a:spcBef>
                <a:spcPts val="0"/>
              </a:spcBef>
              <a:spcAft>
                <a:spcPts val="0"/>
              </a:spcAft>
              <a:buNone/>
            </a:pPr>
            <a:endParaRPr lang="en-US" sz="2800" dirty="0">
              <a:effectLst/>
              <a:latin typeface="Arial Black" panose="020B0A04020102020204" pitchFamily="34" charset="0"/>
              <a:ea typeface="Times New Roman" panose="02020603050405020304" pitchFamily="18" charset="0"/>
            </a:endParaRPr>
          </a:p>
          <a:p>
            <a:pPr marL="0" marR="0" indent="0" algn="ctr">
              <a:spcBef>
                <a:spcPts val="0"/>
              </a:spcBef>
              <a:spcAft>
                <a:spcPts val="0"/>
              </a:spcAft>
              <a:buNone/>
            </a:pPr>
            <a:endParaRPr lang="en-US" sz="2800" dirty="0">
              <a:effectLst/>
              <a:latin typeface="Arial Black" panose="020B0A04020102020204" pitchFamily="34" charset="0"/>
              <a:ea typeface="Times New Roman" panose="02020603050405020304" pitchFamily="18" charset="0"/>
            </a:endParaRPr>
          </a:p>
          <a:p>
            <a:pPr marL="457200" marR="0" indent="-457200" algn="ctr">
              <a:spcBef>
                <a:spcPts val="0"/>
              </a:spcBef>
              <a:spcAft>
                <a:spcPts val="0"/>
              </a:spcAft>
              <a:buFont typeface="+mj-lt"/>
              <a:buAutoNum type="arabicPeriod" startAt="2"/>
            </a:pPr>
            <a:r>
              <a:rPr lang="en-US" sz="2800" dirty="0">
                <a:effectLst/>
                <a:latin typeface="Arial Black" panose="020B0A04020102020204" pitchFamily="34" charset="0"/>
                <a:ea typeface="Times New Roman" panose="02020603050405020304" pitchFamily="18" charset="0"/>
              </a:rPr>
              <a:t>Republicans vs. Democrats </a:t>
            </a:r>
          </a:p>
          <a:p>
            <a:pPr marL="0" marR="0" indent="0" algn="ctr">
              <a:spcBef>
                <a:spcPts val="0"/>
              </a:spcBef>
              <a:spcAft>
                <a:spcPts val="0"/>
              </a:spcAft>
              <a:buNone/>
            </a:pPr>
            <a:r>
              <a:rPr lang="en-US" sz="2800" dirty="0">
                <a:effectLst/>
                <a:latin typeface="Arial Black" panose="020B0A04020102020204" pitchFamily="34" charset="0"/>
                <a:ea typeface="Times New Roman" panose="02020603050405020304" pitchFamily="18" charset="0"/>
              </a:rPr>
              <a:t>or </a:t>
            </a:r>
          </a:p>
          <a:p>
            <a:pPr marL="0" marR="0" indent="0" algn="ctr">
              <a:spcBef>
                <a:spcPts val="0"/>
              </a:spcBef>
              <a:spcAft>
                <a:spcPts val="0"/>
              </a:spcAft>
              <a:buNone/>
            </a:pPr>
            <a:r>
              <a:rPr lang="en-US" sz="2800" dirty="0">
                <a:effectLst/>
                <a:latin typeface="Arial Black" panose="020B0A04020102020204" pitchFamily="34" charset="0"/>
                <a:ea typeface="Times New Roman" panose="02020603050405020304" pitchFamily="18" charset="0"/>
              </a:rPr>
              <a:t>Trump and Supporters vs. Democracy</a:t>
            </a:r>
          </a:p>
          <a:p>
            <a:endParaRPr lang="en-US" dirty="0"/>
          </a:p>
        </p:txBody>
      </p:sp>
    </p:spTree>
    <p:extLst>
      <p:ext uri="{BB962C8B-B14F-4D97-AF65-F5344CB8AC3E}">
        <p14:creationId xmlns:p14="http://schemas.microsoft.com/office/powerpoint/2010/main" val="3010321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800px-Electoral_map">
            <a:extLst>
              <a:ext uri="{FF2B5EF4-FFF2-40B4-BE49-F238E27FC236}">
                <a16:creationId xmlns:a16="http://schemas.microsoft.com/office/drawing/2014/main" id="{C477266E-E945-AD89-0DD0-7D37864C0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75665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E0B3A833-7594-FD46-0B3B-9B027D8A5121}"/>
              </a:ext>
            </a:extLst>
          </p:cNvPr>
          <p:cNvSpPr>
            <a:spLocks noGrp="1" noChangeArrowheads="1"/>
          </p:cNvSpPr>
          <p:nvPr>
            <p:ph type="title"/>
          </p:nvPr>
        </p:nvSpPr>
        <p:spPr/>
        <p:txBody>
          <a:bodyPr/>
          <a:lstStyle/>
          <a:p>
            <a:pPr eaLnBrk="1" hangingPunct="1">
              <a:defRPr/>
            </a:pPr>
            <a:r>
              <a:rPr lang="en-US" altLang="en-US" dirty="0"/>
              <a:t>Electoral Votes 2008</a:t>
            </a:r>
          </a:p>
        </p:txBody>
      </p:sp>
      <p:sp>
        <p:nvSpPr>
          <p:cNvPr id="27652" name="Rectangle 4">
            <a:extLst>
              <a:ext uri="{FF2B5EF4-FFF2-40B4-BE49-F238E27FC236}">
                <a16:creationId xmlns:a16="http://schemas.microsoft.com/office/drawing/2014/main" id="{54F02080-E235-4414-4FC3-67FF61C39DBD}"/>
              </a:ext>
            </a:extLst>
          </p:cNvPr>
          <p:cNvSpPr>
            <a:spLocks noGrp="1" noChangeArrowheads="1"/>
          </p:cNvSpPr>
          <p:nvPr>
            <p:ph type="body" idx="1"/>
          </p:nvPr>
        </p:nvSpPr>
        <p:spPr>
          <a:xfrm>
            <a:off x="457200" y="1752600"/>
            <a:ext cx="8229600" cy="4525963"/>
          </a:xfrm>
        </p:spPr>
        <p:txBody>
          <a:bodyPr/>
          <a:lstStyle/>
          <a:p>
            <a:pPr eaLnBrk="1" hangingPunct="1">
              <a:defRPr/>
            </a:pPr>
            <a:endParaRPr lang="en-US" altLang="en-US" dirty="0">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327D6E51-B896-ADCF-E5F2-4D2C0E43F504}"/>
              </a:ext>
            </a:extLst>
          </p:cNvPr>
          <p:cNvSpPr>
            <a:spLocks noGrp="1" noChangeArrowheads="1"/>
          </p:cNvSpPr>
          <p:nvPr>
            <p:ph type="title"/>
          </p:nvPr>
        </p:nvSpPr>
        <p:spPr/>
        <p:txBody>
          <a:bodyPr/>
          <a:lstStyle/>
          <a:p>
            <a:pPr eaLnBrk="1" hangingPunct="1">
              <a:defRPr/>
            </a:pPr>
            <a:r>
              <a:rPr lang="en-US" altLang="en-US" b="1" dirty="0"/>
              <a:t>Electoral College 2020</a:t>
            </a:r>
          </a:p>
        </p:txBody>
      </p:sp>
      <p:pic>
        <p:nvPicPr>
          <p:cNvPr id="37891" name="Content Placeholder 3">
            <a:extLst>
              <a:ext uri="{FF2B5EF4-FFF2-40B4-BE49-F238E27FC236}">
                <a16:creationId xmlns:a16="http://schemas.microsoft.com/office/drawing/2014/main" id="{A5C8377A-20E4-6D0F-A361-812BE67101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7863" y="1600200"/>
            <a:ext cx="7788275" cy="453072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C8B7D-C322-0ECB-5412-EC71E208878A}"/>
              </a:ext>
            </a:extLst>
          </p:cNvPr>
          <p:cNvSpPr>
            <a:spLocks noGrp="1"/>
          </p:cNvSpPr>
          <p:nvPr>
            <p:ph type="title"/>
          </p:nvPr>
        </p:nvSpPr>
        <p:spPr>
          <a:xfrm>
            <a:off x="457200" y="277813"/>
            <a:ext cx="8229600" cy="1474787"/>
          </a:xfrm>
        </p:spPr>
        <p:txBody>
          <a:bodyPr/>
          <a:lstStyle/>
          <a:p>
            <a:pPr>
              <a:defRPr/>
            </a:pPr>
            <a:r>
              <a:rPr lang="en-US" b="1" dirty="0">
                <a:effectLst/>
              </a:rPr>
              <a:t>Red States (180 EV)</a:t>
            </a:r>
            <a:br>
              <a:rPr lang="en-US" b="1" dirty="0"/>
            </a:br>
            <a:r>
              <a:rPr lang="en-US" sz="3600" b="1" dirty="0">
                <a:effectLst/>
              </a:rPr>
              <a:t>(pre-2016 assumptions)</a:t>
            </a:r>
            <a:endParaRPr lang="en-US" b="1" dirty="0">
              <a:effectLst/>
            </a:endParaRPr>
          </a:p>
        </p:txBody>
      </p:sp>
      <p:pic>
        <p:nvPicPr>
          <p:cNvPr id="38915" name="Picture 3">
            <a:extLst>
              <a:ext uri="{FF2B5EF4-FFF2-40B4-BE49-F238E27FC236}">
                <a16:creationId xmlns:a16="http://schemas.microsoft.com/office/drawing/2014/main" id="{8D56DB63-84B7-C9EC-DF29-17066179C5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828800"/>
            <a:ext cx="7086600" cy="4343400"/>
          </a:xfrm>
          <a:noFill/>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9F97-416E-86CE-9573-E0EC7C02E155}"/>
              </a:ext>
            </a:extLst>
          </p:cNvPr>
          <p:cNvSpPr>
            <a:spLocks noGrp="1"/>
          </p:cNvSpPr>
          <p:nvPr>
            <p:ph type="title"/>
          </p:nvPr>
        </p:nvSpPr>
        <p:spPr/>
        <p:txBody>
          <a:bodyPr/>
          <a:lstStyle/>
          <a:p>
            <a:pPr>
              <a:defRPr/>
            </a:pPr>
            <a:r>
              <a:rPr lang="en-US" b="1" dirty="0"/>
              <a:t>Blue States (215 EV)</a:t>
            </a:r>
            <a:br>
              <a:rPr lang="en-US" b="1" dirty="0"/>
            </a:br>
            <a:r>
              <a:rPr lang="en-US" sz="3600" b="1" dirty="0">
                <a:effectLst/>
              </a:rPr>
              <a:t>(pre-2016 assumptions)</a:t>
            </a:r>
            <a:endParaRPr lang="en-US" sz="3600" b="1" dirty="0"/>
          </a:p>
        </p:txBody>
      </p:sp>
      <p:pic>
        <p:nvPicPr>
          <p:cNvPr id="39939" name="Picture 2">
            <a:extLst>
              <a:ext uri="{FF2B5EF4-FFF2-40B4-BE49-F238E27FC236}">
                <a16:creationId xmlns:a16="http://schemas.microsoft.com/office/drawing/2014/main" id="{1490E93E-9685-0B8F-414E-1DDC76C852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905000"/>
            <a:ext cx="6858000" cy="4419600"/>
          </a:xfrm>
          <a:noFill/>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E1063B1-0E81-56EF-BDF1-F06510D0FE63}"/>
              </a:ext>
            </a:extLst>
          </p:cNvPr>
          <p:cNvSpPr>
            <a:spLocks noGrp="1" noChangeArrowheads="1"/>
          </p:cNvSpPr>
          <p:nvPr>
            <p:ph type="title"/>
          </p:nvPr>
        </p:nvSpPr>
        <p:spPr/>
        <p:txBody>
          <a:bodyPr/>
          <a:lstStyle/>
          <a:p>
            <a:r>
              <a:rPr lang="en-US" altLang="en-US" b="1" dirty="0">
                <a:effectLst/>
              </a:rPr>
              <a:t>Swing States (143 EV)</a:t>
            </a:r>
            <a:br>
              <a:rPr lang="en-US" altLang="en-US" b="1" dirty="0">
                <a:effectLst/>
              </a:rPr>
            </a:br>
            <a:r>
              <a:rPr lang="en-US" altLang="en-US" sz="3600" b="1" dirty="0">
                <a:effectLst/>
              </a:rPr>
              <a:t>(pre-2016 assumptions)</a:t>
            </a:r>
          </a:p>
        </p:txBody>
      </p:sp>
      <p:pic>
        <p:nvPicPr>
          <p:cNvPr id="40963" name="Picture 2">
            <a:extLst>
              <a:ext uri="{FF2B5EF4-FFF2-40B4-BE49-F238E27FC236}">
                <a16:creationId xmlns:a16="http://schemas.microsoft.com/office/drawing/2014/main" id="{1FBFBBAB-78E8-ED26-339E-6C4C40D9CC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6300" y="1752600"/>
            <a:ext cx="7391400" cy="4724400"/>
          </a:xfrm>
          <a:noFill/>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222C-9C30-9533-7DCE-0C4C19D2D4BC}"/>
              </a:ext>
            </a:extLst>
          </p:cNvPr>
          <p:cNvSpPr>
            <a:spLocks noGrp="1"/>
          </p:cNvSpPr>
          <p:nvPr>
            <p:ph type="title"/>
          </p:nvPr>
        </p:nvSpPr>
        <p:spPr>
          <a:xfrm>
            <a:off x="457200" y="274638"/>
            <a:ext cx="8229600" cy="1325562"/>
          </a:xfrm>
        </p:spPr>
        <p:txBody>
          <a:bodyPr>
            <a:normAutofit fontScale="90000"/>
          </a:bodyPr>
          <a:lstStyle/>
          <a:p>
            <a:pPr>
              <a:defRPr/>
            </a:pPr>
            <a:r>
              <a:rPr lang="en-US" b="1" dirty="0"/>
              <a:t>2012 Results (332-206)</a:t>
            </a:r>
            <a:br>
              <a:rPr lang="en-US" b="1" dirty="0"/>
            </a:br>
            <a:r>
              <a:rPr lang="en-US" b="1" dirty="0"/>
              <a:t>Obama Victory</a:t>
            </a:r>
          </a:p>
        </p:txBody>
      </p:sp>
      <p:sp>
        <p:nvSpPr>
          <p:cNvPr id="3" name="Content Placeholder 2">
            <a:extLst>
              <a:ext uri="{FF2B5EF4-FFF2-40B4-BE49-F238E27FC236}">
                <a16:creationId xmlns:a16="http://schemas.microsoft.com/office/drawing/2014/main" id="{C50818BE-61E1-249F-8D30-DF9D608B26BD}"/>
              </a:ext>
            </a:extLst>
          </p:cNvPr>
          <p:cNvSpPr>
            <a:spLocks noGrp="1"/>
          </p:cNvSpPr>
          <p:nvPr>
            <p:ph idx="1"/>
          </p:nvPr>
        </p:nvSpPr>
        <p:spPr>
          <a:xfrm>
            <a:off x="457200" y="1676400"/>
            <a:ext cx="8229600" cy="4800600"/>
          </a:xfrm>
        </p:spPr>
        <p:txBody>
          <a:bodyPr/>
          <a:lstStyle/>
          <a:p>
            <a:pPr>
              <a:defRPr/>
            </a:pPr>
            <a:endParaRPr lang="en-US" dirty="0"/>
          </a:p>
        </p:txBody>
      </p:sp>
      <p:pic>
        <p:nvPicPr>
          <p:cNvPr id="41988" name="Picture 2">
            <a:extLst>
              <a:ext uri="{FF2B5EF4-FFF2-40B4-BE49-F238E27FC236}">
                <a16:creationId xmlns:a16="http://schemas.microsoft.com/office/drawing/2014/main" id="{BA2BD678-038F-3C6C-26B8-A86C1A62E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28800"/>
            <a:ext cx="7467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TotalTime>
  <Words>1513</Words>
  <Application>Microsoft Office PowerPoint</Application>
  <PresentationFormat>On-screen Show (4:3)</PresentationFormat>
  <Paragraphs>205</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Verdana</vt:lpstr>
      <vt:lpstr>Wingdings</vt:lpstr>
      <vt:lpstr>Globe</vt:lpstr>
      <vt:lpstr>Choosing a President</vt:lpstr>
      <vt:lpstr>Electoral College</vt:lpstr>
      <vt:lpstr>Actually Electing the President 2020</vt:lpstr>
      <vt:lpstr>Electoral Votes 2008</vt:lpstr>
      <vt:lpstr>Electoral College 2020</vt:lpstr>
      <vt:lpstr>Red States (180 EV) (pre-2016 assumptions)</vt:lpstr>
      <vt:lpstr>Blue States (215 EV) (pre-2016 assumptions)</vt:lpstr>
      <vt:lpstr>Swing States (143 EV) (pre-2016 assumptions)</vt:lpstr>
      <vt:lpstr>2012 Results (332-206) Obama Victory</vt:lpstr>
      <vt:lpstr>2016 Results (306-232)(304-227)* Trump Victory</vt:lpstr>
      <vt:lpstr>2020 Results</vt:lpstr>
      <vt:lpstr>Urban plus College Towns vs. Rural Population Density Matters</vt:lpstr>
      <vt:lpstr>A Purple and Blue State by County</vt:lpstr>
      <vt:lpstr>2016 Results by County By Precinct</vt:lpstr>
      <vt:lpstr>US Presidential Election Timeline</vt:lpstr>
      <vt:lpstr>Complications</vt:lpstr>
      <vt:lpstr>1. Electoral Vote and Popular Vote: Popular Vote Winner Lose the Electoral College</vt:lpstr>
      <vt:lpstr>2. Ties: Vote in the House</vt:lpstr>
      <vt:lpstr>Before the 12th Amendment</vt:lpstr>
      <vt:lpstr>3. No one wins electoral majority</vt:lpstr>
      <vt:lpstr>4. Objections to the Electoral Votes</vt:lpstr>
      <vt:lpstr>Electoral Count Reform and Presidential Transition Improvement Act of 2022</vt:lpstr>
      <vt:lpstr>January 6, 2021 Certification Day</vt:lpstr>
      <vt:lpstr>January 6, 2021: Certification Day</vt:lpstr>
      <vt:lpstr>January 6, 2021</vt:lpstr>
      <vt:lpstr>The Big Lie Information on Investigations, Court Cases…</vt:lpstr>
      <vt:lpstr>House Select Committee to Investigate the Attack on January 6</vt:lpstr>
      <vt:lpstr>A Coup Attempt? (reference)</vt:lpstr>
      <vt:lpstr>Firings/Resignations  After November 2020 Election (officials related to election, capital security issues) (reference)</vt:lpstr>
      <vt:lpstr>What Comparative Politics Tells Us…</vt:lpstr>
      <vt:lpstr>PowerPoint Presentation</vt:lpstr>
      <vt:lpstr>Capitol Breach Cases (reference Links)</vt:lpstr>
      <vt:lpstr>Key Groups</vt:lpstr>
      <vt:lpstr>Special Counsel to Investigate Interference in the Transfer of Power 2020</vt:lpstr>
      <vt:lpstr>Trump Indictments and Trial Dates</vt:lpstr>
      <vt:lpstr>Declassification (for reference)</vt:lpstr>
      <vt:lpstr>The Debate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 President</dc:title>
  <dc:creator>William Newmann</dc:creator>
  <cp:lastModifiedBy>William Newmann</cp:lastModifiedBy>
  <cp:revision>15</cp:revision>
  <dcterms:created xsi:type="dcterms:W3CDTF">2022-09-01T13:51:53Z</dcterms:created>
  <dcterms:modified xsi:type="dcterms:W3CDTF">2023-09-11T15:49:27Z</dcterms:modified>
</cp:coreProperties>
</file>