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8" r:id="rId6"/>
    <p:sldMasterId id="2147483740" r:id="rId7"/>
    <p:sldMasterId id="2147483752" r:id="rId8"/>
    <p:sldMasterId id="2147483764" r:id="rId9"/>
    <p:sldMasterId id="2147483776" r:id="rId10"/>
    <p:sldMasterId id="2147483788" r:id="rId11"/>
    <p:sldMasterId id="2147483808" r:id="rId12"/>
    <p:sldMasterId id="2147483820" r:id="rId13"/>
    <p:sldMasterId id="2147483832" r:id="rId14"/>
  </p:sldMasterIdLst>
  <p:notesMasterIdLst>
    <p:notesMasterId r:id="rId81"/>
  </p:notesMasterIdLst>
  <p:sldIdLst>
    <p:sldId id="258" r:id="rId15"/>
    <p:sldId id="259" r:id="rId16"/>
    <p:sldId id="261" r:id="rId17"/>
    <p:sldId id="314" r:id="rId18"/>
    <p:sldId id="263" r:id="rId19"/>
    <p:sldId id="264" r:id="rId20"/>
    <p:sldId id="265" r:id="rId21"/>
    <p:sldId id="319" r:id="rId22"/>
    <p:sldId id="327" r:id="rId23"/>
    <p:sldId id="320" r:id="rId24"/>
    <p:sldId id="318" r:id="rId25"/>
    <p:sldId id="322" r:id="rId26"/>
    <p:sldId id="267" r:id="rId27"/>
    <p:sldId id="268" r:id="rId28"/>
    <p:sldId id="269" r:id="rId29"/>
    <p:sldId id="270" r:id="rId30"/>
    <p:sldId id="271" r:id="rId31"/>
    <p:sldId id="273" r:id="rId32"/>
    <p:sldId id="272" r:id="rId33"/>
    <p:sldId id="275" r:id="rId34"/>
    <p:sldId id="276" r:id="rId35"/>
    <p:sldId id="277" r:id="rId36"/>
    <p:sldId id="278" r:id="rId37"/>
    <p:sldId id="279" r:id="rId38"/>
    <p:sldId id="280" r:id="rId39"/>
    <p:sldId id="321" r:id="rId40"/>
    <p:sldId id="323" r:id="rId41"/>
    <p:sldId id="325" r:id="rId42"/>
    <p:sldId id="281" r:id="rId43"/>
    <p:sldId id="282" r:id="rId44"/>
    <p:sldId id="328" r:id="rId45"/>
    <p:sldId id="283" r:id="rId46"/>
    <p:sldId id="284" r:id="rId47"/>
    <p:sldId id="285" r:id="rId48"/>
    <p:sldId id="286" r:id="rId49"/>
    <p:sldId id="288" r:id="rId50"/>
    <p:sldId id="287" r:id="rId51"/>
    <p:sldId id="289" r:id="rId52"/>
    <p:sldId id="290" r:id="rId53"/>
    <p:sldId id="291" r:id="rId54"/>
    <p:sldId id="292" r:id="rId55"/>
    <p:sldId id="293" r:id="rId56"/>
    <p:sldId id="311" r:id="rId57"/>
    <p:sldId id="312" r:id="rId58"/>
    <p:sldId id="295" r:id="rId59"/>
    <p:sldId id="296" r:id="rId60"/>
    <p:sldId id="297" r:id="rId61"/>
    <p:sldId id="298" r:id="rId62"/>
    <p:sldId id="299" r:id="rId63"/>
    <p:sldId id="300" r:id="rId64"/>
    <p:sldId id="301" r:id="rId65"/>
    <p:sldId id="324" r:id="rId66"/>
    <p:sldId id="302" r:id="rId67"/>
    <p:sldId id="303" r:id="rId68"/>
    <p:sldId id="304" r:id="rId69"/>
    <p:sldId id="305" r:id="rId70"/>
    <p:sldId id="306" r:id="rId71"/>
    <p:sldId id="307" r:id="rId72"/>
    <p:sldId id="326" r:id="rId73"/>
    <p:sldId id="317" r:id="rId74"/>
    <p:sldId id="315" r:id="rId75"/>
    <p:sldId id="316" r:id="rId76"/>
    <p:sldId id="308" r:id="rId77"/>
    <p:sldId id="309" r:id="rId78"/>
    <p:sldId id="313" r:id="rId79"/>
    <p:sldId id="31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9FE"/>
    <a:srgbClr val="D1E6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71" autoAdjust="0"/>
  </p:normalViewPr>
  <p:slideViewPr>
    <p:cSldViewPr snapToGrid="0">
      <p:cViewPr>
        <p:scale>
          <a:sx n="60" d="100"/>
          <a:sy n="60" d="100"/>
        </p:scale>
        <p:origin x="-71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presProps" Target="presProps.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D0052-76BE-456D-B376-BB865AAAFF32}"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4849EDF0-2E76-4312-9021-8BE8025D8DC4}">
      <dgm:prSet/>
      <dgm:spPr/>
      <dgm:t>
        <a:bodyPr/>
        <a:lstStyle/>
        <a:p>
          <a:pPr rtl="0"/>
          <a:r>
            <a:rPr lang="en-US" dirty="0" smtClean="0">
              <a:solidFill>
                <a:schemeClr val="tx1"/>
              </a:solidFill>
            </a:rPr>
            <a:t>obtain </a:t>
          </a:r>
          <a:endParaRPr lang="en-US" dirty="0">
            <a:solidFill>
              <a:schemeClr val="tx1"/>
            </a:solidFill>
          </a:endParaRPr>
        </a:p>
      </dgm:t>
    </dgm:pt>
    <dgm:pt modelId="{428CE5A2-054E-44AA-90C3-952C7694A808}" type="parTrans" cxnId="{DE441E47-2421-4BDF-A16C-D8238E9EE93D}">
      <dgm:prSet/>
      <dgm:spPr/>
      <dgm:t>
        <a:bodyPr/>
        <a:lstStyle/>
        <a:p>
          <a:endParaRPr lang="en-US"/>
        </a:p>
      </dgm:t>
    </dgm:pt>
    <dgm:pt modelId="{C6AF449B-73BC-4030-8F63-07B54FA7EFB5}" type="sibTrans" cxnId="{DE441E47-2421-4BDF-A16C-D8238E9EE93D}">
      <dgm:prSet/>
      <dgm:spPr/>
      <dgm:t>
        <a:bodyPr/>
        <a:lstStyle/>
        <a:p>
          <a:endParaRPr lang="en-US"/>
        </a:p>
      </dgm:t>
    </dgm:pt>
    <dgm:pt modelId="{0486F510-FF62-48D8-B13F-028D7DC1DCD1}">
      <dgm:prSet/>
      <dgm:spPr/>
      <dgm:t>
        <a:bodyPr/>
        <a:lstStyle/>
        <a:p>
          <a:pPr rtl="0"/>
          <a:r>
            <a:rPr lang="en-US" dirty="0" smtClean="0">
              <a:solidFill>
                <a:schemeClr val="tx1"/>
              </a:solidFill>
            </a:rPr>
            <a:t>manage </a:t>
          </a:r>
          <a:endParaRPr lang="en-US" dirty="0">
            <a:solidFill>
              <a:schemeClr val="tx1"/>
            </a:solidFill>
          </a:endParaRPr>
        </a:p>
      </dgm:t>
    </dgm:pt>
    <dgm:pt modelId="{F8554279-B246-4683-8429-D559CF31D824}" type="parTrans" cxnId="{C38275A4-3D2C-46B7-826F-36D9BB866463}">
      <dgm:prSet/>
      <dgm:spPr/>
      <dgm:t>
        <a:bodyPr/>
        <a:lstStyle/>
        <a:p>
          <a:endParaRPr lang="en-US"/>
        </a:p>
      </dgm:t>
    </dgm:pt>
    <dgm:pt modelId="{1D0F3AE7-2310-4E11-B39C-04A5050C5D09}" type="sibTrans" cxnId="{C38275A4-3D2C-46B7-826F-36D9BB866463}">
      <dgm:prSet/>
      <dgm:spPr/>
      <dgm:t>
        <a:bodyPr/>
        <a:lstStyle/>
        <a:p>
          <a:endParaRPr lang="en-US"/>
        </a:p>
      </dgm:t>
    </dgm:pt>
    <dgm:pt modelId="{20388D80-99F2-49BF-AAE9-5C5E024CC3AC}">
      <dgm:prSet/>
      <dgm:spPr/>
      <dgm:t>
        <a:bodyPr/>
        <a:lstStyle/>
        <a:p>
          <a:pPr rtl="0"/>
          <a:r>
            <a:rPr lang="en-US" dirty="0" smtClean="0">
              <a:solidFill>
                <a:schemeClr val="tx1"/>
              </a:solidFill>
            </a:rPr>
            <a:t>analyze</a:t>
          </a:r>
          <a:endParaRPr lang="en-US" dirty="0">
            <a:solidFill>
              <a:schemeClr val="tx1"/>
            </a:solidFill>
          </a:endParaRPr>
        </a:p>
      </dgm:t>
    </dgm:pt>
    <dgm:pt modelId="{0F7BF61C-01C2-4653-BC60-6C43740EB72D}" type="parTrans" cxnId="{5A847862-59F4-4E99-B593-33DFD913D6B8}">
      <dgm:prSet/>
      <dgm:spPr/>
      <dgm:t>
        <a:bodyPr/>
        <a:lstStyle/>
        <a:p>
          <a:endParaRPr lang="en-US"/>
        </a:p>
      </dgm:t>
    </dgm:pt>
    <dgm:pt modelId="{280CE175-26FF-4742-B1A0-1AD0A4F10DC1}" type="sibTrans" cxnId="{5A847862-59F4-4E99-B593-33DFD913D6B8}">
      <dgm:prSet/>
      <dgm:spPr/>
      <dgm:t>
        <a:bodyPr/>
        <a:lstStyle/>
        <a:p>
          <a:endParaRPr lang="en-US"/>
        </a:p>
      </dgm:t>
    </dgm:pt>
    <dgm:pt modelId="{0F0BE8D1-8E39-47AC-81F2-70EEAD5E62F2}">
      <dgm:prSet/>
      <dgm:spPr/>
      <dgm:t>
        <a:bodyPr/>
        <a:lstStyle/>
        <a:p>
          <a:pPr rtl="0"/>
          <a:r>
            <a:rPr lang="en-US" dirty="0" smtClean="0">
              <a:solidFill>
                <a:schemeClr val="tx1"/>
              </a:solidFill>
            </a:rPr>
            <a:t>visualize </a:t>
          </a:r>
          <a:endParaRPr lang="en-US" dirty="0">
            <a:solidFill>
              <a:schemeClr val="tx1"/>
            </a:solidFill>
          </a:endParaRPr>
        </a:p>
      </dgm:t>
    </dgm:pt>
    <dgm:pt modelId="{03A5533F-639A-4CD4-BF87-09BC602D93AD}" type="parTrans" cxnId="{F10811BA-C1C7-4722-ABB8-0E472FD61C2A}">
      <dgm:prSet/>
      <dgm:spPr/>
      <dgm:t>
        <a:bodyPr/>
        <a:lstStyle/>
        <a:p>
          <a:endParaRPr lang="en-US"/>
        </a:p>
      </dgm:t>
    </dgm:pt>
    <dgm:pt modelId="{D9F5FC09-D66E-4856-A927-64DF52365DAC}" type="sibTrans" cxnId="{F10811BA-C1C7-4722-ABB8-0E472FD61C2A}">
      <dgm:prSet/>
      <dgm:spPr/>
      <dgm:t>
        <a:bodyPr/>
        <a:lstStyle/>
        <a:p>
          <a:endParaRPr lang="en-US"/>
        </a:p>
      </dgm:t>
    </dgm:pt>
    <dgm:pt modelId="{8930DECC-EAC6-46F6-8371-E80AF47653FA}" type="pres">
      <dgm:prSet presAssocID="{525D0052-76BE-456D-B376-BB865AAAFF32}" presName="rootnode" presStyleCnt="0">
        <dgm:presLayoutVars>
          <dgm:chMax/>
          <dgm:chPref/>
          <dgm:dir/>
          <dgm:animLvl val="lvl"/>
        </dgm:presLayoutVars>
      </dgm:prSet>
      <dgm:spPr/>
      <dgm:t>
        <a:bodyPr/>
        <a:lstStyle/>
        <a:p>
          <a:endParaRPr lang="en-US"/>
        </a:p>
      </dgm:t>
    </dgm:pt>
    <dgm:pt modelId="{B0295111-CFCD-4044-B00B-6A1D82A92E62}" type="pres">
      <dgm:prSet presAssocID="{4849EDF0-2E76-4312-9021-8BE8025D8DC4}" presName="composite" presStyleCnt="0"/>
      <dgm:spPr/>
      <dgm:t>
        <a:bodyPr/>
        <a:lstStyle/>
        <a:p>
          <a:endParaRPr lang="en-US"/>
        </a:p>
      </dgm:t>
    </dgm:pt>
    <dgm:pt modelId="{8770BD8E-7CC2-4E7A-8100-8AF7E415DE55}" type="pres">
      <dgm:prSet presAssocID="{4849EDF0-2E76-4312-9021-8BE8025D8DC4}" presName="bentUpArrow1" presStyleLbl="alignImgPlace1" presStyleIdx="0" presStyleCnt="3" custLinFactNeighborX="76711" custLinFactNeighborY="-3493"/>
      <dgm:spPr/>
      <dgm:t>
        <a:bodyPr/>
        <a:lstStyle/>
        <a:p>
          <a:endParaRPr lang="en-US"/>
        </a:p>
      </dgm:t>
    </dgm:pt>
    <dgm:pt modelId="{C23315C8-321F-4612-BB51-FD0046292CCD}" type="pres">
      <dgm:prSet presAssocID="{4849EDF0-2E76-4312-9021-8BE8025D8DC4}" presName="ParentText" presStyleLbl="node1" presStyleIdx="0" presStyleCnt="4">
        <dgm:presLayoutVars>
          <dgm:chMax val="1"/>
          <dgm:chPref val="1"/>
          <dgm:bulletEnabled val="1"/>
        </dgm:presLayoutVars>
      </dgm:prSet>
      <dgm:spPr/>
      <dgm:t>
        <a:bodyPr/>
        <a:lstStyle/>
        <a:p>
          <a:endParaRPr lang="en-US"/>
        </a:p>
      </dgm:t>
    </dgm:pt>
    <dgm:pt modelId="{479D75DE-E0AF-4B98-9E42-A4E8ACCD8484}" type="pres">
      <dgm:prSet presAssocID="{4849EDF0-2E76-4312-9021-8BE8025D8DC4}" presName="ChildText" presStyleLbl="revTx" presStyleIdx="0" presStyleCnt="3">
        <dgm:presLayoutVars>
          <dgm:chMax val="0"/>
          <dgm:chPref val="0"/>
          <dgm:bulletEnabled val="1"/>
        </dgm:presLayoutVars>
      </dgm:prSet>
      <dgm:spPr/>
      <dgm:t>
        <a:bodyPr/>
        <a:lstStyle/>
        <a:p>
          <a:endParaRPr lang="en-US"/>
        </a:p>
      </dgm:t>
    </dgm:pt>
    <dgm:pt modelId="{CD57D4AC-9861-4C6D-BA39-1121A19F9650}" type="pres">
      <dgm:prSet presAssocID="{C6AF449B-73BC-4030-8F63-07B54FA7EFB5}" presName="sibTrans" presStyleCnt="0"/>
      <dgm:spPr/>
      <dgm:t>
        <a:bodyPr/>
        <a:lstStyle/>
        <a:p>
          <a:endParaRPr lang="en-US"/>
        </a:p>
      </dgm:t>
    </dgm:pt>
    <dgm:pt modelId="{C217116E-5391-4784-B1D4-661832C8BA3B}" type="pres">
      <dgm:prSet presAssocID="{0486F510-FF62-48D8-B13F-028D7DC1DCD1}" presName="composite" presStyleCnt="0"/>
      <dgm:spPr/>
      <dgm:t>
        <a:bodyPr/>
        <a:lstStyle/>
        <a:p>
          <a:endParaRPr lang="en-US"/>
        </a:p>
      </dgm:t>
    </dgm:pt>
    <dgm:pt modelId="{4E1C476F-00E3-4297-B945-F85F0D0B5A59}" type="pres">
      <dgm:prSet presAssocID="{0486F510-FF62-48D8-B13F-028D7DC1DCD1}" presName="bentUpArrow1" presStyleLbl="alignImgPlace1" presStyleIdx="1" presStyleCnt="3" custLinFactX="38080" custLinFactNeighborX="100000" custLinFactNeighborY="-6987"/>
      <dgm:spPr/>
      <dgm:t>
        <a:bodyPr/>
        <a:lstStyle/>
        <a:p>
          <a:endParaRPr lang="en-US"/>
        </a:p>
      </dgm:t>
    </dgm:pt>
    <dgm:pt modelId="{A6DE0ACA-E29C-44D7-B4D9-3827F194F606}" type="pres">
      <dgm:prSet presAssocID="{0486F510-FF62-48D8-B13F-028D7DC1DCD1}" presName="ParentText" presStyleLbl="node1" presStyleIdx="1" presStyleCnt="4" custLinFactNeighborX="41503" custLinFactNeighborY="-4447">
        <dgm:presLayoutVars>
          <dgm:chMax val="1"/>
          <dgm:chPref val="1"/>
          <dgm:bulletEnabled val="1"/>
        </dgm:presLayoutVars>
      </dgm:prSet>
      <dgm:spPr/>
      <dgm:t>
        <a:bodyPr/>
        <a:lstStyle/>
        <a:p>
          <a:endParaRPr lang="en-US"/>
        </a:p>
      </dgm:t>
    </dgm:pt>
    <dgm:pt modelId="{03D7046D-C843-4B2C-BB04-F509D325DDB5}" type="pres">
      <dgm:prSet presAssocID="{0486F510-FF62-48D8-B13F-028D7DC1DCD1}" presName="ChildText" presStyleLbl="revTx" presStyleIdx="1" presStyleCnt="3">
        <dgm:presLayoutVars>
          <dgm:chMax val="0"/>
          <dgm:chPref val="0"/>
          <dgm:bulletEnabled val="1"/>
        </dgm:presLayoutVars>
      </dgm:prSet>
      <dgm:spPr/>
      <dgm:t>
        <a:bodyPr/>
        <a:lstStyle/>
        <a:p>
          <a:endParaRPr lang="en-US"/>
        </a:p>
      </dgm:t>
    </dgm:pt>
    <dgm:pt modelId="{A1150719-1145-4D81-985A-09993A391EEE}" type="pres">
      <dgm:prSet presAssocID="{1D0F3AE7-2310-4E11-B39C-04A5050C5D09}" presName="sibTrans" presStyleCnt="0"/>
      <dgm:spPr/>
      <dgm:t>
        <a:bodyPr/>
        <a:lstStyle/>
        <a:p>
          <a:endParaRPr lang="en-US"/>
        </a:p>
      </dgm:t>
    </dgm:pt>
    <dgm:pt modelId="{564B2080-8517-4E25-AB6A-5E53CBC96815}" type="pres">
      <dgm:prSet presAssocID="{20388D80-99F2-49BF-AAE9-5C5E024CC3AC}" presName="composite" presStyleCnt="0"/>
      <dgm:spPr/>
      <dgm:t>
        <a:bodyPr/>
        <a:lstStyle/>
        <a:p>
          <a:endParaRPr lang="en-US"/>
        </a:p>
      </dgm:t>
    </dgm:pt>
    <dgm:pt modelId="{EEF0F682-CFD3-4B6D-B072-D437D8665E00}" type="pres">
      <dgm:prSet presAssocID="{20388D80-99F2-49BF-AAE9-5C5E024CC3AC}" presName="bentUpArrow1" presStyleLbl="alignImgPlace1" presStyleIdx="2" presStyleCnt="3" custLinFactX="100000" custLinFactNeighborX="104052" custLinFactNeighborY="-5240"/>
      <dgm:spPr/>
      <dgm:t>
        <a:bodyPr/>
        <a:lstStyle/>
        <a:p>
          <a:endParaRPr lang="en-US"/>
        </a:p>
      </dgm:t>
    </dgm:pt>
    <dgm:pt modelId="{25CC1D30-4F42-4E53-A5D9-2286A0F40DC8}" type="pres">
      <dgm:prSet presAssocID="{20388D80-99F2-49BF-AAE9-5C5E024CC3AC}" presName="ParentText" presStyleLbl="node1" presStyleIdx="2" presStyleCnt="4" custLinFactNeighborX="88194" custLinFactNeighborY="-5929">
        <dgm:presLayoutVars>
          <dgm:chMax val="1"/>
          <dgm:chPref val="1"/>
          <dgm:bulletEnabled val="1"/>
        </dgm:presLayoutVars>
      </dgm:prSet>
      <dgm:spPr/>
      <dgm:t>
        <a:bodyPr/>
        <a:lstStyle/>
        <a:p>
          <a:endParaRPr lang="en-US"/>
        </a:p>
      </dgm:t>
    </dgm:pt>
    <dgm:pt modelId="{59C22CBC-1AF8-4FA8-BB25-E07E629014D9}" type="pres">
      <dgm:prSet presAssocID="{20388D80-99F2-49BF-AAE9-5C5E024CC3AC}" presName="ChildText" presStyleLbl="revTx" presStyleIdx="2" presStyleCnt="3">
        <dgm:presLayoutVars>
          <dgm:chMax val="0"/>
          <dgm:chPref val="0"/>
          <dgm:bulletEnabled val="1"/>
        </dgm:presLayoutVars>
      </dgm:prSet>
      <dgm:spPr/>
      <dgm:t>
        <a:bodyPr/>
        <a:lstStyle/>
        <a:p>
          <a:endParaRPr lang="en-US"/>
        </a:p>
      </dgm:t>
    </dgm:pt>
    <dgm:pt modelId="{3249A67C-9C8B-4C7F-AC17-C541480F9C87}" type="pres">
      <dgm:prSet presAssocID="{280CE175-26FF-4742-B1A0-1AD0A4F10DC1}" presName="sibTrans" presStyleCnt="0"/>
      <dgm:spPr/>
      <dgm:t>
        <a:bodyPr/>
        <a:lstStyle/>
        <a:p>
          <a:endParaRPr lang="en-US"/>
        </a:p>
      </dgm:t>
    </dgm:pt>
    <dgm:pt modelId="{3C196D10-5EC6-4391-BBB1-5F12B3578623}" type="pres">
      <dgm:prSet presAssocID="{0F0BE8D1-8E39-47AC-81F2-70EEAD5E62F2}" presName="composite" presStyleCnt="0"/>
      <dgm:spPr/>
      <dgm:t>
        <a:bodyPr/>
        <a:lstStyle/>
        <a:p>
          <a:endParaRPr lang="en-US"/>
        </a:p>
      </dgm:t>
    </dgm:pt>
    <dgm:pt modelId="{2BAE6A74-F297-4E2D-A262-00ED4FA6EBD0}" type="pres">
      <dgm:prSet presAssocID="{0F0BE8D1-8E39-47AC-81F2-70EEAD5E62F2}" presName="ParentText" presStyleLbl="node1" presStyleIdx="3" presStyleCnt="4" custLinFactX="29697" custLinFactNeighborX="100000" custLinFactNeighborY="-1482">
        <dgm:presLayoutVars>
          <dgm:chMax val="1"/>
          <dgm:chPref val="1"/>
          <dgm:bulletEnabled val="1"/>
        </dgm:presLayoutVars>
      </dgm:prSet>
      <dgm:spPr/>
      <dgm:t>
        <a:bodyPr/>
        <a:lstStyle/>
        <a:p>
          <a:endParaRPr lang="en-US"/>
        </a:p>
      </dgm:t>
    </dgm:pt>
  </dgm:ptLst>
  <dgm:cxnLst>
    <dgm:cxn modelId="{C38275A4-3D2C-46B7-826F-36D9BB866463}" srcId="{525D0052-76BE-456D-B376-BB865AAAFF32}" destId="{0486F510-FF62-48D8-B13F-028D7DC1DCD1}" srcOrd="1" destOrd="0" parTransId="{F8554279-B246-4683-8429-D559CF31D824}" sibTransId="{1D0F3AE7-2310-4E11-B39C-04A5050C5D09}"/>
    <dgm:cxn modelId="{5A847862-59F4-4E99-B593-33DFD913D6B8}" srcId="{525D0052-76BE-456D-B376-BB865AAAFF32}" destId="{20388D80-99F2-49BF-AAE9-5C5E024CC3AC}" srcOrd="2" destOrd="0" parTransId="{0F7BF61C-01C2-4653-BC60-6C43740EB72D}" sibTransId="{280CE175-26FF-4742-B1A0-1AD0A4F10DC1}"/>
    <dgm:cxn modelId="{DE441E47-2421-4BDF-A16C-D8238E9EE93D}" srcId="{525D0052-76BE-456D-B376-BB865AAAFF32}" destId="{4849EDF0-2E76-4312-9021-8BE8025D8DC4}" srcOrd="0" destOrd="0" parTransId="{428CE5A2-054E-44AA-90C3-952C7694A808}" sibTransId="{C6AF449B-73BC-4030-8F63-07B54FA7EFB5}"/>
    <dgm:cxn modelId="{4B4BAB8B-1BA5-4590-BCEE-2A6BE7F1AEC7}" type="presOf" srcId="{0486F510-FF62-48D8-B13F-028D7DC1DCD1}" destId="{A6DE0ACA-E29C-44D7-B4D9-3827F194F606}" srcOrd="0" destOrd="0" presId="urn:microsoft.com/office/officeart/2005/8/layout/StepDownProcess"/>
    <dgm:cxn modelId="{C39767E6-2E0D-4AF3-9EEF-33D6E3CD6B29}" type="presOf" srcId="{4849EDF0-2E76-4312-9021-8BE8025D8DC4}" destId="{C23315C8-321F-4612-BB51-FD0046292CCD}" srcOrd="0" destOrd="0" presId="urn:microsoft.com/office/officeart/2005/8/layout/StepDownProcess"/>
    <dgm:cxn modelId="{F10811BA-C1C7-4722-ABB8-0E472FD61C2A}" srcId="{525D0052-76BE-456D-B376-BB865AAAFF32}" destId="{0F0BE8D1-8E39-47AC-81F2-70EEAD5E62F2}" srcOrd="3" destOrd="0" parTransId="{03A5533F-639A-4CD4-BF87-09BC602D93AD}" sibTransId="{D9F5FC09-D66E-4856-A927-64DF52365DAC}"/>
    <dgm:cxn modelId="{53C59E81-1DC2-4D9D-AE08-239559D3B975}" type="presOf" srcId="{20388D80-99F2-49BF-AAE9-5C5E024CC3AC}" destId="{25CC1D30-4F42-4E53-A5D9-2286A0F40DC8}" srcOrd="0" destOrd="0" presId="urn:microsoft.com/office/officeart/2005/8/layout/StepDownProcess"/>
    <dgm:cxn modelId="{2A5CA746-C254-4A7D-90A0-558BD13D1DBD}" type="presOf" srcId="{0F0BE8D1-8E39-47AC-81F2-70EEAD5E62F2}" destId="{2BAE6A74-F297-4E2D-A262-00ED4FA6EBD0}" srcOrd="0" destOrd="0" presId="urn:microsoft.com/office/officeart/2005/8/layout/StepDownProcess"/>
    <dgm:cxn modelId="{D52A3B3E-AB47-4EE3-80ED-0EA49F637EFC}" type="presOf" srcId="{525D0052-76BE-456D-B376-BB865AAAFF32}" destId="{8930DECC-EAC6-46F6-8371-E80AF47653FA}" srcOrd="0" destOrd="0" presId="urn:microsoft.com/office/officeart/2005/8/layout/StepDownProcess"/>
    <dgm:cxn modelId="{BB487491-2E5D-453A-93B4-FEE9D45BF8E0}" type="presParOf" srcId="{8930DECC-EAC6-46F6-8371-E80AF47653FA}" destId="{B0295111-CFCD-4044-B00B-6A1D82A92E62}" srcOrd="0" destOrd="0" presId="urn:microsoft.com/office/officeart/2005/8/layout/StepDownProcess"/>
    <dgm:cxn modelId="{B4296177-AA6A-48A2-9528-B575F64F20E7}" type="presParOf" srcId="{B0295111-CFCD-4044-B00B-6A1D82A92E62}" destId="{8770BD8E-7CC2-4E7A-8100-8AF7E415DE55}" srcOrd="0" destOrd="0" presId="urn:microsoft.com/office/officeart/2005/8/layout/StepDownProcess"/>
    <dgm:cxn modelId="{45BB67E6-0C82-4EF2-BDF3-54070E7EF866}" type="presParOf" srcId="{B0295111-CFCD-4044-B00B-6A1D82A92E62}" destId="{C23315C8-321F-4612-BB51-FD0046292CCD}" srcOrd="1" destOrd="0" presId="urn:microsoft.com/office/officeart/2005/8/layout/StepDownProcess"/>
    <dgm:cxn modelId="{761DE567-EF13-453B-98E7-E15061976DAC}" type="presParOf" srcId="{B0295111-CFCD-4044-B00B-6A1D82A92E62}" destId="{479D75DE-E0AF-4B98-9E42-A4E8ACCD8484}" srcOrd="2" destOrd="0" presId="urn:microsoft.com/office/officeart/2005/8/layout/StepDownProcess"/>
    <dgm:cxn modelId="{4256F987-A84A-4587-B5C5-1CCF74F359CA}" type="presParOf" srcId="{8930DECC-EAC6-46F6-8371-E80AF47653FA}" destId="{CD57D4AC-9861-4C6D-BA39-1121A19F9650}" srcOrd="1" destOrd="0" presId="urn:microsoft.com/office/officeart/2005/8/layout/StepDownProcess"/>
    <dgm:cxn modelId="{71650911-94D9-45AB-9359-3029F1E73263}" type="presParOf" srcId="{8930DECC-EAC6-46F6-8371-E80AF47653FA}" destId="{C217116E-5391-4784-B1D4-661832C8BA3B}" srcOrd="2" destOrd="0" presId="urn:microsoft.com/office/officeart/2005/8/layout/StepDownProcess"/>
    <dgm:cxn modelId="{16DE8434-C168-491C-BC01-8F273B911EDC}" type="presParOf" srcId="{C217116E-5391-4784-B1D4-661832C8BA3B}" destId="{4E1C476F-00E3-4297-B945-F85F0D0B5A59}" srcOrd="0" destOrd="0" presId="urn:microsoft.com/office/officeart/2005/8/layout/StepDownProcess"/>
    <dgm:cxn modelId="{19B623C9-5E79-456C-AA47-38183C5F3531}" type="presParOf" srcId="{C217116E-5391-4784-B1D4-661832C8BA3B}" destId="{A6DE0ACA-E29C-44D7-B4D9-3827F194F606}" srcOrd="1" destOrd="0" presId="urn:microsoft.com/office/officeart/2005/8/layout/StepDownProcess"/>
    <dgm:cxn modelId="{06A0F9A1-0D0F-46FC-A525-38178A2C6355}" type="presParOf" srcId="{C217116E-5391-4784-B1D4-661832C8BA3B}" destId="{03D7046D-C843-4B2C-BB04-F509D325DDB5}" srcOrd="2" destOrd="0" presId="urn:microsoft.com/office/officeart/2005/8/layout/StepDownProcess"/>
    <dgm:cxn modelId="{C6B94A80-0F95-46BD-8F27-7C748B66FCE6}" type="presParOf" srcId="{8930DECC-EAC6-46F6-8371-E80AF47653FA}" destId="{A1150719-1145-4D81-985A-09993A391EEE}" srcOrd="3" destOrd="0" presId="urn:microsoft.com/office/officeart/2005/8/layout/StepDownProcess"/>
    <dgm:cxn modelId="{795819A7-3426-49AA-A816-F7D4244131A9}" type="presParOf" srcId="{8930DECC-EAC6-46F6-8371-E80AF47653FA}" destId="{564B2080-8517-4E25-AB6A-5E53CBC96815}" srcOrd="4" destOrd="0" presId="urn:microsoft.com/office/officeart/2005/8/layout/StepDownProcess"/>
    <dgm:cxn modelId="{F05E7751-F8E5-4DC2-8B3D-2B2EB7199079}" type="presParOf" srcId="{564B2080-8517-4E25-AB6A-5E53CBC96815}" destId="{EEF0F682-CFD3-4B6D-B072-D437D8665E00}" srcOrd="0" destOrd="0" presId="urn:microsoft.com/office/officeart/2005/8/layout/StepDownProcess"/>
    <dgm:cxn modelId="{8E1254C6-C940-4178-A6AF-993A9FF3FDAE}" type="presParOf" srcId="{564B2080-8517-4E25-AB6A-5E53CBC96815}" destId="{25CC1D30-4F42-4E53-A5D9-2286A0F40DC8}" srcOrd="1" destOrd="0" presId="urn:microsoft.com/office/officeart/2005/8/layout/StepDownProcess"/>
    <dgm:cxn modelId="{D14EF1B8-B732-4AC6-9DEA-A6EAED1A77BE}" type="presParOf" srcId="{564B2080-8517-4E25-AB6A-5E53CBC96815}" destId="{59C22CBC-1AF8-4FA8-BB25-E07E629014D9}" srcOrd="2" destOrd="0" presId="urn:microsoft.com/office/officeart/2005/8/layout/StepDownProcess"/>
    <dgm:cxn modelId="{6F6A3F19-8DB5-46AC-8AB0-D103311637A2}" type="presParOf" srcId="{8930DECC-EAC6-46F6-8371-E80AF47653FA}" destId="{3249A67C-9C8B-4C7F-AC17-C541480F9C87}" srcOrd="5" destOrd="0" presId="urn:microsoft.com/office/officeart/2005/8/layout/StepDownProcess"/>
    <dgm:cxn modelId="{8F85EF2A-3627-4545-A7AA-19F503616031}" type="presParOf" srcId="{8930DECC-EAC6-46F6-8371-E80AF47653FA}" destId="{3C196D10-5EC6-4391-BBB1-5F12B3578623}" srcOrd="6" destOrd="0" presId="urn:microsoft.com/office/officeart/2005/8/layout/StepDownProcess"/>
    <dgm:cxn modelId="{CD8BEA8E-BC3B-4BE7-91DF-3F82A095739F}" type="presParOf" srcId="{3C196D10-5EC6-4391-BBB1-5F12B3578623}" destId="{2BAE6A74-F297-4E2D-A262-00ED4FA6EBD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B57C6-242F-4861-9D1D-20A360DBC49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7C3157E-4A17-4841-98CA-BB3282C59322}">
      <dgm:prSet/>
      <dgm:spPr/>
      <dgm:t>
        <a:bodyPr/>
        <a:lstStyle/>
        <a:p>
          <a:pPr rtl="0"/>
          <a:r>
            <a:rPr lang="en-US" dirty="0" smtClean="0">
              <a:solidFill>
                <a:schemeClr val="tx1"/>
              </a:solidFill>
            </a:rPr>
            <a:t>Workbook analysis</a:t>
          </a:r>
          <a:endParaRPr lang="en-US" dirty="0">
            <a:solidFill>
              <a:schemeClr val="tx1"/>
            </a:solidFill>
          </a:endParaRPr>
        </a:p>
      </dgm:t>
    </dgm:pt>
    <dgm:pt modelId="{BD341489-6728-436F-8183-D7961E797091}" type="parTrans" cxnId="{1722060A-63C7-4F9E-B90A-4F649ED61EC2}">
      <dgm:prSet/>
      <dgm:spPr/>
      <dgm:t>
        <a:bodyPr/>
        <a:lstStyle/>
        <a:p>
          <a:endParaRPr lang="en-US"/>
        </a:p>
      </dgm:t>
    </dgm:pt>
    <dgm:pt modelId="{1811871B-EAF0-4010-9CBB-51B610F06C60}" type="sibTrans" cxnId="{1722060A-63C7-4F9E-B90A-4F649ED61EC2}">
      <dgm:prSet/>
      <dgm:spPr/>
      <dgm:t>
        <a:bodyPr/>
        <a:lstStyle/>
        <a:p>
          <a:endParaRPr lang="en-US"/>
        </a:p>
      </dgm:t>
    </dgm:pt>
    <dgm:pt modelId="{A3394A53-6A94-47CF-9A25-78B8B0CA0BB0}">
      <dgm:prSet/>
      <dgm:spPr/>
      <dgm:t>
        <a:bodyPr/>
        <a:lstStyle/>
        <a:p>
          <a:pPr rtl="0"/>
          <a:r>
            <a:rPr lang="en-US" dirty="0" smtClean="0">
              <a:solidFill>
                <a:schemeClr val="tx1"/>
              </a:solidFill>
            </a:rPr>
            <a:t>Show workbook links</a:t>
          </a:r>
          <a:endParaRPr lang="en-US" dirty="0">
            <a:solidFill>
              <a:schemeClr val="tx1"/>
            </a:solidFill>
          </a:endParaRPr>
        </a:p>
      </dgm:t>
    </dgm:pt>
    <dgm:pt modelId="{064CE675-9543-46F5-BD51-E18EF8D5C54E}" type="parTrans" cxnId="{AF676367-252B-4294-B35F-17A6A8BFC765}">
      <dgm:prSet/>
      <dgm:spPr/>
      <dgm:t>
        <a:bodyPr/>
        <a:lstStyle/>
        <a:p>
          <a:endParaRPr lang="en-US"/>
        </a:p>
      </dgm:t>
    </dgm:pt>
    <dgm:pt modelId="{83293F6A-6F74-42D1-8354-6B0D85B730F9}" type="sibTrans" cxnId="{AF676367-252B-4294-B35F-17A6A8BFC765}">
      <dgm:prSet/>
      <dgm:spPr/>
      <dgm:t>
        <a:bodyPr/>
        <a:lstStyle/>
        <a:p>
          <a:endParaRPr lang="en-US"/>
        </a:p>
      </dgm:t>
    </dgm:pt>
    <dgm:pt modelId="{1B2AE94C-5E94-4AE4-909F-F3110835D083}">
      <dgm:prSet/>
      <dgm:spPr/>
      <dgm:t>
        <a:bodyPr/>
        <a:lstStyle/>
        <a:p>
          <a:pPr rtl="0"/>
          <a:r>
            <a:rPr lang="en-US" dirty="0" smtClean="0">
              <a:solidFill>
                <a:schemeClr val="tx1"/>
              </a:solidFill>
            </a:rPr>
            <a:t>Relationships – workbook, worksheet, cells</a:t>
          </a:r>
          <a:endParaRPr lang="en-US" dirty="0">
            <a:solidFill>
              <a:schemeClr val="tx1"/>
            </a:solidFill>
          </a:endParaRPr>
        </a:p>
      </dgm:t>
    </dgm:pt>
    <dgm:pt modelId="{073ED4C3-C5D5-4E30-AEAA-4806A0583E8D}" type="parTrans" cxnId="{1B3BBA85-841F-4EAD-940F-0740F3466D7C}">
      <dgm:prSet/>
      <dgm:spPr/>
      <dgm:t>
        <a:bodyPr/>
        <a:lstStyle/>
        <a:p>
          <a:endParaRPr lang="en-US"/>
        </a:p>
      </dgm:t>
    </dgm:pt>
    <dgm:pt modelId="{683F8D3A-8AF0-4B58-B114-2671D850580B}" type="sibTrans" cxnId="{1B3BBA85-841F-4EAD-940F-0740F3466D7C}">
      <dgm:prSet/>
      <dgm:spPr/>
      <dgm:t>
        <a:bodyPr/>
        <a:lstStyle/>
        <a:p>
          <a:endParaRPr lang="en-US"/>
        </a:p>
      </dgm:t>
    </dgm:pt>
    <dgm:pt modelId="{B184C184-3C98-4150-B618-361BC1C629E5}">
      <dgm:prSet/>
      <dgm:spPr/>
      <dgm:t>
        <a:bodyPr/>
        <a:lstStyle/>
        <a:p>
          <a:pPr rtl="0"/>
          <a:r>
            <a:rPr lang="en-US" dirty="0" smtClean="0">
              <a:solidFill>
                <a:schemeClr val="tx1"/>
              </a:solidFill>
            </a:rPr>
            <a:t>Clean excess cell formatting</a:t>
          </a:r>
          <a:endParaRPr lang="en-US" dirty="0">
            <a:solidFill>
              <a:schemeClr val="tx1"/>
            </a:solidFill>
          </a:endParaRPr>
        </a:p>
      </dgm:t>
    </dgm:pt>
    <dgm:pt modelId="{BAF5A0D9-E172-4F82-9CF7-E448D49AA848}" type="parTrans" cxnId="{4C4BF938-0901-4F40-BDDB-A51D6D25AFEF}">
      <dgm:prSet/>
      <dgm:spPr/>
      <dgm:t>
        <a:bodyPr/>
        <a:lstStyle/>
        <a:p>
          <a:endParaRPr lang="en-US"/>
        </a:p>
      </dgm:t>
    </dgm:pt>
    <dgm:pt modelId="{9A6580FC-5109-46B0-8039-D9E346FB4343}" type="sibTrans" cxnId="{4C4BF938-0901-4F40-BDDB-A51D6D25AFEF}">
      <dgm:prSet/>
      <dgm:spPr/>
      <dgm:t>
        <a:bodyPr/>
        <a:lstStyle/>
        <a:p>
          <a:endParaRPr lang="en-US"/>
        </a:p>
      </dgm:t>
    </dgm:pt>
    <dgm:pt modelId="{2A3CF9DF-F2AC-4972-A42A-3A5336999407}">
      <dgm:prSet/>
      <dgm:spPr/>
      <dgm:t>
        <a:bodyPr/>
        <a:lstStyle/>
        <a:p>
          <a:pPr rtl="0"/>
          <a:r>
            <a:rPr lang="en-US" dirty="0" smtClean="0">
              <a:solidFill>
                <a:schemeClr val="tx1"/>
              </a:solidFill>
            </a:rPr>
            <a:t>Manage passwords</a:t>
          </a:r>
          <a:endParaRPr lang="en-US" dirty="0">
            <a:solidFill>
              <a:schemeClr val="tx1"/>
            </a:solidFill>
          </a:endParaRPr>
        </a:p>
      </dgm:t>
    </dgm:pt>
    <dgm:pt modelId="{700C3E3A-48C0-4BBB-B654-F0263648ECA1}" type="parTrans" cxnId="{4CA62761-7CBE-474E-8FCD-8652FE486BFE}">
      <dgm:prSet/>
      <dgm:spPr/>
      <dgm:t>
        <a:bodyPr/>
        <a:lstStyle/>
        <a:p>
          <a:endParaRPr lang="en-US"/>
        </a:p>
      </dgm:t>
    </dgm:pt>
    <dgm:pt modelId="{D28901C2-7A4E-4720-9821-A930FDE68C56}" type="sibTrans" cxnId="{4CA62761-7CBE-474E-8FCD-8652FE486BFE}">
      <dgm:prSet/>
      <dgm:spPr/>
      <dgm:t>
        <a:bodyPr/>
        <a:lstStyle/>
        <a:p>
          <a:endParaRPr lang="en-US"/>
        </a:p>
      </dgm:t>
    </dgm:pt>
    <dgm:pt modelId="{CFB87832-01F6-442C-AD96-276C70E6ED57}">
      <dgm:prSet/>
      <dgm:spPr/>
      <dgm:t>
        <a:bodyPr/>
        <a:lstStyle/>
        <a:p>
          <a:pPr rtl="0"/>
          <a:r>
            <a:rPr lang="en-US" dirty="0" smtClean="0">
              <a:solidFill>
                <a:schemeClr val="tx1"/>
              </a:solidFill>
            </a:rPr>
            <a:t>Compare files</a:t>
          </a:r>
          <a:endParaRPr lang="en-US" dirty="0">
            <a:solidFill>
              <a:schemeClr val="tx1"/>
            </a:solidFill>
          </a:endParaRPr>
        </a:p>
      </dgm:t>
    </dgm:pt>
    <dgm:pt modelId="{4DBCE448-12F9-47F6-BDFE-F99125535F25}" type="parTrans" cxnId="{9545A3D7-A863-421E-81E6-C75AB4D93FE8}">
      <dgm:prSet/>
      <dgm:spPr/>
      <dgm:t>
        <a:bodyPr/>
        <a:lstStyle/>
        <a:p>
          <a:endParaRPr lang="en-US"/>
        </a:p>
      </dgm:t>
    </dgm:pt>
    <dgm:pt modelId="{D58F11EA-AF37-420D-B141-4C796C3A8BFE}" type="sibTrans" cxnId="{9545A3D7-A863-421E-81E6-C75AB4D93FE8}">
      <dgm:prSet/>
      <dgm:spPr/>
      <dgm:t>
        <a:bodyPr/>
        <a:lstStyle/>
        <a:p>
          <a:endParaRPr lang="en-US"/>
        </a:p>
      </dgm:t>
    </dgm:pt>
    <dgm:pt modelId="{A5836FB2-AE95-4D42-817A-F949D144E358}" type="pres">
      <dgm:prSet presAssocID="{0B4B57C6-242F-4861-9D1D-20A360DBC497}" presName="diagram" presStyleCnt="0">
        <dgm:presLayoutVars>
          <dgm:chPref val="1"/>
          <dgm:dir/>
          <dgm:animOne val="branch"/>
          <dgm:animLvl val="lvl"/>
          <dgm:resizeHandles/>
        </dgm:presLayoutVars>
      </dgm:prSet>
      <dgm:spPr/>
      <dgm:t>
        <a:bodyPr/>
        <a:lstStyle/>
        <a:p>
          <a:endParaRPr lang="en-US"/>
        </a:p>
      </dgm:t>
    </dgm:pt>
    <dgm:pt modelId="{71A23EDF-B0DE-45C6-BE9F-62B2237DB05F}" type="pres">
      <dgm:prSet presAssocID="{97C3157E-4A17-4841-98CA-BB3282C59322}" presName="root" presStyleCnt="0"/>
      <dgm:spPr/>
      <dgm:t>
        <a:bodyPr/>
        <a:lstStyle/>
        <a:p>
          <a:endParaRPr lang="en-US"/>
        </a:p>
      </dgm:t>
    </dgm:pt>
    <dgm:pt modelId="{BBF2769E-B95C-42A0-AEC2-CE7859104E9C}" type="pres">
      <dgm:prSet presAssocID="{97C3157E-4A17-4841-98CA-BB3282C59322}" presName="rootComposite" presStyleCnt="0"/>
      <dgm:spPr/>
      <dgm:t>
        <a:bodyPr/>
        <a:lstStyle/>
        <a:p>
          <a:endParaRPr lang="en-US"/>
        </a:p>
      </dgm:t>
    </dgm:pt>
    <dgm:pt modelId="{6F47D39E-85F3-480E-9C62-D0DA63C29090}" type="pres">
      <dgm:prSet presAssocID="{97C3157E-4A17-4841-98CA-BB3282C59322}" presName="rootText" presStyleLbl="node1" presStyleIdx="0" presStyleCnt="6" custLinFactY="-41030" custLinFactNeighborX="-255" custLinFactNeighborY="-100000"/>
      <dgm:spPr/>
      <dgm:t>
        <a:bodyPr/>
        <a:lstStyle/>
        <a:p>
          <a:endParaRPr lang="en-US"/>
        </a:p>
      </dgm:t>
    </dgm:pt>
    <dgm:pt modelId="{C20FB584-430A-4CAF-B11A-BB06897D1368}" type="pres">
      <dgm:prSet presAssocID="{97C3157E-4A17-4841-98CA-BB3282C59322}" presName="rootConnector" presStyleLbl="node1" presStyleIdx="0" presStyleCnt="6"/>
      <dgm:spPr/>
      <dgm:t>
        <a:bodyPr/>
        <a:lstStyle/>
        <a:p>
          <a:endParaRPr lang="en-US"/>
        </a:p>
      </dgm:t>
    </dgm:pt>
    <dgm:pt modelId="{39E0B4E3-FF0B-4100-8C93-B69304E212C8}" type="pres">
      <dgm:prSet presAssocID="{97C3157E-4A17-4841-98CA-BB3282C59322}" presName="childShape" presStyleCnt="0"/>
      <dgm:spPr/>
      <dgm:t>
        <a:bodyPr/>
        <a:lstStyle/>
        <a:p>
          <a:endParaRPr lang="en-US"/>
        </a:p>
      </dgm:t>
    </dgm:pt>
    <dgm:pt modelId="{616C49F9-173D-437F-A2B2-F02201692980}" type="pres">
      <dgm:prSet presAssocID="{A3394A53-6A94-47CF-9A25-78B8B0CA0BB0}" presName="root" presStyleCnt="0"/>
      <dgm:spPr/>
      <dgm:t>
        <a:bodyPr/>
        <a:lstStyle/>
        <a:p>
          <a:endParaRPr lang="en-US"/>
        </a:p>
      </dgm:t>
    </dgm:pt>
    <dgm:pt modelId="{D29F70E1-9B2C-4226-B7FE-E39D2A77638C}" type="pres">
      <dgm:prSet presAssocID="{A3394A53-6A94-47CF-9A25-78B8B0CA0BB0}" presName="rootComposite" presStyleCnt="0"/>
      <dgm:spPr/>
      <dgm:t>
        <a:bodyPr/>
        <a:lstStyle/>
        <a:p>
          <a:endParaRPr lang="en-US"/>
        </a:p>
      </dgm:t>
    </dgm:pt>
    <dgm:pt modelId="{EE316852-666D-4FBD-9717-BE7996FC059B}" type="pres">
      <dgm:prSet presAssocID="{A3394A53-6A94-47CF-9A25-78B8B0CA0BB0}" presName="rootText" presStyleLbl="node1" presStyleIdx="1" presStyleCnt="6" custLinFactY="-41030" custLinFactNeighborX="-255" custLinFactNeighborY="-100000"/>
      <dgm:spPr/>
      <dgm:t>
        <a:bodyPr/>
        <a:lstStyle/>
        <a:p>
          <a:endParaRPr lang="en-US"/>
        </a:p>
      </dgm:t>
    </dgm:pt>
    <dgm:pt modelId="{A4FECCDA-92F4-46D2-9460-450D29F22191}" type="pres">
      <dgm:prSet presAssocID="{A3394A53-6A94-47CF-9A25-78B8B0CA0BB0}" presName="rootConnector" presStyleLbl="node1" presStyleIdx="1" presStyleCnt="6"/>
      <dgm:spPr/>
      <dgm:t>
        <a:bodyPr/>
        <a:lstStyle/>
        <a:p>
          <a:endParaRPr lang="en-US"/>
        </a:p>
      </dgm:t>
    </dgm:pt>
    <dgm:pt modelId="{09A93145-36FB-4A08-8AFF-4479A510DC7B}" type="pres">
      <dgm:prSet presAssocID="{A3394A53-6A94-47CF-9A25-78B8B0CA0BB0}" presName="childShape" presStyleCnt="0"/>
      <dgm:spPr/>
      <dgm:t>
        <a:bodyPr/>
        <a:lstStyle/>
        <a:p>
          <a:endParaRPr lang="en-US"/>
        </a:p>
      </dgm:t>
    </dgm:pt>
    <dgm:pt modelId="{4060A414-60FD-4509-8DFB-35412338BA48}" type="pres">
      <dgm:prSet presAssocID="{1B2AE94C-5E94-4AE4-909F-F3110835D083}" presName="root" presStyleCnt="0"/>
      <dgm:spPr/>
      <dgm:t>
        <a:bodyPr/>
        <a:lstStyle/>
        <a:p>
          <a:endParaRPr lang="en-US"/>
        </a:p>
      </dgm:t>
    </dgm:pt>
    <dgm:pt modelId="{B15BB7DE-6AAC-4F18-8577-7ABB2E58F968}" type="pres">
      <dgm:prSet presAssocID="{1B2AE94C-5E94-4AE4-909F-F3110835D083}" presName="rootComposite" presStyleCnt="0"/>
      <dgm:spPr/>
      <dgm:t>
        <a:bodyPr/>
        <a:lstStyle/>
        <a:p>
          <a:endParaRPr lang="en-US"/>
        </a:p>
      </dgm:t>
    </dgm:pt>
    <dgm:pt modelId="{6F3C1F7C-0817-48DA-8A5E-5F1BF720BE12}" type="pres">
      <dgm:prSet presAssocID="{1B2AE94C-5E94-4AE4-909F-F3110835D083}" presName="rootText" presStyleLbl="node1" presStyleIdx="2" presStyleCnt="6" custLinFactY="-41962" custLinFactNeighborX="-975" custLinFactNeighborY="-100000"/>
      <dgm:spPr/>
      <dgm:t>
        <a:bodyPr/>
        <a:lstStyle/>
        <a:p>
          <a:endParaRPr lang="en-US"/>
        </a:p>
      </dgm:t>
    </dgm:pt>
    <dgm:pt modelId="{A3E03E32-D3DC-42BD-AE11-90B73382EFB0}" type="pres">
      <dgm:prSet presAssocID="{1B2AE94C-5E94-4AE4-909F-F3110835D083}" presName="rootConnector" presStyleLbl="node1" presStyleIdx="2" presStyleCnt="6"/>
      <dgm:spPr/>
      <dgm:t>
        <a:bodyPr/>
        <a:lstStyle/>
        <a:p>
          <a:endParaRPr lang="en-US"/>
        </a:p>
      </dgm:t>
    </dgm:pt>
    <dgm:pt modelId="{D8A1033B-666D-4CFE-8E1D-62EF898A28F9}" type="pres">
      <dgm:prSet presAssocID="{1B2AE94C-5E94-4AE4-909F-F3110835D083}" presName="childShape" presStyleCnt="0"/>
      <dgm:spPr/>
      <dgm:t>
        <a:bodyPr/>
        <a:lstStyle/>
        <a:p>
          <a:endParaRPr lang="en-US"/>
        </a:p>
      </dgm:t>
    </dgm:pt>
    <dgm:pt modelId="{7DF0A538-32C6-45EB-A669-64F9BA2DB353}" type="pres">
      <dgm:prSet presAssocID="{CFB87832-01F6-442C-AD96-276C70E6ED57}" presName="root" presStyleCnt="0"/>
      <dgm:spPr/>
      <dgm:t>
        <a:bodyPr/>
        <a:lstStyle/>
        <a:p>
          <a:endParaRPr lang="en-US"/>
        </a:p>
      </dgm:t>
    </dgm:pt>
    <dgm:pt modelId="{F2F64365-183E-4F2D-BF28-352AF29C8BE4}" type="pres">
      <dgm:prSet presAssocID="{CFB87832-01F6-442C-AD96-276C70E6ED57}" presName="rootComposite" presStyleCnt="0"/>
      <dgm:spPr/>
      <dgm:t>
        <a:bodyPr/>
        <a:lstStyle/>
        <a:p>
          <a:endParaRPr lang="en-US"/>
        </a:p>
      </dgm:t>
    </dgm:pt>
    <dgm:pt modelId="{64EF5BB9-9C5A-4C72-A75C-D4139D8E2523}" type="pres">
      <dgm:prSet presAssocID="{CFB87832-01F6-442C-AD96-276C70E6ED57}" presName="rootText" presStyleLbl="node1" presStyleIdx="3" presStyleCnt="6" custLinFactY="-41962" custLinFactNeighborX="108" custLinFactNeighborY="-100000"/>
      <dgm:spPr/>
      <dgm:t>
        <a:bodyPr/>
        <a:lstStyle/>
        <a:p>
          <a:endParaRPr lang="en-US"/>
        </a:p>
      </dgm:t>
    </dgm:pt>
    <dgm:pt modelId="{5076BDF0-1ADA-422A-B0FE-940B625C04F6}" type="pres">
      <dgm:prSet presAssocID="{CFB87832-01F6-442C-AD96-276C70E6ED57}" presName="rootConnector" presStyleLbl="node1" presStyleIdx="3" presStyleCnt="6"/>
      <dgm:spPr/>
      <dgm:t>
        <a:bodyPr/>
        <a:lstStyle/>
        <a:p>
          <a:endParaRPr lang="en-US"/>
        </a:p>
      </dgm:t>
    </dgm:pt>
    <dgm:pt modelId="{91769F4F-D3EA-4AC6-8E9B-08385DB6D3E3}" type="pres">
      <dgm:prSet presAssocID="{CFB87832-01F6-442C-AD96-276C70E6ED57}" presName="childShape" presStyleCnt="0"/>
      <dgm:spPr/>
      <dgm:t>
        <a:bodyPr/>
        <a:lstStyle/>
        <a:p>
          <a:endParaRPr lang="en-US"/>
        </a:p>
      </dgm:t>
    </dgm:pt>
    <dgm:pt modelId="{FC10685E-3951-42CC-BB84-9959F2282F6A}" type="pres">
      <dgm:prSet presAssocID="{B184C184-3C98-4150-B618-361BC1C629E5}" presName="root" presStyleCnt="0"/>
      <dgm:spPr/>
      <dgm:t>
        <a:bodyPr/>
        <a:lstStyle/>
        <a:p>
          <a:endParaRPr lang="en-US"/>
        </a:p>
      </dgm:t>
    </dgm:pt>
    <dgm:pt modelId="{AC3B6AB0-224C-4A21-AAEB-ECA019A9726E}" type="pres">
      <dgm:prSet presAssocID="{B184C184-3C98-4150-B618-361BC1C629E5}" presName="rootComposite" presStyleCnt="0"/>
      <dgm:spPr/>
      <dgm:t>
        <a:bodyPr/>
        <a:lstStyle/>
        <a:p>
          <a:endParaRPr lang="en-US"/>
        </a:p>
      </dgm:t>
    </dgm:pt>
    <dgm:pt modelId="{0AD69DF8-C1B3-493A-93A4-B23BAC55E2EA}" type="pres">
      <dgm:prSet presAssocID="{B184C184-3C98-4150-B618-361BC1C629E5}" presName="rootText" presStyleLbl="node1" presStyleIdx="4" presStyleCnt="6" custLinFactY="-41962" custLinFactNeighborX="-3011" custLinFactNeighborY="-100000"/>
      <dgm:spPr/>
      <dgm:t>
        <a:bodyPr/>
        <a:lstStyle/>
        <a:p>
          <a:endParaRPr lang="en-US"/>
        </a:p>
      </dgm:t>
    </dgm:pt>
    <dgm:pt modelId="{B8369877-B1FC-499D-B467-9E91BA61A59F}" type="pres">
      <dgm:prSet presAssocID="{B184C184-3C98-4150-B618-361BC1C629E5}" presName="rootConnector" presStyleLbl="node1" presStyleIdx="4" presStyleCnt="6"/>
      <dgm:spPr/>
      <dgm:t>
        <a:bodyPr/>
        <a:lstStyle/>
        <a:p>
          <a:endParaRPr lang="en-US"/>
        </a:p>
      </dgm:t>
    </dgm:pt>
    <dgm:pt modelId="{3B61B404-552F-4011-AE1B-9536BCD73909}" type="pres">
      <dgm:prSet presAssocID="{B184C184-3C98-4150-B618-361BC1C629E5}" presName="childShape" presStyleCnt="0"/>
      <dgm:spPr/>
      <dgm:t>
        <a:bodyPr/>
        <a:lstStyle/>
        <a:p>
          <a:endParaRPr lang="en-US"/>
        </a:p>
      </dgm:t>
    </dgm:pt>
    <dgm:pt modelId="{80B67D53-6DF4-4017-AA0F-C5B62AF0D68F}" type="pres">
      <dgm:prSet presAssocID="{2A3CF9DF-F2AC-4972-A42A-3A5336999407}" presName="root" presStyleCnt="0"/>
      <dgm:spPr/>
      <dgm:t>
        <a:bodyPr/>
        <a:lstStyle/>
        <a:p>
          <a:endParaRPr lang="en-US"/>
        </a:p>
      </dgm:t>
    </dgm:pt>
    <dgm:pt modelId="{149775A7-5168-4BF8-A05A-6C2C0CEE46E1}" type="pres">
      <dgm:prSet presAssocID="{2A3CF9DF-F2AC-4972-A42A-3A5336999407}" presName="rootComposite" presStyleCnt="0"/>
      <dgm:spPr/>
      <dgm:t>
        <a:bodyPr/>
        <a:lstStyle/>
        <a:p>
          <a:endParaRPr lang="en-US"/>
        </a:p>
      </dgm:t>
    </dgm:pt>
    <dgm:pt modelId="{B57E8E6E-1B2C-4745-B94F-DAE65205A7AB}" type="pres">
      <dgm:prSet presAssocID="{2A3CF9DF-F2AC-4972-A42A-3A5336999407}" presName="rootText" presStyleLbl="node1" presStyleIdx="5" presStyleCnt="6" custLinFactY="-42831" custLinFactNeighborX="-566" custLinFactNeighborY="-100000"/>
      <dgm:spPr/>
      <dgm:t>
        <a:bodyPr/>
        <a:lstStyle/>
        <a:p>
          <a:endParaRPr lang="en-US"/>
        </a:p>
      </dgm:t>
    </dgm:pt>
    <dgm:pt modelId="{15AEB4C2-78A8-4753-BC2F-71FF192E0E68}" type="pres">
      <dgm:prSet presAssocID="{2A3CF9DF-F2AC-4972-A42A-3A5336999407}" presName="rootConnector" presStyleLbl="node1" presStyleIdx="5" presStyleCnt="6"/>
      <dgm:spPr/>
      <dgm:t>
        <a:bodyPr/>
        <a:lstStyle/>
        <a:p>
          <a:endParaRPr lang="en-US"/>
        </a:p>
      </dgm:t>
    </dgm:pt>
    <dgm:pt modelId="{8340307D-7AC6-4BE9-BC09-0446008F475A}" type="pres">
      <dgm:prSet presAssocID="{2A3CF9DF-F2AC-4972-A42A-3A5336999407}" presName="childShape" presStyleCnt="0"/>
      <dgm:spPr/>
      <dgm:t>
        <a:bodyPr/>
        <a:lstStyle/>
        <a:p>
          <a:endParaRPr lang="en-US"/>
        </a:p>
      </dgm:t>
    </dgm:pt>
  </dgm:ptLst>
  <dgm:cxnLst>
    <dgm:cxn modelId="{1722060A-63C7-4F9E-B90A-4F649ED61EC2}" srcId="{0B4B57C6-242F-4861-9D1D-20A360DBC497}" destId="{97C3157E-4A17-4841-98CA-BB3282C59322}" srcOrd="0" destOrd="0" parTransId="{BD341489-6728-436F-8183-D7961E797091}" sibTransId="{1811871B-EAF0-4010-9CBB-51B610F06C60}"/>
    <dgm:cxn modelId="{0D2BAFBA-AD82-42DB-ACC0-6EA3AD690908}" type="presOf" srcId="{1B2AE94C-5E94-4AE4-909F-F3110835D083}" destId="{A3E03E32-D3DC-42BD-AE11-90B73382EFB0}" srcOrd="1" destOrd="0" presId="urn:microsoft.com/office/officeart/2005/8/layout/hierarchy3"/>
    <dgm:cxn modelId="{1B3BBA85-841F-4EAD-940F-0740F3466D7C}" srcId="{0B4B57C6-242F-4861-9D1D-20A360DBC497}" destId="{1B2AE94C-5E94-4AE4-909F-F3110835D083}" srcOrd="2" destOrd="0" parTransId="{073ED4C3-C5D5-4E30-AEAA-4806A0583E8D}" sibTransId="{683F8D3A-8AF0-4B58-B114-2671D850580B}"/>
    <dgm:cxn modelId="{4CA62761-7CBE-474E-8FCD-8652FE486BFE}" srcId="{0B4B57C6-242F-4861-9D1D-20A360DBC497}" destId="{2A3CF9DF-F2AC-4972-A42A-3A5336999407}" srcOrd="5" destOrd="0" parTransId="{700C3E3A-48C0-4BBB-B654-F0263648ECA1}" sibTransId="{D28901C2-7A4E-4720-9821-A930FDE68C56}"/>
    <dgm:cxn modelId="{37D92B48-168B-4993-982F-BCB52F1E237E}" type="presOf" srcId="{97C3157E-4A17-4841-98CA-BB3282C59322}" destId="{C20FB584-430A-4CAF-B11A-BB06897D1368}" srcOrd="1" destOrd="0" presId="urn:microsoft.com/office/officeart/2005/8/layout/hierarchy3"/>
    <dgm:cxn modelId="{62DA0115-CB9D-430F-8138-A6417DBAA6AC}" type="presOf" srcId="{2A3CF9DF-F2AC-4972-A42A-3A5336999407}" destId="{15AEB4C2-78A8-4753-BC2F-71FF192E0E68}" srcOrd="1" destOrd="0" presId="urn:microsoft.com/office/officeart/2005/8/layout/hierarchy3"/>
    <dgm:cxn modelId="{4BE392CF-AF62-48B1-A000-5E5EB3F0B7EF}" type="presOf" srcId="{A3394A53-6A94-47CF-9A25-78B8B0CA0BB0}" destId="{A4FECCDA-92F4-46D2-9460-450D29F22191}" srcOrd="1" destOrd="0" presId="urn:microsoft.com/office/officeart/2005/8/layout/hierarchy3"/>
    <dgm:cxn modelId="{D6224F4E-047E-4088-8513-E3BED64B1124}" type="presOf" srcId="{2A3CF9DF-F2AC-4972-A42A-3A5336999407}" destId="{B57E8E6E-1B2C-4745-B94F-DAE65205A7AB}" srcOrd="0" destOrd="0" presId="urn:microsoft.com/office/officeart/2005/8/layout/hierarchy3"/>
    <dgm:cxn modelId="{B95C9931-83D9-4398-BB41-9FCAD67BBE34}" type="presOf" srcId="{1B2AE94C-5E94-4AE4-909F-F3110835D083}" destId="{6F3C1F7C-0817-48DA-8A5E-5F1BF720BE12}" srcOrd="0" destOrd="0" presId="urn:microsoft.com/office/officeart/2005/8/layout/hierarchy3"/>
    <dgm:cxn modelId="{9545A3D7-A863-421E-81E6-C75AB4D93FE8}" srcId="{0B4B57C6-242F-4861-9D1D-20A360DBC497}" destId="{CFB87832-01F6-442C-AD96-276C70E6ED57}" srcOrd="3" destOrd="0" parTransId="{4DBCE448-12F9-47F6-BDFE-F99125535F25}" sibTransId="{D58F11EA-AF37-420D-B141-4C796C3A8BFE}"/>
    <dgm:cxn modelId="{D696DC46-B077-4BEB-9E6F-F1B50A1E495E}" type="presOf" srcId="{97C3157E-4A17-4841-98CA-BB3282C59322}" destId="{6F47D39E-85F3-480E-9C62-D0DA63C29090}" srcOrd="0" destOrd="0" presId="urn:microsoft.com/office/officeart/2005/8/layout/hierarchy3"/>
    <dgm:cxn modelId="{8A3A27B8-EA16-4BA3-8A3A-9159F7B71B68}" type="presOf" srcId="{CFB87832-01F6-442C-AD96-276C70E6ED57}" destId="{64EF5BB9-9C5A-4C72-A75C-D4139D8E2523}" srcOrd="0" destOrd="0" presId="urn:microsoft.com/office/officeart/2005/8/layout/hierarchy3"/>
    <dgm:cxn modelId="{E638A481-AF42-4ABE-905E-F3390C67656B}" type="presOf" srcId="{B184C184-3C98-4150-B618-361BC1C629E5}" destId="{B8369877-B1FC-499D-B467-9E91BA61A59F}" srcOrd="1" destOrd="0" presId="urn:microsoft.com/office/officeart/2005/8/layout/hierarchy3"/>
    <dgm:cxn modelId="{EE8FE6C0-BB8C-4D9E-B3C5-E1597CD303F1}" type="presOf" srcId="{B184C184-3C98-4150-B618-361BC1C629E5}" destId="{0AD69DF8-C1B3-493A-93A4-B23BAC55E2EA}" srcOrd="0" destOrd="0" presId="urn:microsoft.com/office/officeart/2005/8/layout/hierarchy3"/>
    <dgm:cxn modelId="{0F2D56E9-1A48-4EEB-AB3E-842B778D9169}" type="presOf" srcId="{0B4B57C6-242F-4861-9D1D-20A360DBC497}" destId="{A5836FB2-AE95-4D42-817A-F949D144E358}" srcOrd="0" destOrd="0" presId="urn:microsoft.com/office/officeart/2005/8/layout/hierarchy3"/>
    <dgm:cxn modelId="{3A409ECD-3FAD-4EA4-A548-7427B72A3ECA}" type="presOf" srcId="{A3394A53-6A94-47CF-9A25-78B8B0CA0BB0}" destId="{EE316852-666D-4FBD-9717-BE7996FC059B}" srcOrd="0" destOrd="0" presId="urn:microsoft.com/office/officeart/2005/8/layout/hierarchy3"/>
    <dgm:cxn modelId="{AF676367-252B-4294-B35F-17A6A8BFC765}" srcId="{0B4B57C6-242F-4861-9D1D-20A360DBC497}" destId="{A3394A53-6A94-47CF-9A25-78B8B0CA0BB0}" srcOrd="1" destOrd="0" parTransId="{064CE675-9543-46F5-BD51-E18EF8D5C54E}" sibTransId="{83293F6A-6F74-42D1-8354-6B0D85B730F9}"/>
    <dgm:cxn modelId="{6DEAF490-56EC-4869-9FEE-8DC95F6ECAE7}" type="presOf" srcId="{CFB87832-01F6-442C-AD96-276C70E6ED57}" destId="{5076BDF0-1ADA-422A-B0FE-940B625C04F6}" srcOrd="1" destOrd="0" presId="urn:microsoft.com/office/officeart/2005/8/layout/hierarchy3"/>
    <dgm:cxn modelId="{4C4BF938-0901-4F40-BDDB-A51D6D25AFEF}" srcId="{0B4B57C6-242F-4861-9D1D-20A360DBC497}" destId="{B184C184-3C98-4150-B618-361BC1C629E5}" srcOrd="4" destOrd="0" parTransId="{BAF5A0D9-E172-4F82-9CF7-E448D49AA848}" sibTransId="{9A6580FC-5109-46B0-8039-D9E346FB4343}"/>
    <dgm:cxn modelId="{8DBF35E1-D4A6-4216-A8CD-F12B06F35582}" type="presParOf" srcId="{A5836FB2-AE95-4D42-817A-F949D144E358}" destId="{71A23EDF-B0DE-45C6-BE9F-62B2237DB05F}" srcOrd="0" destOrd="0" presId="urn:microsoft.com/office/officeart/2005/8/layout/hierarchy3"/>
    <dgm:cxn modelId="{308C9E6D-30DD-4FFE-A5C6-3D1A67EFB3DF}" type="presParOf" srcId="{71A23EDF-B0DE-45C6-BE9F-62B2237DB05F}" destId="{BBF2769E-B95C-42A0-AEC2-CE7859104E9C}" srcOrd="0" destOrd="0" presId="urn:microsoft.com/office/officeart/2005/8/layout/hierarchy3"/>
    <dgm:cxn modelId="{51252D0D-C1FD-4A2F-B5C9-F0CB27986306}" type="presParOf" srcId="{BBF2769E-B95C-42A0-AEC2-CE7859104E9C}" destId="{6F47D39E-85F3-480E-9C62-D0DA63C29090}" srcOrd="0" destOrd="0" presId="urn:microsoft.com/office/officeart/2005/8/layout/hierarchy3"/>
    <dgm:cxn modelId="{19B23162-7B96-457F-ADA0-FD41286EC840}" type="presParOf" srcId="{BBF2769E-B95C-42A0-AEC2-CE7859104E9C}" destId="{C20FB584-430A-4CAF-B11A-BB06897D1368}" srcOrd="1" destOrd="0" presId="urn:microsoft.com/office/officeart/2005/8/layout/hierarchy3"/>
    <dgm:cxn modelId="{32EFE891-1AFD-489A-A3FC-6DC118E49AE8}" type="presParOf" srcId="{71A23EDF-B0DE-45C6-BE9F-62B2237DB05F}" destId="{39E0B4E3-FF0B-4100-8C93-B69304E212C8}" srcOrd="1" destOrd="0" presId="urn:microsoft.com/office/officeart/2005/8/layout/hierarchy3"/>
    <dgm:cxn modelId="{BA769817-0C26-4A9D-8C66-9CC111A9FA8B}" type="presParOf" srcId="{A5836FB2-AE95-4D42-817A-F949D144E358}" destId="{616C49F9-173D-437F-A2B2-F02201692980}" srcOrd="1" destOrd="0" presId="urn:microsoft.com/office/officeart/2005/8/layout/hierarchy3"/>
    <dgm:cxn modelId="{3A770762-9C1D-430B-B49B-1966A1C29330}" type="presParOf" srcId="{616C49F9-173D-437F-A2B2-F02201692980}" destId="{D29F70E1-9B2C-4226-B7FE-E39D2A77638C}" srcOrd="0" destOrd="0" presId="urn:microsoft.com/office/officeart/2005/8/layout/hierarchy3"/>
    <dgm:cxn modelId="{D083CBD8-ED88-4E6B-95A1-E2CDBAC5FBE4}" type="presParOf" srcId="{D29F70E1-9B2C-4226-B7FE-E39D2A77638C}" destId="{EE316852-666D-4FBD-9717-BE7996FC059B}" srcOrd="0" destOrd="0" presId="urn:microsoft.com/office/officeart/2005/8/layout/hierarchy3"/>
    <dgm:cxn modelId="{5ACB2244-ECEF-4A3A-8282-3365AAF379C6}" type="presParOf" srcId="{D29F70E1-9B2C-4226-B7FE-E39D2A77638C}" destId="{A4FECCDA-92F4-46D2-9460-450D29F22191}" srcOrd="1" destOrd="0" presId="urn:microsoft.com/office/officeart/2005/8/layout/hierarchy3"/>
    <dgm:cxn modelId="{98E1E7C5-C2E9-424E-BA0F-4EC490DFD574}" type="presParOf" srcId="{616C49F9-173D-437F-A2B2-F02201692980}" destId="{09A93145-36FB-4A08-8AFF-4479A510DC7B}" srcOrd="1" destOrd="0" presId="urn:microsoft.com/office/officeart/2005/8/layout/hierarchy3"/>
    <dgm:cxn modelId="{10D73BBA-9539-4A98-8F22-6C0E9B1D588E}" type="presParOf" srcId="{A5836FB2-AE95-4D42-817A-F949D144E358}" destId="{4060A414-60FD-4509-8DFB-35412338BA48}" srcOrd="2" destOrd="0" presId="urn:microsoft.com/office/officeart/2005/8/layout/hierarchy3"/>
    <dgm:cxn modelId="{9FCA8BB6-4EFA-4BDD-9542-F44D77EA7972}" type="presParOf" srcId="{4060A414-60FD-4509-8DFB-35412338BA48}" destId="{B15BB7DE-6AAC-4F18-8577-7ABB2E58F968}" srcOrd="0" destOrd="0" presId="urn:microsoft.com/office/officeart/2005/8/layout/hierarchy3"/>
    <dgm:cxn modelId="{523EF746-9F2F-415D-8C97-85093EF8007C}" type="presParOf" srcId="{B15BB7DE-6AAC-4F18-8577-7ABB2E58F968}" destId="{6F3C1F7C-0817-48DA-8A5E-5F1BF720BE12}" srcOrd="0" destOrd="0" presId="urn:microsoft.com/office/officeart/2005/8/layout/hierarchy3"/>
    <dgm:cxn modelId="{04C6A320-E9DE-4DBF-B459-00118F329866}" type="presParOf" srcId="{B15BB7DE-6AAC-4F18-8577-7ABB2E58F968}" destId="{A3E03E32-D3DC-42BD-AE11-90B73382EFB0}" srcOrd="1" destOrd="0" presId="urn:microsoft.com/office/officeart/2005/8/layout/hierarchy3"/>
    <dgm:cxn modelId="{0FD5533A-2ECD-4FAC-A980-0F7D345A4324}" type="presParOf" srcId="{4060A414-60FD-4509-8DFB-35412338BA48}" destId="{D8A1033B-666D-4CFE-8E1D-62EF898A28F9}" srcOrd="1" destOrd="0" presId="urn:microsoft.com/office/officeart/2005/8/layout/hierarchy3"/>
    <dgm:cxn modelId="{94E986B6-5BC5-44A0-8F14-0869794AF99B}" type="presParOf" srcId="{A5836FB2-AE95-4D42-817A-F949D144E358}" destId="{7DF0A538-32C6-45EB-A669-64F9BA2DB353}" srcOrd="3" destOrd="0" presId="urn:microsoft.com/office/officeart/2005/8/layout/hierarchy3"/>
    <dgm:cxn modelId="{008FBF59-439E-4503-94C4-C18F77A03E69}" type="presParOf" srcId="{7DF0A538-32C6-45EB-A669-64F9BA2DB353}" destId="{F2F64365-183E-4F2D-BF28-352AF29C8BE4}" srcOrd="0" destOrd="0" presId="urn:microsoft.com/office/officeart/2005/8/layout/hierarchy3"/>
    <dgm:cxn modelId="{67285230-0A6D-4224-B6D7-9D5F55A95BA3}" type="presParOf" srcId="{F2F64365-183E-4F2D-BF28-352AF29C8BE4}" destId="{64EF5BB9-9C5A-4C72-A75C-D4139D8E2523}" srcOrd="0" destOrd="0" presId="urn:microsoft.com/office/officeart/2005/8/layout/hierarchy3"/>
    <dgm:cxn modelId="{CA35C22D-AE55-42F9-A424-81A1D3CA7697}" type="presParOf" srcId="{F2F64365-183E-4F2D-BF28-352AF29C8BE4}" destId="{5076BDF0-1ADA-422A-B0FE-940B625C04F6}" srcOrd="1" destOrd="0" presId="urn:microsoft.com/office/officeart/2005/8/layout/hierarchy3"/>
    <dgm:cxn modelId="{24499BAD-9899-48DE-95C5-28A2B1F9E2E0}" type="presParOf" srcId="{7DF0A538-32C6-45EB-A669-64F9BA2DB353}" destId="{91769F4F-D3EA-4AC6-8E9B-08385DB6D3E3}" srcOrd="1" destOrd="0" presId="urn:microsoft.com/office/officeart/2005/8/layout/hierarchy3"/>
    <dgm:cxn modelId="{0F6AF4A9-4C0D-46F7-8D9A-D63FB8A5E29A}" type="presParOf" srcId="{A5836FB2-AE95-4D42-817A-F949D144E358}" destId="{FC10685E-3951-42CC-BB84-9959F2282F6A}" srcOrd="4" destOrd="0" presId="urn:microsoft.com/office/officeart/2005/8/layout/hierarchy3"/>
    <dgm:cxn modelId="{2EA7A14F-532B-45A7-ACE0-50C0E867C05D}" type="presParOf" srcId="{FC10685E-3951-42CC-BB84-9959F2282F6A}" destId="{AC3B6AB0-224C-4A21-AAEB-ECA019A9726E}" srcOrd="0" destOrd="0" presId="urn:microsoft.com/office/officeart/2005/8/layout/hierarchy3"/>
    <dgm:cxn modelId="{0C197D48-CFF7-4F69-A378-1AB13855BDA5}" type="presParOf" srcId="{AC3B6AB0-224C-4A21-AAEB-ECA019A9726E}" destId="{0AD69DF8-C1B3-493A-93A4-B23BAC55E2EA}" srcOrd="0" destOrd="0" presId="urn:microsoft.com/office/officeart/2005/8/layout/hierarchy3"/>
    <dgm:cxn modelId="{901ECFCB-7CD4-4DAD-B253-6F1D96054002}" type="presParOf" srcId="{AC3B6AB0-224C-4A21-AAEB-ECA019A9726E}" destId="{B8369877-B1FC-499D-B467-9E91BA61A59F}" srcOrd="1" destOrd="0" presId="urn:microsoft.com/office/officeart/2005/8/layout/hierarchy3"/>
    <dgm:cxn modelId="{32E54789-D0B9-4643-9468-2A5F9D68D569}" type="presParOf" srcId="{FC10685E-3951-42CC-BB84-9959F2282F6A}" destId="{3B61B404-552F-4011-AE1B-9536BCD73909}" srcOrd="1" destOrd="0" presId="urn:microsoft.com/office/officeart/2005/8/layout/hierarchy3"/>
    <dgm:cxn modelId="{A6208502-56A0-4E21-8E6D-2AE819FDE2A7}" type="presParOf" srcId="{A5836FB2-AE95-4D42-817A-F949D144E358}" destId="{80B67D53-6DF4-4017-AA0F-C5B62AF0D68F}" srcOrd="5" destOrd="0" presId="urn:microsoft.com/office/officeart/2005/8/layout/hierarchy3"/>
    <dgm:cxn modelId="{962B1E41-8458-4D33-9176-FCF8DDB15577}" type="presParOf" srcId="{80B67D53-6DF4-4017-AA0F-C5B62AF0D68F}" destId="{149775A7-5168-4BF8-A05A-6C2C0CEE46E1}" srcOrd="0" destOrd="0" presId="urn:microsoft.com/office/officeart/2005/8/layout/hierarchy3"/>
    <dgm:cxn modelId="{69AA7175-3016-4754-8663-C91CD2EECEFD}" type="presParOf" srcId="{149775A7-5168-4BF8-A05A-6C2C0CEE46E1}" destId="{B57E8E6E-1B2C-4745-B94F-DAE65205A7AB}" srcOrd="0" destOrd="0" presId="urn:microsoft.com/office/officeart/2005/8/layout/hierarchy3"/>
    <dgm:cxn modelId="{5CE071E0-B8EB-460F-83EB-15FB57955253}" type="presParOf" srcId="{149775A7-5168-4BF8-A05A-6C2C0CEE46E1}" destId="{15AEB4C2-78A8-4753-BC2F-71FF192E0E68}" srcOrd="1" destOrd="0" presId="urn:microsoft.com/office/officeart/2005/8/layout/hierarchy3"/>
    <dgm:cxn modelId="{357858F8-3080-4D59-9074-AA708798A47B}" type="presParOf" srcId="{80B67D53-6DF4-4017-AA0F-C5B62AF0D68F}" destId="{8340307D-7AC6-4BE9-BC09-0446008F475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A9879-1C16-40A1-A19D-D515EDB5EA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2FBA45-EFB3-4842-8A6C-80B5CE5E1582}">
      <dgm:prSet custT="1"/>
      <dgm:spPr/>
      <dgm:t>
        <a:bodyPr/>
        <a:lstStyle/>
        <a:p>
          <a:pPr rtl="0"/>
          <a:r>
            <a:rPr lang="en-US" sz="3200" dirty="0" smtClean="0"/>
            <a:t>Handles massive volumes of data</a:t>
          </a:r>
          <a:endParaRPr lang="en-US" sz="3200" dirty="0"/>
        </a:p>
      </dgm:t>
    </dgm:pt>
    <dgm:pt modelId="{EB13770B-D5EF-40D9-A5D7-A5E5F14D1C16}" type="parTrans" cxnId="{ED6B8D3A-9842-4C9D-BCEE-19371BD3D536}">
      <dgm:prSet/>
      <dgm:spPr/>
      <dgm:t>
        <a:bodyPr/>
        <a:lstStyle/>
        <a:p>
          <a:endParaRPr lang="en-US"/>
        </a:p>
      </dgm:t>
    </dgm:pt>
    <dgm:pt modelId="{6EF50D95-5D81-419F-A9C3-CAF4C8B6DC27}" type="sibTrans" cxnId="{ED6B8D3A-9842-4C9D-BCEE-19371BD3D536}">
      <dgm:prSet/>
      <dgm:spPr/>
      <dgm:t>
        <a:bodyPr/>
        <a:lstStyle/>
        <a:p>
          <a:endParaRPr lang="en-US"/>
        </a:p>
      </dgm:t>
    </dgm:pt>
    <dgm:pt modelId="{E26C7D81-281A-4750-9BB5-9CE06F96DAA7}">
      <dgm:prSet custT="1"/>
      <dgm:spPr/>
      <dgm:t>
        <a:bodyPr/>
        <a:lstStyle/>
        <a:p>
          <a:pPr rtl="0"/>
          <a:r>
            <a:rPr lang="en-US" sz="3200" dirty="0" smtClean="0"/>
            <a:t>Builds on known pivot table skills</a:t>
          </a:r>
          <a:endParaRPr lang="en-US" sz="3200" dirty="0"/>
        </a:p>
      </dgm:t>
    </dgm:pt>
    <dgm:pt modelId="{9D2AA179-6C6F-4DF0-A75B-617D45CF24EB}" type="parTrans" cxnId="{0D7A183B-6816-41C8-B912-8DBD4D0D95CB}">
      <dgm:prSet/>
      <dgm:spPr/>
      <dgm:t>
        <a:bodyPr/>
        <a:lstStyle/>
        <a:p>
          <a:endParaRPr lang="en-US"/>
        </a:p>
      </dgm:t>
    </dgm:pt>
    <dgm:pt modelId="{3CA85A95-6523-42FE-9185-D9FAE8284C32}" type="sibTrans" cxnId="{0D7A183B-6816-41C8-B912-8DBD4D0D95CB}">
      <dgm:prSet/>
      <dgm:spPr/>
      <dgm:t>
        <a:bodyPr/>
        <a:lstStyle/>
        <a:p>
          <a:endParaRPr lang="en-US"/>
        </a:p>
      </dgm:t>
    </dgm:pt>
    <dgm:pt modelId="{C7AB94AA-D24B-4360-A41C-39FA2D4004CD}">
      <dgm:prSet custT="1"/>
      <dgm:spPr/>
      <dgm:t>
        <a:bodyPr/>
        <a:lstStyle/>
        <a:p>
          <a:pPr rtl="0"/>
          <a:r>
            <a:rPr lang="en-US" sz="3200" dirty="0" smtClean="0"/>
            <a:t>Possible multi-table pivots</a:t>
          </a:r>
          <a:endParaRPr lang="en-US" sz="3200" dirty="0"/>
        </a:p>
      </dgm:t>
    </dgm:pt>
    <dgm:pt modelId="{12DA72A9-54C5-42D2-A217-53996CB4EB81}" type="parTrans" cxnId="{1C227CA4-CA42-47F6-AEDB-6A455B7E0C37}">
      <dgm:prSet/>
      <dgm:spPr/>
      <dgm:t>
        <a:bodyPr/>
        <a:lstStyle/>
        <a:p>
          <a:endParaRPr lang="en-US"/>
        </a:p>
      </dgm:t>
    </dgm:pt>
    <dgm:pt modelId="{45E1D498-2CB4-4432-8C6B-C259339DD104}" type="sibTrans" cxnId="{1C227CA4-CA42-47F6-AEDB-6A455B7E0C37}">
      <dgm:prSet/>
      <dgm:spPr/>
      <dgm:t>
        <a:bodyPr/>
        <a:lstStyle/>
        <a:p>
          <a:endParaRPr lang="en-US"/>
        </a:p>
      </dgm:t>
    </dgm:pt>
    <dgm:pt modelId="{CE5DE679-845E-47B7-B190-AB1FB878CDF7}">
      <dgm:prSet custT="1"/>
      <dgm:spPr/>
      <dgm:t>
        <a:bodyPr/>
        <a:lstStyle/>
        <a:p>
          <a:pPr rtl="0"/>
          <a:r>
            <a:rPr lang="en-US" sz="3200" dirty="0" smtClean="0"/>
            <a:t>“Save As” – option for interactive web application</a:t>
          </a:r>
          <a:endParaRPr lang="en-US" sz="3200" dirty="0"/>
        </a:p>
      </dgm:t>
    </dgm:pt>
    <dgm:pt modelId="{DE0CC5DF-764B-48D3-B70B-E49AAF500B0D}" type="parTrans" cxnId="{31271FF1-385E-4CFA-8A9E-BE7ACB389A94}">
      <dgm:prSet/>
      <dgm:spPr/>
      <dgm:t>
        <a:bodyPr/>
        <a:lstStyle/>
        <a:p>
          <a:endParaRPr lang="en-US"/>
        </a:p>
      </dgm:t>
    </dgm:pt>
    <dgm:pt modelId="{82FE53BC-A188-4437-9C0F-F528B30D03F1}" type="sibTrans" cxnId="{31271FF1-385E-4CFA-8A9E-BE7ACB389A94}">
      <dgm:prSet/>
      <dgm:spPr/>
      <dgm:t>
        <a:bodyPr/>
        <a:lstStyle/>
        <a:p>
          <a:endParaRPr lang="en-US"/>
        </a:p>
      </dgm:t>
    </dgm:pt>
    <dgm:pt modelId="{B6DC4482-DC47-4098-8A18-83C214374ADA}" type="pres">
      <dgm:prSet presAssocID="{445A9879-1C16-40A1-A19D-D515EDB5EAA4}" presName="vert0" presStyleCnt="0">
        <dgm:presLayoutVars>
          <dgm:dir/>
          <dgm:animOne val="branch"/>
          <dgm:animLvl val="lvl"/>
        </dgm:presLayoutVars>
      </dgm:prSet>
      <dgm:spPr/>
      <dgm:t>
        <a:bodyPr/>
        <a:lstStyle/>
        <a:p>
          <a:endParaRPr lang="en-US"/>
        </a:p>
      </dgm:t>
    </dgm:pt>
    <dgm:pt modelId="{E70B4102-191E-4347-9352-835E17125F32}" type="pres">
      <dgm:prSet presAssocID="{642FBA45-EFB3-4842-8A6C-80B5CE5E1582}" presName="thickLine" presStyleLbl="alignNode1" presStyleIdx="0" presStyleCnt="4"/>
      <dgm:spPr/>
    </dgm:pt>
    <dgm:pt modelId="{C396B677-41C6-4607-B7F8-723B23B744F6}" type="pres">
      <dgm:prSet presAssocID="{642FBA45-EFB3-4842-8A6C-80B5CE5E1582}" presName="horz1" presStyleCnt="0"/>
      <dgm:spPr/>
    </dgm:pt>
    <dgm:pt modelId="{A088C48C-3380-4656-B044-497B6BA6A63A}" type="pres">
      <dgm:prSet presAssocID="{642FBA45-EFB3-4842-8A6C-80B5CE5E1582}" presName="tx1" presStyleLbl="revTx" presStyleIdx="0" presStyleCnt="4"/>
      <dgm:spPr/>
      <dgm:t>
        <a:bodyPr/>
        <a:lstStyle/>
        <a:p>
          <a:endParaRPr lang="en-US"/>
        </a:p>
      </dgm:t>
    </dgm:pt>
    <dgm:pt modelId="{52398116-C439-49E7-8EBD-E7F9E02F5EA6}" type="pres">
      <dgm:prSet presAssocID="{642FBA45-EFB3-4842-8A6C-80B5CE5E1582}" presName="vert1" presStyleCnt="0"/>
      <dgm:spPr/>
    </dgm:pt>
    <dgm:pt modelId="{BA575B9D-0966-4AB0-9B41-423A468C85C8}" type="pres">
      <dgm:prSet presAssocID="{E26C7D81-281A-4750-9BB5-9CE06F96DAA7}" presName="thickLine" presStyleLbl="alignNode1" presStyleIdx="1" presStyleCnt="4"/>
      <dgm:spPr/>
    </dgm:pt>
    <dgm:pt modelId="{76EE2BFE-75BB-4A08-863F-661358443696}" type="pres">
      <dgm:prSet presAssocID="{E26C7D81-281A-4750-9BB5-9CE06F96DAA7}" presName="horz1" presStyleCnt="0"/>
      <dgm:spPr/>
    </dgm:pt>
    <dgm:pt modelId="{D0974A93-2B0B-4F39-A04B-907CE7A5A1AC}" type="pres">
      <dgm:prSet presAssocID="{E26C7D81-281A-4750-9BB5-9CE06F96DAA7}" presName="tx1" presStyleLbl="revTx" presStyleIdx="1" presStyleCnt="4"/>
      <dgm:spPr/>
      <dgm:t>
        <a:bodyPr/>
        <a:lstStyle/>
        <a:p>
          <a:endParaRPr lang="en-US"/>
        </a:p>
      </dgm:t>
    </dgm:pt>
    <dgm:pt modelId="{0FF09B2D-00B7-44E5-A0BE-14C7623D5B44}" type="pres">
      <dgm:prSet presAssocID="{E26C7D81-281A-4750-9BB5-9CE06F96DAA7}" presName="vert1" presStyleCnt="0"/>
      <dgm:spPr/>
    </dgm:pt>
    <dgm:pt modelId="{57183C5A-4429-480D-B295-1F9AE207B4A4}" type="pres">
      <dgm:prSet presAssocID="{C7AB94AA-D24B-4360-A41C-39FA2D4004CD}" presName="thickLine" presStyleLbl="alignNode1" presStyleIdx="2" presStyleCnt="4"/>
      <dgm:spPr/>
    </dgm:pt>
    <dgm:pt modelId="{C1589940-F9AA-43BE-A470-95F4CFC3C89F}" type="pres">
      <dgm:prSet presAssocID="{C7AB94AA-D24B-4360-A41C-39FA2D4004CD}" presName="horz1" presStyleCnt="0"/>
      <dgm:spPr/>
    </dgm:pt>
    <dgm:pt modelId="{A0504633-784B-40D2-BB23-4CF78FFC4F9E}" type="pres">
      <dgm:prSet presAssocID="{C7AB94AA-D24B-4360-A41C-39FA2D4004CD}" presName="tx1" presStyleLbl="revTx" presStyleIdx="2" presStyleCnt="4"/>
      <dgm:spPr/>
      <dgm:t>
        <a:bodyPr/>
        <a:lstStyle/>
        <a:p>
          <a:endParaRPr lang="en-US"/>
        </a:p>
      </dgm:t>
    </dgm:pt>
    <dgm:pt modelId="{8C0142FE-560E-49BD-BFE1-57FB5AE7740A}" type="pres">
      <dgm:prSet presAssocID="{C7AB94AA-D24B-4360-A41C-39FA2D4004CD}" presName="vert1" presStyleCnt="0"/>
      <dgm:spPr/>
    </dgm:pt>
    <dgm:pt modelId="{92A3365C-B009-47D8-9286-78BEBB32BA21}" type="pres">
      <dgm:prSet presAssocID="{CE5DE679-845E-47B7-B190-AB1FB878CDF7}" presName="thickLine" presStyleLbl="alignNode1" presStyleIdx="3" presStyleCnt="4"/>
      <dgm:spPr/>
    </dgm:pt>
    <dgm:pt modelId="{F6EDC39C-CDB9-4D2C-BA82-F2AD890D12B8}" type="pres">
      <dgm:prSet presAssocID="{CE5DE679-845E-47B7-B190-AB1FB878CDF7}" presName="horz1" presStyleCnt="0"/>
      <dgm:spPr/>
    </dgm:pt>
    <dgm:pt modelId="{ECC82EBE-E01D-4DD7-A715-44E24CA0423F}" type="pres">
      <dgm:prSet presAssocID="{CE5DE679-845E-47B7-B190-AB1FB878CDF7}" presName="tx1" presStyleLbl="revTx" presStyleIdx="3" presStyleCnt="4"/>
      <dgm:spPr/>
      <dgm:t>
        <a:bodyPr/>
        <a:lstStyle/>
        <a:p>
          <a:endParaRPr lang="en-US"/>
        </a:p>
      </dgm:t>
    </dgm:pt>
    <dgm:pt modelId="{6724265A-3874-4FA9-AA63-6BB94C5A745E}" type="pres">
      <dgm:prSet presAssocID="{CE5DE679-845E-47B7-B190-AB1FB878CDF7}" presName="vert1" presStyleCnt="0"/>
      <dgm:spPr/>
    </dgm:pt>
  </dgm:ptLst>
  <dgm:cxnLst>
    <dgm:cxn modelId="{1C227CA4-CA42-47F6-AEDB-6A455B7E0C37}" srcId="{445A9879-1C16-40A1-A19D-D515EDB5EAA4}" destId="{C7AB94AA-D24B-4360-A41C-39FA2D4004CD}" srcOrd="2" destOrd="0" parTransId="{12DA72A9-54C5-42D2-A217-53996CB4EB81}" sibTransId="{45E1D498-2CB4-4432-8C6B-C259339DD104}"/>
    <dgm:cxn modelId="{0486E98A-B022-4CD8-9DA8-D66384E0C192}" type="presOf" srcId="{C7AB94AA-D24B-4360-A41C-39FA2D4004CD}" destId="{A0504633-784B-40D2-BB23-4CF78FFC4F9E}" srcOrd="0" destOrd="0" presId="urn:microsoft.com/office/officeart/2008/layout/LinedList"/>
    <dgm:cxn modelId="{0D7A183B-6816-41C8-B912-8DBD4D0D95CB}" srcId="{445A9879-1C16-40A1-A19D-D515EDB5EAA4}" destId="{E26C7D81-281A-4750-9BB5-9CE06F96DAA7}" srcOrd="1" destOrd="0" parTransId="{9D2AA179-6C6F-4DF0-A75B-617D45CF24EB}" sibTransId="{3CA85A95-6523-42FE-9185-D9FAE8284C32}"/>
    <dgm:cxn modelId="{FF7C6F0E-CFE7-418A-9C61-4119DC992A82}" type="presOf" srcId="{445A9879-1C16-40A1-A19D-D515EDB5EAA4}" destId="{B6DC4482-DC47-4098-8A18-83C214374ADA}" srcOrd="0" destOrd="0" presId="urn:microsoft.com/office/officeart/2008/layout/LinedList"/>
    <dgm:cxn modelId="{016D33A4-8A4E-427C-A91F-87910AE68D77}" type="presOf" srcId="{642FBA45-EFB3-4842-8A6C-80B5CE5E1582}" destId="{A088C48C-3380-4656-B044-497B6BA6A63A}" srcOrd="0" destOrd="0" presId="urn:microsoft.com/office/officeart/2008/layout/LinedList"/>
    <dgm:cxn modelId="{6AD3D391-4DDB-42FC-AF0C-3C0649274FCF}" type="presOf" srcId="{CE5DE679-845E-47B7-B190-AB1FB878CDF7}" destId="{ECC82EBE-E01D-4DD7-A715-44E24CA0423F}" srcOrd="0" destOrd="0" presId="urn:microsoft.com/office/officeart/2008/layout/LinedList"/>
    <dgm:cxn modelId="{ED6B8D3A-9842-4C9D-BCEE-19371BD3D536}" srcId="{445A9879-1C16-40A1-A19D-D515EDB5EAA4}" destId="{642FBA45-EFB3-4842-8A6C-80B5CE5E1582}" srcOrd="0" destOrd="0" parTransId="{EB13770B-D5EF-40D9-A5D7-A5E5F14D1C16}" sibTransId="{6EF50D95-5D81-419F-A9C3-CAF4C8B6DC27}"/>
    <dgm:cxn modelId="{31271FF1-385E-4CFA-8A9E-BE7ACB389A94}" srcId="{445A9879-1C16-40A1-A19D-D515EDB5EAA4}" destId="{CE5DE679-845E-47B7-B190-AB1FB878CDF7}" srcOrd="3" destOrd="0" parTransId="{DE0CC5DF-764B-48D3-B70B-E49AAF500B0D}" sibTransId="{82FE53BC-A188-4437-9C0F-F528B30D03F1}"/>
    <dgm:cxn modelId="{1B1F9BB2-9954-4C4F-9F40-0AED0A79D79F}" type="presOf" srcId="{E26C7D81-281A-4750-9BB5-9CE06F96DAA7}" destId="{D0974A93-2B0B-4F39-A04B-907CE7A5A1AC}" srcOrd="0" destOrd="0" presId="urn:microsoft.com/office/officeart/2008/layout/LinedList"/>
    <dgm:cxn modelId="{7E9197F4-E824-49C5-B76B-A19DE130D37A}" type="presParOf" srcId="{B6DC4482-DC47-4098-8A18-83C214374ADA}" destId="{E70B4102-191E-4347-9352-835E17125F32}" srcOrd="0" destOrd="0" presId="urn:microsoft.com/office/officeart/2008/layout/LinedList"/>
    <dgm:cxn modelId="{CD5B0597-4513-4508-8A9A-6B9866F729C4}" type="presParOf" srcId="{B6DC4482-DC47-4098-8A18-83C214374ADA}" destId="{C396B677-41C6-4607-B7F8-723B23B744F6}" srcOrd="1" destOrd="0" presId="urn:microsoft.com/office/officeart/2008/layout/LinedList"/>
    <dgm:cxn modelId="{F7A92B50-B457-47B9-8AB5-9366E0EFA776}" type="presParOf" srcId="{C396B677-41C6-4607-B7F8-723B23B744F6}" destId="{A088C48C-3380-4656-B044-497B6BA6A63A}" srcOrd="0" destOrd="0" presId="urn:microsoft.com/office/officeart/2008/layout/LinedList"/>
    <dgm:cxn modelId="{E727275F-C28F-4ABA-9868-F22C11915ABF}" type="presParOf" srcId="{C396B677-41C6-4607-B7F8-723B23B744F6}" destId="{52398116-C439-49E7-8EBD-E7F9E02F5EA6}" srcOrd="1" destOrd="0" presId="urn:microsoft.com/office/officeart/2008/layout/LinedList"/>
    <dgm:cxn modelId="{5A889FDF-66B8-45E2-B026-E65BC15D1998}" type="presParOf" srcId="{B6DC4482-DC47-4098-8A18-83C214374ADA}" destId="{BA575B9D-0966-4AB0-9B41-423A468C85C8}" srcOrd="2" destOrd="0" presId="urn:microsoft.com/office/officeart/2008/layout/LinedList"/>
    <dgm:cxn modelId="{0B9EF422-CAC6-4707-B244-25C2B722D899}" type="presParOf" srcId="{B6DC4482-DC47-4098-8A18-83C214374ADA}" destId="{76EE2BFE-75BB-4A08-863F-661358443696}" srcOrd="3" destOrd="0" presId="urn:microsoft.com/office/officeart/2008/layout/LinedList"/>
    <dgm:cxn modelId="{FACF8368-9F75-47E1-B4C0-49D6EFD9C63F}" type="presParOf" srcId="{76EE2BFE-75BB-4A08-863F-661358443696}" destId="{D0974A93-2B0B-4F39-A04B-907CE7A5A1AC}" srcOrd="0" destOrd="0" presId="urn:microsoft.com/office/officeart/2008/layout/LinedList"/>
    <dgm:cxn modelId="{81AE43B6-3786-4A13-A1AF-5D9F93663273}" type="presParOf" srcId="{76EE2BFE-75BB-4A08-863F-661358443696}" destId="{0FF09B2D-00B7-44E5-A0BE-14C7623D5B44}" srcOrd="1" destOrd="0" presId="urn:microsoft.com/office/officeart/2008/layout/LinedList"/>
    <dgm:cxn modelId="{994A90D5-3AAD-4B00-994B-3A200E7A7281}" type="presParOf" srcId="{B6DC4482-DC47-4098-8A18-83C214374ADA}" destId="{57183C5A-4429-480D-B295-1F9AE207B4A4}" srcOrd="4" destOrd="0" presId="urn:microsoft.com/office/officeart/2008/layout/LinedList"/>
    <dgm:cxn modelId="{EF39F588-1DC1-4A9E-ABBF-606BFB572017}" type="presParOf" srcId="{B6DC4482-DC47-4098-8A18-83C214374ADA}" destId="{C1589940-F9AA-43BE-A470-95F4CFC3C89F}" srcOrd="5" destOrd="0" presId="urn:microsoft.com/office/officeart/2008/layout/LinedList"/>
    <dgm:cxn modelId="{F054544F-EA41-4782-A1A5-2D24EC7D233B}" type="presParOf" srcId="{C1589940-F9AA-43BE-A470-95F4CFC3C89F}" destId="{A0504633-784B-40D2-BB23-4CF78FFC4F9E}" srcOrd="0" destOrd="0" presId="urn:microsoft.com/office/officeart/2008/layout/LinedList"/>
    <dgm:cxn modelId="{AC46CBAF-E708-4CF2-9642-EB00D6C1FBE7}" type="presParOf" srcId="{C1589940-F9AA-43BE-A470-95F4CFC3C89F}" destId="{8C0142FE-560E-49BD-BFE1-57FB5AE7740A}" srcOrd="1" destOrd="0" presId="urn:microsoft.com/office/officeart/2008/layout/LinedList"/>
    <dgm:cxn modelId="{A9578218-6102-46F5-99E1-1426C5449B2A}" type="presParOf" srcId="{B6DC4482-DC47-4098-8A18-83C214374ADA}" destId="{92A3365C-B009-47D8-9286-78BEBB32BA21}" srcOrd="6" destOrd="0" presId="urn:microsoft.com/office/officeart/2008/layout/LinedList"/>
    <dgm:cxn modelId="{D19EAED6-794D-4B0F-89E7-7AF2C68627BC}" type="presParOf" srcId="{B6DC4482-DC47-4098-8A18-83C214374ADA}" destId="{F6EDC39C-CDB9-4D2C-BA82-F2AD890D12B8}" srcOrd="7" destOrd="0" presId="urn:microsoft.com/office/officeart/2008/layout/LinedList"/>
    <dgm:cxn modelId="{BF1F829B-8033-4CF6-9124-AB06CE770B38}" type="presParOf" srcId="{F6EDC39C-CDB9-4D2C-BA82-F2AD890D12B8}" destId="{ECC82EBE-E01D-4DD7-A715-44E24CA0423F}" srcOrd="0" destOrd="0" presId="urn:microsoft.com/office/officeart/2008/layout/LinedList"/>
    <dgm:cxn modelId="{BA11BAB2-4CA2-4D3B-B569-55FFB997BFE4}" type="presParOf" srcId="{F6EDC39C-CDB9-4D2C-BA82-F2AD890D12B8}" destId="{6724265A-3874-4FA9-AA63-6BB94C5A74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5E29EF-508A-4DB2-A629-74DDBF64872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A92F190-678B-4C47-A5F4-BE167C6A0435}">
      <dgm:prSet custT="1"/>
      <dgm:spPr/>
      <dgm:t>
        <a:bodyPr/>
        <a:lstStyle/>
        <a:p>
          <a:pPr rtl="0"/>
          <a:r>
            <a:rPr lang="en-US" sz="3200" dirty="0" smtClean="0"/>
            <a:t>Explore</a:t>
          </a:r>
          <a:endParaRPr lang="en-US" sz="3200" dirty="0"/>
        </a:p>
      </dgm:t>
    </dgm:pt>
    <dgm:pt modelId="{746DCE24-6EA9-440A-8B57-FCE334BE50CE}" type="parTrans" cxnId="{AD9C0352-5F39-454C-A15D-0CAA0B3D8913}">
      <dgm:prSet/>
      <dgm:spPr/>
      <dgm:t>
        <a:bodyPr/>
        <a:lstStyle/>
        <a:p>
          <a:endParaRPr lang="en-US"/>
        </a:p>
      </dgm:t>
    </dgm:pt>
    <dgm:pt modelId="{A0C09EAA-0D25-4107-8F97-88915BFBAB51}" type="sibTrans" cxnId="{AD9C0352-5F39-454C-A15D-0CAA0B3D8913}">
      <dgm:prSet/>
      <dgm:spPr/>
      <dgm:t>
        <a:bodyPr/>
        <a:lstStyle/>
        <a:p>
          <a:endParaRPr lang="en-US"/>
        </a:p>
      </dgm:t>
    </dgm:pt>
    <dgm:pt modelId="{3A817077-16A5-4903-AA82-58EEBF37E07B}">
      <dgm:prSet custT="1"/>
      <dgm:spPr/>
      <dgm:t>
        <a:bodyPr/>
        <a:lstStyle/>
        <a:p>
          <a:pPr rtl="0"/>
          <a:r>
            <a:rPr lang="en-US" sz="3200" dirty="0" smtClean="0"/>
            <a:t>Visualize</a:t>
          </a:r>
          <a:endParaRPr lang="en-US" sz="3200" dirty="0"/>
        </a:p>
      </dgm:t>
    </dgm:pt>
    <dgm:pt modelId="{11580E7E-8B7D-4454-B405-A854506DE836}" type="parTrans" cxnId="{67F38621-73FC-4B33-BDE4-520EB956D5D3}">
      <dgm:prSet/>
      <dgm:spPr/>
      <dgm:t>
        <a:bodyPr/>
        <a:lstStyle/>
        <a:p>
          <a:endParaRPr lang="en-US"/>
        </a:p>
      </dgm:t>
    </dgm:pt>
    <dgm:pt modelId="{0A448597-DDD3-4A1C-87E1-09CE02EDDD7A}" type="sibTrans" cxnId="{67F38621-73FC-4B33-BDE4-520EB956D5D3}">
      <dgm:prSet/>
      <dgm:spPr/>
      <dgm:t>
        <a:bodyPr/>
        <a:lstStyle/>
        <a:p>
          <a:endParaRPr lang="en-US"/>
        </a:p>
      </dgm:t>
    </dgm:pt>
    <dgm:pt modelId="{B70CF60C-CBAE-4F7B-BD6B-B20F436E57C2}">
      <dgm:prSet custT="1"/>
      <dgm:spPr/>
      <dgm:t>
        <a:bodyPr/>
        <a:lstStyle/>
        <a:p>
          <a:pPr rtl="0"/>
          <a:r>
            <a:rPr lang="en-US" sz="3200" dirty="0" smtClean="0"/>
            <a:t>Present</a:t>
          </a:r>
          <a:endParaRPr lang="en-US" sz="3200" dirty="0"/>
        </a:p>
      </dgm:t>
    </dgm:pt>
    <dgm:pt modelId="{E77B299E-6A74-4660-A465-87A689EB90DB}" type="parTrans" cxnId="{DC45BD70-06B4-453F-AD9D-65A67462E6C8}">
      <dgm:prSet/>
      <dgm:spPr/>
      <dgm:t>
        <a:bodyPr/>
        <a:lstStyle/>
        <a:p>
          <a:endParaRPr lang="en-US"/>
        </a:p>
      </dgm:t>
    </dgm:pt>
    <dgm:pt modelId="{1D144291-6A72-4879-A4E8-20C2E673973E}" type="sibTrans" cxnId="{DC45BD70-06B4-453F-AD9D-65A67462E6C8}">
      <dgm:prSet/>
      <dgm:spPr/>
      <dgm:t>
        <a:bodyPr/>
        <a:lstStyle/>
        <a:p>
          <a:endParaRPr lang="en-US"/>
        </a:p>
      </dgm:t>
    </dgm:pt>
    <dgm:pt modelId="{36B37B8C-4008-44FB-8954-A511556AE27F}" type="pres">
      <dgm:prSet presAssocID="{5E5E29EF-508A-4DB2-A629-74DDBF648726}" presName="vert0" presStyleCnt="0">
        <dgm:presLayoutVars>
          <dgm:dir/>
          <dgm:animOne val="branch"/>
          <dgm:animLvl val="lvl"/>
        </dgm:presLayoutVars>
      </dgm:prSet>
      <dgm:spPr/>
      <dgm:t>
        <a:bodyPr/>
        <a:lstStyle/>
        <a:p>
          <a:endParaRPr lang="en-US"/>
        </a:p>
      </dgm:t>
    </dgm:pt>
    <dgm:pt modelId="{37177EBD-629D-4F2C-BE29-BE076B4F1610}" type="pres">
      <dgm:prSet presAssocID="{2A92F190-678B-4C47-A5F4-BE167C6A0435}" presName="thickLine" presStyleLbl="alignNode1" presStyleIdx="0" presStyleCnt="3"/>
      <dgm:spPr/>
    </dgm:pt>
    <dgm:pt modelId="{8427225D-01FA-4C62-8741-04F8159154FF}" type="pres">
      <dgm:prSet presAssocID="{2A92F190-678B-4C47-A5F4-BE167C6A0435}" presName="horz1" presStyleCnt="0"/>
      <dgm:spPr/>
    </dgm:pt>
    <dgm:pt modelId="{5C3AE298-9627-4247-8629-34648C48F6AD}" type="pres">
      <dgm:prSet presAssocID="{2A92F190-678B-4C47-A5F4-BE167C6A0435}" presName="tx1" presStyleLbl="revTx" presStyleIdx="0" presStyleCnt="3"/>
      <dgm:spPr/>
      <dgm:t>
        <a:bodyPr/>
        <a:lstStyle/>
        <a:p>
          <a:endParaRPr lang="en-US"/>
        </a:p>
      </dgm:t>
    </dgm:pt>
    <dgm:pt modelId="{7F95371B-7CE1-4352-9956-6E62AFC02C0B}" type="pres">
      <dgm:prSet presAssocID="{2A92F190-678B-4C47-A5F4-BE167C6A0435}" presName="vert1" presStyleCnt="0"/>
      <dgm:spPr/>
    </dgm:pt>
    <dgm:pt modelId="{C8A8AFC8-1B01-495B-B68A-AA0882FF665C}" type="pres">
      <dgm:prSet presAssocID="{3A817077-16A5-4903-AA82-58EEBF37E07B}" presName="thickLine" presStyleLbl="alignNode1" presStyleIdx="1" presStyleCnt="3"/>
      <dgm:spPr/>
    </dgm:pt>
    <dgm:pt modelId="{F7133C5D-9FF2-432F-BD81-12BBD4953B94}" type="pres">
      <dgm:prSet presAssocID="{3A817077-16A5-4903-AA82-58EEBF37E07B}" presName="horz1" presStyleCnt="0"/>
      <dgm:spPr/>
    </dgm:pt>
    <dgm:pt modelId="{1B236202-6FE1-4E62-807C-F98E60AFA62E}" type="pres">
      <dgm:prSet presAssocID="{3A817077-16A5-4903-AA82-58EEBF37E07B}" presName="tx1" presStyleLbl="revTx" presStyleIdx="1" presStyleCnt="3"/>
      <dgm:spPr/>
      <dgm:t>
        <a:bodyPr/>
        <a:lstStyle/>
        <a:p>
          <a:endParaRPr lang="en-US"/>
        </a:p>
      </dgm:t>
    </dgm:pt>
    <dgm:pt modelId="{B3A0D12F-E894-418B-9059-C9680EB39C6F}" type="pres">
      <dgm:prSet presAssocID="{3A817077-16A5-4903-AA82-58EEBF37E07B}" presName="vert1" presStyleCnt="0"/>
      <dgm:spPr/>
    </dgm:pt>
    <dgm:pt modelId="{16598AE8-FCDA-4567-978E-88C6F469255E}" type="pres">
      <dgm:prSet presAssocID="{B70CF60C-CBAE-4F7B-BD6B-B20F436E57C2}" presName="thickLine" presStyleLbl="alignNode1" presStyleIdx="2" presStyleCnt="3"/>
      <dgm:spPr/>
    </dgm:pt>
    <dgm:pt modelId="{E11ED774-AE88-4B99-B17F-505EE2CC8E7F}" type="pres">
      <dgm:prSet presAssocID="{B70CF60C-CBAE-4F7B-BD6B-B20F436E57C2}" presName="horz1" presStyleCnt="0"/>
      <dgm:spPr/>
    </dgm:pt>
    <dgm:pt modelId="{B118B475-E520-449F-B52A-F3D87DA8B166}" type="pres">
      <dgm:prSet presAssocID="{B70CF60C-CBAE-4F7B-BD6B-B20F436E57C2}" presName="tx1" presStyleLbl="revTx" presStyleIdx="2" presStyleCnt="3"/>
      <dgm:spPr/>
      <dgm:t>
        <a:bodyPr/>
        <a:lstStyle/>
        <a:p>
          <a:endParaRPr lang="en-US"/>
        </a:p>
      </dgm:t>
    </dgm:pt>
    <dgm:pt modelId="{5CFC42A2-06D0-4149-B91F-65AF9077735F}" type="pres">
      <dgm:prSet presAssocID="{B70CF60C-CBAE-4F7B-BD6B-B20F436E57C2}" presName="vert1" presStyleCnt="0"/>
      <dgm:spPr/>
    </dgm:pt>
  </dgm:ptLst>
  <dgm:cxnLst>
    <dgm:cxn modelId="{9FC583E6-25EE-4224-94BB-66AE018CD577}" type="presOf" srcId="{5E5E29EF-508A-4DB2-A629-74DDBF648726}" destId="{36B37B8C-4008-44FB-8954-A511556AE27F}" srcOrd="0" destOrd="0" presId="urn:microsoft.com/office/officeart/2008/layout/LinedList"/>
    <dgm:cxn modelId="{AD9C0352-5F39-454C-A15D-0CAA0B3D8913}" srcId="{5E5E29EF-508A-4DB2-A629-74DDBF648726}" destId="{2A92F190-678B-4C47-A5F4-BE167C6A0435}" srcOrd="0" destOrd="0" parTransId="{746DCE24-6EA9-440A-8B57-FCE334BE50CE}" sibTransId="{A0C09EAA-0D25-4107-8F97-88915BFBAB51}"/>
    <dgm:cxn modelId="{DC45BD70-06B4-453F-AD9D-65A67462E6C8}" srcId="{5E5E29EF-508A-4DB2-A629-74DDBF648726}" destId="{B70CF60C-CBAE-4F7B-BD6B-B20F436E57C2}" srcOrd="2" destOrd="0" parTransId="{E77B299E-6A74-4660-A465-87A689EB90DB}" sibTransId="{1D144291-6A72-4879-A4E8-20C2E673973E}"/>
    <dgm:cxn modelId="{00DD417E-69E0-4435-B282-9BDCFA02A8D4}" type="presOf" srcId="{3A817077-16A5-4903-AA82-58EEBF37E07B}" destId="{1B236202-6FE1-4E62-807C-F98E60AFA62E}" srcOrd="0" destOrd="0" presId="urn:microsoft.com/office/officeart/2008/layout/LinedList"/>
    <dgm:cxn modelId="{0CC0624F-8C4A-42B8-9914-5A73D110C6DC}" type="presOf" srcId="{2A92F190-678B-4C47-A5F4-BE167C6A0435}" destId="{5C3AE298-9627-4247-8629-34648C48F6AD}" srcOrd="0" destOrd="0" presId="urn:microsoft.com/office/officeart/2008/layout/LinedList"/>
    <dgm:cxn modelId="{5BE99860-C8BF-4807-9B97-129F3F8257AE}" type="presOf" srcId="{B70CF60C-CBAE-4F7B-BD6B-B20F436E57C2}" destId="{B118B475-E520-449F-B52A-F3D87DA8B166}" srcOrd="0" destOrd="0" presId="urn:microsoft.com/office/officeart/2008/layout/LinedList"/>
    <dgm:cxn modelId="{67F38621-73FC-4B33-BDE4-520EB956D5D3}" srcId="{5E5E29EF-508A-4DB2-A629-74DDBF648726}" destId="{3A817077-16A5-4903-AA82-58EEBF37E07B}" srcOrd="1" destOrd="0" parTransId="{11580E7E-8B7D-4454-B405-A854506DE836}" sibTransId="{0A448597-DDD3-4A1C-87E1-09CE02EDDD7A}"/>
    <dgm:cxn modelId="{A2607DDF-A2BD-4E69-AEAF-5F5CC96780A8}" type="presParOf" srcId="{36B37B8C-4008-44FB-8954-A511556AE27F}" destId="{37177EBD-629D-4F2C-BE29-BE076B4F1610}" srcOrd="0" destOrd="0" presId="urn:microsoft.com/office/officeart/2008/layout/LinedList"/>
    <dgm:cxn modelId="{71197CB9-5E98-451A-8A4D-0BB67A4A1708}" type="presParOf" srcId="{36B37B8C-4008-44FB-8954-A511556AE27F}" destId="{8427225D-01FA-4C62-8741-04F8159154FF}" srcOrd="1" destOrd="0" presId="urn:microsoft.com/office/officeart/2008/layout/LinedList"/>
    <dgm:cxn modelId="{C84C37E5-5AEF-4B4B-BD7E-037B68D5A2E3}" type="presParOf" srcId="{8427225D-01FA-4C62-8741-04F8159154FF}" destId="{5C3AE298-9627-4247-8629-34648C48F6AD}" srcOrd="0" destOrd="0" presId="urn:microsoft.com/office/officeart/2008/layout/LinedList"/>
    <dgm:cxn modelId="{536515B7-670D-498A-8EC4-5491FF20B56D}" type="presParOf" srcId="{8427225D-01FA-4C62-8741-04F8159154FF}" destId="{7F95371B-7CE1-4352-9956-6E62AFC02C0B}" srcOrd="1" destOrd="0" presId="urn:microsoft.com/office/officeart/2008/layout/LinedList"/>
    <dgm:cxn modelId="{F7442544-8D42-457F-85A7-687DDB93502E}" type="presParOf" srcId="{36B37B8C-4008-44FB-8954-A511556AE27F}" destId="{C8A8AFC8-1B01-495B-B68A-AA0882FF665C}" srcOrd="2" destOrd="0" presId="urn:microsoft.com/office/officeart/2008/layout/LinedList"/>
    <dgm:cxn modelId="{80D6B8F8-D855-47EC-B03C-713DBA7C94C6}" type="presParOf" srcId="{36B37B8C-4008-44FB-8954-A511556AE27F}" destId="{F7133C5D-9FF2-432F-BD81-12BBD4953B94}" srcOrd="3" destOrd="0" presId="urn:microsoft.com/office/officeart/2008/layout/LinedList"/>
    <dgm:cxn modelId="{D7D52616-6C83-4022-BA26-BF8CCA5110D4}" type="presParOf" srcId="{F7133C5D-9FF2-432F-BD81-12BBD4953B94}" destId="{1B236202-6FE1-4E62-807C-F98E60AFA62E}" srcOrd="0" destOrd="0" presId="urn:microsoft.com/office/officeart/2008/layout/LinedList"/>
    <dgm:cxn modelId="{422C26AF-E8FA-450F-BEA4-1910E0ACA055}" type="presParOf" srcId="{F7133C5D-9FF2-432F-BD81-12BBD4953B94}" destId="{B3A0D12F-E894-418B-9059-C9680EB39C6F}" srcOrd="1" destOrd="0" presId="urn:microsoft.com/office/officeart/2008/layout/LinedList"/>
    <dgm:cxn modelId="{383B6803-7F80-4480-9EEB-F1D9DFC82AB9}" type="presParOf" srcId="{36B37B8C-4008-44FB-8954-A511556AE27F}" destId="{16598AE8-FCDA-4567-978E-88C6F469255E}" srcOrd="4" destOrd="0" presId="urn:microsoft.com/office/officeart/2008/layout/LinedList"/>
    <dgm:cxn modelId="{B2D4A393-8D36-4378-BEA9-D333347EA69F}" type="presParOf" srcId="{36B37B8C-4008-44FB-8954-A511556AE27F}" destId="{E11ED774-AE88-4B99-B17F-505EE2CC8E7F}" srcOrd="5" destOrd="0" presId="urn:microsoft.com/office/officeart/2008/layout/LinedList"/>
    <dgm:cxn modelId="{8D120EBB-A19E-4626-A2AB-82C6F1FCAAB3}" type="presParOf" srcId="{E11ED774-AE88-4B99-B17F-505EE2CC8E7F}" destId="{B118B475-E520-449F-B52A-F3D87DA8B166}" srcOrd="0" destOrd="0" presId="urn:microsoft.com/office/officeart/2008/layout/LinedList"/>
    <dgm:cxn modelId="{14A2F017-E619-4AE5-9427-AEB3F484AF03}" type="presParOf" srcId="{E11ED774-AE88-4B99-B17F-505EE2CC8E7F}" destId="{5CFC42A2-06D0-4149-B91F-65AF907773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5E9B1-B8CF-4335-9A23-B0A0B02C76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F428D1C-1A4C-41C1-AC46-6EA92782B27A}">
      <dgm:prSet/>
      <dgm:spPr/>
      <dgm:t>
        <a:bodyPr/>
        <a:lstStyle/>
        <a:p>
          <a:pPr rtl="0"/>
          <a:r>
            <a:rPr lang="en-US" dirty="0" smtClean="0"/>
            <a:t>Charts</a:t>
          </a:r>
          <a:endParaRPr lang="en-US" dirty="0"/>
        </a:p>
      </dgm:t>
    </dgm:pt>
    <dgm:pt modelId="{D976AEDB-9722-44CA-B510-343A41370FF6}" type="parTrans" cxnId="{675EEBF9-3D3E-44BA-853A-9C97858FF871}">
      <dgm:prSet/>
      <dgm:spPr/>
      <dgm:t>
        <a:bodyPr/>
        <a:lstStyle/>
        <a:p>
          <a:endParaRPr lang="en-US"/>
        </a:p>
      </dgm:t>
    </dgm:pt>
    <dgm:pt modelId="{92B7CC09-BBC7-49A4-BE57-5090BA74617E}" type="sibTrans" cxnId="{675EEBF9-3D3E-44BA-853A-9C97858FF871}">
      <dgm:prSet/>
      <dgm:spPr/>
      <dgm:t>
        <a:bodyPr/>
        <a:lstStyle/>
        <a:p>
          <a:endParaRPr lang="en-US"/>
        </a:p>
      </dgm:t>
    </dgm:pt>
    <dgm:pt modelId="{7B938533-0654-4E46-9BCD-C109C5131330}">
      <dgm:prSet/>
      <dgm:spPr/>
      <dgm:t>
        <a:bodyPr/>
        <a:lstStyle/>
        <a:p>
          <a:pPr rtl="0"/>
          <a:r>
            <a:rPr lang="en-US" dirty="0" smtClean="0"/>
            <a:t>Filtering</a:t>
          </a:r>
          <a:endParaRPr lang="en-US" dirty="0"/>
        </a:p>
      </dgm:t>
    </dgm:pt>
    <dgm:pt modelId="{DF785DA3-A0D0-449F-8463-6D0CCE0D6FD1}" type="parTrans" cxnId="{D7E153DA-3306-4DD9-B0D1-08CEDF083203}">
      <dgm:prSet/>
      <dgm:spPr/>
      <dgm:t>
        <a:bodyPr/>
        <a:lstStyle/>
        <a:p>
          <a:endParaRPr lang="en-US"/>
        </a:p>
      </dgm:t>
    </dgm:pt>
    <dgm:pt modelId="{60746816-F39A-45CD-B479-A25CCAAB5B86}" type="sibTrans" cxnId="{D7E153DA-3306-4DD9-B0D1-08CEDF083203}">
      <dgm:prSet/>
      <dgm:spPr/>
      <dgm:t>
        <a:bodyPr/>
        <a:lstStyle/>
        <a:p>
          <a:endParaRPr lang="en-US"/>
        </a:p>
      </dgm:t>
    </dgm:pt>
    <dgm:pt modelId="{2B1D766A-8E5A-4C92-8653-5129B3C1BCDC}">
      <dgm:prSet/>
      <dgm:spPr/>
      <dgm:t>
        <a:bodyPr/>
        <a:lstStyle/>
        <a:p>
          <a:pPr rtl="0"/>
          <a:r>
            <a:rPr lang="en-US" dirty="0" smtClean="0"/>
            <a:t>Slicers</a:t>
          </a:r>
          <a:endParaRPr lang="en-US" dirty="0"/>
        </a:p>
      </dgm:t>
    </dgm:pt>
    <dgm:pt modelId="{85904D02-366B-43F4-9935-217E9C52A2D6}" type="parTrans" cxnId="{EDFD1CB3-0E7E-4BBE-95B8-A2A7073D58D3}">
      <dgm:prSet/>
      <dgm:spPr/>
      <dgm:t>
        <a:bodyPr/>
        <a:lstStyle/>
        <a:p>
          <a:endParaRPr lang="en-US"/>
        </a:p>
      </dgm:t>
    </dgm:pt>
    <dgm:pt modelId="{55C76DED-98AC-4BDB-88FB-F7043FD2E9BB}" type="sibTrans" cxnId="{EDFD1CB3-0E7E-4BBE-95B8-A2A7073D58D3}">
      <dgm:prSet/>
      <dgm:spPr/>
      <dgm:t>
        <a:bodyPr/>
        <a:lstStyle/>
        <a:p>
          <a:endParaRPr lang="en-US"/>
        </a:p>
      </dgm:t>
    </dgm:pt>
    <dgm:pt modelId="{51BDCE52-F077-47F1-9D31-E1129E727FAA}">
      <dgm:prSet/>
      <dgm:spPr/>
      <dgm:t>
        <a:bodyPr/>
        <a:lstStyle/>
        <a:p>
          <a:pPr rtl="0"/>
          <a:r>
            <a:rPr lang="en-US" dirty="0" smtClean="0"/>
            <a:t>Sorting</a:t>
          </a:r>
          <a:endParaRPr lang="en-US" dirty="0"/>
        </a:p>
      </dgm:t>
    </dgm:pt>
    <dgm:pt modelId="{60CAB799-E7FF-4DEC-995F-1695CFE2C4B8}" type="parTrans" cxnId="{CD1D5274-2D32-4F6E-ADE9-C0B095D1C829}">
      <dgm:prSet/>
      <dgm:spPr/>
      <dgm:t>
        <a:bodyPr/>
        <a:lstStyle/>
        <a:p>
          <a:endParaRPr lang="en-US"/>
        </a:p>
      </dgm:t>
    </dgm:pt>
    <dgm:pt modelId="{9279F1FA-1620-460A-86B1-E9982500D55D}" type="sibTrans" cxnId="{CD1D5274-2D32-4F6E-ADE9-C0B095D1C829}">
      <dgm:prSet/>
      <dgm:spPr/>
      <dgm:t>
        <a:bodyPr/>
        <a:lstStyle/>
        <a:p>
          <a:endParaRPr lang="en-US"/>
        </a:p>
      </dgm:t>
    </dgm:pt>
    <dgm:pt modelId="{37ABCD62-A472-41CC-8B2B-FD5421B05EC2}">
      <dgm:prSet/>
      <dgm:spPr/>
      <dgm:t>
        <a:bodyPr/>
        <a:lstStyle/>
        <a:p>
          <a:pPr rtl="0"/>
          <a:r>
            <a:rPr lang="en-US" dirty="0" smtClean="0"/>
            <a:t>Reports with multiple views</a:t>
          </a:r>
          <a:endParaRPr lang="en-US" dirty="0"/>
        </a:p>
      </dgm:t>
    </dgm:pt>
    <dgm:pt modelId="{AAFCE6B2-1460-48B6-9522-30A4D1CFD8C8}" type="parTrans" cxnId="{FB504829-BE14-4884-9624-10ED2C562723}">
      <dgm:prSet/>
      <dgm:spPr/>
      <dgm:t>
        <a:bodyPr/>
        <a:lstStyle/>
        <a:p>
          <a:endParaRPr lang="en-US"/>
        </a:p>
      </dgm:t>
    </dgm:pt>
    <dgm:pt modelId="{AE1B25C9-DD8F-4B7E-B0BF-07C1B520C4FD}" type="sibTrans" cxnId="{FB504829-BE14-4884-9624-10ED2C562723}">
      <dgm:prSet/>
      <dgm:spPr/>
      <dgm:t>
        <a:bodyPr/>
        <a:lstStyle/>
        <a:p>
          <a:endParaRPr lang="en-US"/>
        </a:p>
      </dgm:t>
    </dgm:pt>
    <dgm:pt modelId="{714E1FE2-33B4-4B13-A68A-3B6CFD7747D8}" type="pres">
      <dgm:prSet presAssocID="{53F5E9B1-B8CF-4335-9A23-B0A0B02C7611}" presName="vert0" presStyleCnt="0">
        <dgm:presLayoutVars>
          <dgm:dir/>
          <dgm:animOne val="branch"/>
          <dgm:animLvl val="lvl"/>
        </dgm:presLayoutVars>
      </dgm:prSet>
      <dgm:spPr/>
      <dgm:t>
        <a:bodyPr/>
        <a:lstStyle/>
        <a:p>
          <a:endParaRPr lang="en-US"/>
        </a:p>
      </dgm:t>
    </dgm:pt>
    <dgm:pt modelId="{DE84B2BA-A788-43D7-A1D7-9D2C33C504F6}" type="pres">
      <dgm:prSet presAssocID="{EF428D1C-1A4C-41C1-AC46-6EA92782B27A}" presName="thickLine" presStyleLbl="alignNode1" presStyleIdx="0" presStyleCnt="5"/>
      <dgm:spPr/>
    </dgm:pt>
    <dgm:pt modelId="{E780E73B-3C58-45B9-966D-D7E820AF6FA8}" type="pres">
      <dgm:prSet presAssocID="{EF428D1C-1A4C-41C1-AC46-6EA92782B27A}" presName="horz1" presStyleCnt="0"/>
      <dgm:spPr/>
    </dgm:pt>
    <dgm:pt modelId="{532711BC-0038-4F3C-97C0-914BBD1DE317}" type="pres">
      <dgm:prSet presAssocID="{EF428D1C-1A4C-41C1-AC46-6EA92782B27A}" presName="tx1" presStyleLbl="revTx" presStyleIdx="0" presStyleCnt="5"/>
      <dgm:spPr/>
      <dgm:t>
        <a:bodyPr/>
        <a:lstStyle/>
        <a:p>
          <a:endParaRPr lang="en-US"/>
        </a:p>
      </dgm:t>
    </dgm:pt>
    <dgm:pt modelId="{CCE0B05D-7533-4666-8B1C-6CB2E7CEF7EB}" type="pres">
      <dgm:prSet presAssocID="{EF428D1C-1A4C-41C1-AC46-6EA92782B27A}" presName="vert1" presStyleCnt="0"/>
      <dgm:spPr/>
    </dgm:pt>
    <dgm:pt modelId="{6A3026F1-9D47-4B0E-9DEF-ECD7EAEC532B}" type="pres">
      <dgm:prSet presAssocID="{7B938533-0654-4E46-9BCD-C109C5131330}" presName="thickLine" presStyleLbl="alignNode1" presStyleIdx="1" presStyleCnt="5"/>
      <dgm:spPr/>
    </dgm:pt>
    <dgm:pt modelId="{91773671-EB03-4D4B-A5FA-6D4D51827DED}" type="pres">
      <dgm:prSet presAssocID="{7B938533-0654-4E46-9BCD-C109C5131330}" presName="horz1" presStyleCnt="0"/>
      <dgm:spPr/>
    </dgm:pt>
    <dgm:pt modelId="{BBB5FD74-E135-44E6-A2DC-0302B26D5EEC}" type="pres">
      <dgm:prSet presAssocID="{7B938533-0654-4E46-9BCD-C109C5131330}" presName="tx1" presStyleLbl="revTx" presStyleIdx="1" presStyleCnt="5"/>
      <dgm:spPr/>
      <dgm:t>
        <a:bodyPr/>
        <a:lstStyle/>
        <a:p>
          <a:endParaRPr lang="en-US"/>
        </a:p>
      </dgm:t>
    </dgm:pt>
    <dgm:pt modelId="{FB6F3369-68B4-4F34-9920-DBA790D78BB5}" type="pres">
      <dgm:prSet presAssocID="{7B938533-0654-4E46-9BCD-C109C5131330}" presName="vert1" presStyleCnt="0"/>
      <dgm:spPr/>
    </dgm:pt>
    <dgm:pt modelId="{4E74BFEF-0C29-4637-91B6-0625624E73A6}" type="pres">
      <dgm:prSet presAssocID="{2B1D766A-8E5A-4C92-8653-5129B3C1BCDC}" presName="thickLine" presStyleLbl="alignNode1" presStyleIdx="2" presStyleCnt="5"/>
      <dgm:spPr/>
    </dgm:pt>
    <dgm:pt modelId="{E5DBC7F4-3350-4364-A4F7-829598EEEBE3}" type="pres">
      <dgm:prSet presAssocID="{2B1D766A-8E5A-4C92-8653-5129B3C1BCDC}" presName="horz1" presStyleCnt="0"/>
      <dgm:spPr/>
    </dgm:pt>
    <dgm:pt modelId="{E1AF65BC-BF01-4B7C-B1B9-D163C33380D3}" type="pres">
      <dgm:prSet presAssocID="{2B1D766A-8E5A-4C92-8653-5129B3C1BCDC}" presName="tx1" presStyleLbl="revTx" presStyleIdx="2" presStyleCnt="5"/>
      <dgm:spPr/>
      <dgm:t>
        <a:bodyPr/>
        <a:lstStyle/>
        <a:p>
          <a:endParaRPr lang="en-US"/>
        </a:p>
      </dgm:t>
    </dgm:pt>
    <dgm:pt modelId="{52751F13-ED81-4C9B-BAB4-67538D0940EC}" type="pres">
      <dgm:prSet presAssocID="{2B1D766A-8E5A-4C92-8653-5129B3C1BCDC}" presName="vert1" presStyleCnt="0"/>
      <dgm:spPr/>
    </dgm:pt>
    <dgm:pt modelId="{8F500D00-B725-4405-97CE-397F09371DD4}" type="pres">
      <dgm:prSet presAssocID="{51BDCE52-F077-47F1-9D31-E1129E727FAA}" presName="thickLine" presStyleLbl="alignNode1" presStyleIdx="3" presStyleCnt="5"/>
      <dgm:spPr/>
    </dgm:pt>
    <dgm:pt modelId="{28368722-43EE-4273-9045-1A9495AA1675}" type="pres">
      <dgm:prSet presAssocID="{51BDCE52-F077-47F1-9D31-E1129E727FAA}" presName="horz1" presStyleCnt="0"/>
      <dgm:spPr/>
    </dgm:pt>
    <dgm:pt modelId="{8CE8CDE1-7FB6-470E-A214-3BEB6D48BCB3}" type="pres">
      <dgm:prSet presAssocID="{51BDCE52-F077-47F1-9D31-E1129E727FAA}" presName="tx1" presStyleLbl="revTx" presStyleIdx="3" presStyleCnt="5"/>
      <dgm:spPr/>
      <dgm:t>
        <a:bodyPr/>
        <a:lstStyle/>
        <a:p>
          <a:endParaRPr lang="en-US"/>
        </a:p>
      </dgm:t>
    </dgm:pt>
    <dgm:pt modelId="{6AD154DA-7C64-441C-A211-6015C81656D5}" type="pres">
      <dgm:prSet presAssocID="{51BDCE52-F077-47F1-9D31-E1129E727FAA}" presName="vert1" presStyleCnt="0"/>
      <dgm:spPr/>
    </dgm:pt>
    <dgm:pt modelId="{063336FE-1EB1-4D78-9108-279288A9BAB1}" type="pres">
      <dgm:prSet presAssocID="{37ABCD62-A472-41CC-8B2B-FD5421B05EC2}" presName="thickLine" presStyleLbl="alignNode1" presStyleIdx="4" presStyleCnt="5"/>
      <dgm:spPr/>
    </dgm:pt>
    <dgm:pt modelId="{90D93950-F21F-491F-84DF-760FC1698067}" type="pres">
      <dgm:prSet presAssocID="{37ABCD62-A472-41CC-8B2B-FD5421B05EC2}" presName="horz1" presStyleCnt="0"/>
      <dgm:spPr/>
    </dgm:pt>
    <dgm:pt modelId="{1BA6F771-E825-4F12-90DC-ADA6E9483119}" type="pres">
      <dgm:prSet presAssocID="{37ABCD62-A472-41CC-8B2B-FD5421B05EC2}" presName="tx1" presStyleLbl="revTx" presStyleIdx="4" presStyleCnt="5"/>
      <dgm:spPr/>
      <dgm:t>
        <a:bodyPr/>
        <a:lstStyle/>
        <a:p>
          <a:endParaRPr lang="en-US"/>
        </a:p>
      </dgm:t>
    </dgm:pt>
    <dgm:pt modelId="{F1AFF383-8312-42F3-A566-D39AA4031F91}" type="pres">
      <dgm:prSet presAssocID="{37ABCD62-A472-41CC-8B2B-FD5421B05EC2}" presName="vert1" presStyleCnt="0"/>
      <dgm:spPr/>
    </dgm:pt>
  </dgm:ptLst>
  <dgm:cxnLst>
    <dgm:cxn modelId="{FE2D42B5-5D8E-4349-B1C0-D5E8E70F99E3}" type="presOf" srcId="{37ABCD62-A472-41CC-8B2B-FD5421B05EC2}" destId="{1BA6F771-E825-4F12-90DC-ADA6E9483119}" srcOrd="0" destOrd="0" presId="urn:microsoft.com/office/officeart/2008/layout/LinedList"/>
    <dgm:cxn modelId="{D7E153DA-3306-4DD9-B0D1-08CEDF083203}" srcId="{53F5E9B1-B8CF-4335-9A23-B0A0B02C7611}" destId="{7B938533-0654-4E46-9BCD-C109C5131330}" srcOrd="1" destOrd="0" parTransId="{DF785DA3-A0D0-449F-8463-6D0CCE0D6FD1}" sibTransId="{60746816-F39A-45CD-B479-A25CCAAB5B86}"/>
    <dgm:cxn modelId="{8CD6E656-5171-4A57-B51F-A0FB44F12F53}" type="presOf" srcId="{51BDCE52-F077-47F1-9D31-E1129E727FAA}" destId="{8CE8CDE1-7FB6-470E-A214-3BEB6D48BCB3}" srcOrd="0" destOrd="0" presId="urn:microsoft.com/office/officeart/2008/layout/LinedList"/>
    <dgm:cxn modelId="{FD054F19-0B0F-4DA5-8B3E-899FCEBA16C2}" type="presOf" srcId="{2B1D766A-8E5A-4C92-8653-5129B3C1BCDC}" destId="{E1AF65BC-BF01-4B7C-B1B9-D163C33380D3}" srcOrd="0" destOrd="0" presId="urn:microsoft.com/office/officeart/2008/layout/LinedList"/>
    <dgm:cxn modelId="{EDFD1CB3-0E7E-4BBE-95B8-A2A7073D58D3}" srcId="{53F5E9B1-B8CF-4335-9A23-B0A0B02C7611}" destId="{2B1D766A-8E5A-4C92-8653-5129B3C1BCDC}" srcOrd="2" destOrd="0" parTransId="{85904D02-366B-43F4-9935-217E9C52A2D6}" sibTransId="{55C76DED-98AC-4BDB-88FB-F7043FD2E9BB}"/>
    <dgm:cxn modelId="{A11CF7DD-5F48-4F75-8C6F-16787327393E}" type="presOf" srcId="{7B938533-0654-4E46-9BCD-C109C5131330}" destId="{BBB5FD74-E135-44E6-A2DC-0302B26D5EEC}" srcOrd="0" destOrd="0" presId="urn:microsoft.com/office/officeart/2008/layout/LinedList"/>
    <dgm:cxn modelId="{FB504829-BE14-4884-9624-10ED2C562723}" srcId="{53F5E9B1-B8CF-4335-9A23-B0A0B02C7611}" destId="{37ABCD62-A472-41CC-8B2B-FD5421B05EC2}" srcOrd="4" destOrd="0" parTransId="{AAFCE6B2-1460-48B6-9522-30A4D1CFD8C8}" sibTransId="{AE1B25C9-DD8F-4B7E-B0BF-07C1B520C4FD}"/>
    <dgm:cxn modelId="{A3939A60-B2D5-4BD3-B14B-7787B3B278FB}" type="presOf" srcId="{EF428D1C-1A4C-41C1-AC46-6EA92782B27A}" destId="{532711BC-0038-4F3C-97C0-914BBD1DE317}" srcOrd="0" destOrd="0" presId="urn:microsoft.com/office/officeart/2008/layout/LinedList"/>
    <dgm:cxn modelId="{675EEBF9-3D3E-44BA-853A-9C97858FF871}" srcId="{53F5E9B1-B8CF-4335-9A23-B0A0B02C7611}" destId="{EF428D1C-1A4C-41C1-AC46-6EA92782B27A}" srcOrd="0" destOrd="0" parTransId="{D976AEDB-9722-44CA-B510-343A41370FF6}" sibTransId="{92B7CC09-BBC7-49A4-BE57-5090BA74617E}"/>
    <dgm:cxn modelId="{CD1D5274-2D32-4F6E-ADE9-C0B095D1C829}" srcId="{53F5E9B1-B8CF-4335-9A23-B0A0B02C7611}" destId="{51BDCE52-F077-47F1-9D31-E1129E727FAA}" srcOrd="3" destOrd="0" parTransId="{60CAB799-E7FF-4DEC-995F-1695CFE2C4B8}" sibTransId="{9279F1FA-1620-460A-86B1-E9982500D55D}"/>
    <dgm:cxn modelId="{9F4069B9-BF9B-4557-B11C-15CF8BC75EF5}" type="presOf" srcId="{53F5E9B1-B8CF-4335-9A23-B0A0B02C7611}" destId="{714E1FE2-33B4-4B13-A68A-3B6CFD7747D8}" srcOrd="0" destOrd="0" presId="urn:microsoft.com/office/officeart/2008/layout/LinedList"/>
    <dgm:cxn modelId="{A0A60D92-9D15-4341-9AD6-777263A6A614}" type="presParOf" srcId="{714E1FE2-33B4-4B13-A68A-3B6CFD7747D8}" destId="{DE84B2BA-A788-43D7-A1D7-9D2C33C504F6}" srcOrd="0" destOrd="0" presId="urn:microsoft.com/office/officeart/2008/layout/LinedList"/>
    <dgm:cxn modelId="{6D0AB5BA-99EB-4C26-BE8A-7988CF59085F}" type="presParOf" srcId="{714E1FE2-33B4-4B13-A68A-3B6CFD7747D8}" destId="{E780E73B-3C58-45B9-966D-D7E820AF6FA8}" srcOrd="1" destOrd="0" presId="urn:microsoft.com/office/officeart/2008/layout/LinedList"/>
    <dgm:cxn modelId="{AAFB8754-2B56-436D-A084-3B447FBBE5B6}" type="presParOf" srcId="{E780E73B-3C58-45B9-966D-D7E820AF6FA8}" destId="{532711BC-0038-4F3C-97C0-914BBD1DE317}" srcOrd="0" destOrd="0" presId="urn:microsoft.com/office/officeart/2008/layout/LinedList"/>
    <dgm:cxn modelId="{26665856-18C2-4C92-B7D4-FCF7F7DEB2E1}" type="presParOf" srcId="{E780E73B-3C58-45B9-966D-D7E820AF6FA8}" destId="{CCE0B05D-7533-4666-8B1C-6CB2E7CEF7EB}" srcOrd="1" destOrd="0" presId="urn:microsoft.com/office/officeart/2008/layout/LinedList"/>
    <dgm:cxn modelId="{F41CB0AE-9B4C-4349-98D2-C15C7334741D}" type="presParOf" srcId="{714E1FE2-33B4-4B13-A68A-3B6CFD7747D8}" destId="{6A3026F1-9D47-4B0E-9DEF-ECD7EAEC532B}" srcOrd="2" destOrd="0" presId="urn:microsoft.com/office/officeart/2008/layout/LinedList"/>
    <dgm:cxn modelId="{C40D09A8-660F-4676-82DC-77AA38F29F96}" type="presParOf" srcId="{714E1FE2-33B4-4B13-A68A-3B6CFD7747D8}" destId="{91773671-EB03-4D4B-A5FA-6D4D51827DED}" srcOrd="3" destOrd="0" presId="urn:microsoft.com/office/officeart/2008/layout/LinedList"/>
    <dgm:cxn modelId="{7CEF436E-7DC4-470A-A715-98729D53EB16}" type="presParOf" srcId="{91773671-EB03-4D4B-A5FA-6D4D51827DED}" destId="{BBB5FD74-E135-44E6-A2DC-0302B26D5EEC}" srcOrd="0" destOrd="0" presId="urn:microsoft.com/office/officeart/2008/layout/LinedList"/>
    <dgm:cxn modelId="{8101DD10-BC0A-472A-93FD-BB128E0D9FFF}" type="presParOf" srcId="{91773671-EB03-4D4B-A5FA-6D4D51827DED}" destId="{FB6F3369-68B4-4F34-9920-DBA790D78BB5}" srcOrd="1" destOrd="0" presId="urn:microsoft.com/office/officeart/2008/layout/LinedList"/>
    <dgm:cxn modelId="{96E43E30-9085-42FF-8ACA-8E968B86DEA0}" type="presParOf" srcId="{714E1FE2-33B4-4B13-A68A-3B6CFD7747D8}" destId="{4E74BFEF-0C29-4637-91B6-0625624E73A6}" srcOrd="4" destOrd="0" presId="urn:microsoft.com/office/officeart/2008/layout/LinedList"/>
    <dgm:cxn modelId="{365AEF58-5180-4118-97E0-E19FC588C0D9}" type="presParOf" srcId="{714E1FE2-33B4-4B13-A68A-3B6CFD7747D8}" destId="{E5DBC7F4-3350-4364-A4F7-829598EEEBE3}" srcOrd="5" destOrd="0" presId="urn:microsoft.com/office/officeart/2008/layout/LinedList"/>
    <dgm:cxn modelId="{9695EEE4-1237-49D5-A11F-2FB2BE939665}" type="presParOf" srcId="{E5DBC7F4-3350-4364-A4F7-829598EEEBE3}" destId="{E1AF65BC-BF01-4B7C-B1B9-D163C33380D3}" srcOrd="0" destOrd="0" presId="urn:microsoft.com/office/officeart/2008/layout/LinedList"/>
    <dgm:cxn modelId="{E26DF95A-1B19-4370-923A-6C14612110BB}" type="presParOf" srcId="{E5DBC7F4-3350-4364-A4F7-829598EEEBE3}" destId="{52751F13-ED81-4C9B-BAB4-67538D0940EC}" srcOrd="1" destOrd="0" presId="urn:microsoft.com/office/officeart/2008/layout/LinedList"/>
    <dgm:cxn modelId="{16E5B6DF-2EBD-4E30-8FBC-ECC4AE990BC2}" type="presParOf" srcId="{714E1FE2-33B4-4B13-A68A-3B6CFD7747D8}" destId="{8F500D00-B725-4405-97CE-397F09371DD4}" srcOrd="6" destOrd="0" presId="urn:microsoft.com/office/officeart/2008/layout/LinedList"/>
    <dgm:cxn modelId="{5E152E31-8382-4EF5-BCD3-01F00DA02C10}" type="presParOf" srcId="{714E1FE2-33B4-4B13-A68A-3B6CFD7747D8}" destId="{28368722-43EE-4273-9045-1A9495AA1675}" srcOrd="7" destOrd="0" presId="urn:microsoft.com/office/officeart/2008/layout/LinedList"/>
    <dgm:cxn modelId="{73A4BCBF-CD33-40AE-8AFE-84E2211CE4A6}" type="presParOf" srcId="{28368722-43EE-4273-9045-1A9495AA1675}" destId="{8CE8CDE1-7FB6-470E-A214-3BEB6D48BCB3}" srcOrd="0" destOrd="0" presId="urn:microsoft.com/office/officeart/2008/layout/LinedList"/>
    <dgm:cxn modelId="{5A85F359-DFC9-403E-BC12-037C289BEFD8}" type="presParOf" srcId="{28368722-43EE-4273-9045-1A9495AA1675}" destId="{6AD154DA-7C64-441C-A211-6015C81656D5}" srcOrd="1" destOrd="0" presId="urn:microsoft.com/office/officeart/2008/layout/LinedList"/>
    <dgm:cxn modelId="{88E284AC-1A3F-430C-8C85-0F21AB81C8B2}" type="presParOf" srcId="{714E1FE2-33B4-4B13-A68A-3B6CFD7747D8}" destId="{063336FE-1EB1-4D78-9108-279288A9BAB1}" srcOrd="8" destOrd="0" presId="urn:microsoft.com/office/officeart/2008/layout/LinedList"/>
    <dgm:cxn modelId="{53315C7A-B379-45F3-A726-0CFA541C2DAB}" type="presParOf" srcId="{714E1FE2-33B4-4B13-A68A-3B6CFD7747D8}" destId="{90D93950-F21F-491F-84DF-760FC1698067}" srcOrd="9" destOrd="0" presId="urn:microsoft.com/office/officeart/2008/layout/LinedList"/>
    <dgm:cxn modelId="{83846C2C-261E-4D55-AB3B-A214910C4019}" type="presParOf" srcId="{90D93950-F21F-491F-84DF-760FC1698067}" destId="{1BA6F771-E825-4F12-90DC-ADA6E9483119}" srcOrd="0" destOrd="0" presId="urn:microsoft.com/office/officeart/2008/layout/LinedList"/>
    <dgm:cxn modelId="{AEB67A4A-A476-4922-8993-2CE568A1EB70}" type="presParOf" srcId="{90D93950-F21F-491F-84DF-760FC1698067}" destId="{F1AFF383-8312-42F3-A566-D39AA4031F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0BD8E-7CC2-4E7A-8100-8AF7E415DE55}">
      <dsp:nvSpPr>
        <dsp:cNvPr id="0" name=""/>
        <dsp:cNvSpPr/>
      </dsp:nvSpPr>
      <dsp:spPr>
        <a:xfrm rot="5400000">
          <a:off x="2392879" y="773869"/>
          <a:ext cx="701133" cy="798216"/>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23315C8-321F-4612-BB51-FD0046292CCD}">
      <dsp:nvSpPr>
        <dsp:cNvPr id="0" name=""/>
        <dsp:cNvSpPr/>
      </dsp:nvSpPr>
      <dsp:spPr>
        <a:xfrm>
          <a:off x="1594801" y="21139"/>
          <a:ext cx="1180296" cy="82616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obtain </a:t>
          </a:r>
          <a:endParaRPr lang="en-US" sz="1900" kern="1200" dirty="0">
            <a:solidFill>
              <a:schemeClr val="tx1"/>
            </a:solidFill>
          </a:endParaRPr>
        </a:p>
      </dsp:txBody>
      <dsp:txXfrm>
        <a:off x="1635139" y="61477"/>
        <a:ext cx="1099620" cy="745493"/>
      </dsp:txXfrm>
    </dsp:sp>
    <dsp:sp modelId="{479D75DE-E0AF-4B98-9E42-A4E8ACCD8484}">
      <dsp:nvSpPr>
        <dsp:cNvPr id="0" name=""/>
        <dsp:cNvSpPr/>
      </dsp:nvSpPr>
      <dsp:spPr>
        <a:xfrm>
          <a:off x="2775098" y="99933"/>
          <a:ext cx="858435" cy="667746"/>
        </a:xfrm>
        <a:prstGeom prst="rect">
          <a:avLst/>
        </a:prstGeom>
        <a:noFill/>
        <a:ln>
          <a:noFill/>
        </a:ln>
        <a:effectLst/>
      </dsp:spPr>
      <dsp:style>
        <a:lnRef idx="0">
          <a:scrgbClr r="0" g="0" b="0"/>
        </a:lnRef>
        <a:fillRef idx="0">
          <a:scrgbClr r="0" g="0" b="0"/>
        </a:fillRef>
        <a:effectRef idx="0">
          <a:scrgbClr r="0" g="0" b="0"/>
        </a:effectRef>
        <a:fontRef idx="minor"/>
      </dsp:style>
    </dsp:sp>
    <dsp:sp modelId="{4E1C476F-00E3-4297-B945-F85F0D0B5A59}">
      <dsp:nvSpPr>
        <dsp:cNvPr id="0" name=""/>
        <dsp:cNvSpPr/>
      </dsp:nvSpPr>
      <dsp:spPr>
        <a:xfrm rot="5400000">
          <a:off x="3861328" y="1677433"/>
          <a:ext cx="701133" cy="798216"/>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6DE0ACA-E29C-44D7-B4D9-3827F194F606}">
      <dsp:nvSpPr>
        <dsp:cNvPr id="0" name=""/>
        <dsp:cNvSpPr/>
      </dsp:nvSpPr>
      <dsp:spPr>
        <a:xfrm>
          <a:off x="3063251" y="912460"/>
          <a:ext cx="1180296" cy="82616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manage </a:t>
          </a:r>
          <a:endParaRPr lang="en-US" sz="1900" kern="1200" dirty="0">
            <a:solidFill>
              <a:schemeClr val="tx1"/>
            </a:solidFill>
          </a:endParaRPr>
        </a:p>
      </dsp:txBody>
      <dsp:txXfrm>
        <a:off x="3103589" y="952798"/>
        <a:ext cx="1099620" cy="745493"/>
      </dsp:txXfrm>
    </dsp:sp>
    <dsp:sp modelId="{03D7046D-C843-4B2C-BB04-F509D325DDB5}">
      <dsp:nvSpPr>
        <dsp:cNvPr id="0" name=""/>
        <dsp:cNvSpPr/>
      </dsp:nvSpPr>
      <dsp:spPr>
        <a:xfrm>
          <a:off x="3753690" y="1027994"/>
          <a:ext cx="858435" cy="667746"/>
        </a:xfrm>
        <a:prstGeom prst="rect">
          <a:avLst/>
        </a:prstGeom>
        <a:noFill/>
        <a:ln>
          <a:noFill/>
        </a:ln>
        <a:effectLst/>
      </dsp:spPr>
      <dsp:style>
        <a:lnRef idx="0">
          <a:scrgbClr r="0" g="0" b="0"/>
        </a:lnRef>
        <a:fillRef idx="0">
          <a:scrgbClr r="0" g="0" b="0"/>
        </a:fillRef>
        <a:effectRef idx="0">
          <a:scrgbClr r="0" g="0" b="0"/>
        </a:effectRef>
        <a:fontRef idx="minor"/>
      </dsp:style>
    </dsp:sp>
    <dsp:sp modelId="{EEF0F682-CFD3-4B6D-B072-D437D8665E00}">
      <dsp:nvSpPr>
        <dsp:cNvPr id="0" name=""/>
        <dsp:cNvSpPr/>
      </dsp:nvSpPr>
      <dsp:spPr>
        <a:xfrm rot="5400000">
          <a:off x="5366518" y="2617742"/>
          <a:ext cx="701133" cy="798216"/>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5CC1D30-4F42-4E53-A5D9-2286A0F40DC8}">
      <dsp:nvSpPr>
        <dsp:cNvPr id="0" name=""/>
        <dsp:cNvSpPr/>
      </dsp:nvSpPr>
      <dsp:spPr>
        <a:xfrm>
          <a:off x="4592935" y="1828277"/>
          <a:ext cx="1180296" cy="82616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analyze</a:t>
          </a:r>
          <a:endParaRPr lang="en-US" sz="1900" kern="1200" dirty="0">
            <a:solidFill>
              <a:schemeClr val="tx1"/>
            </a:solidFill>
          </a:endParaRPr>
        </a:p>
      </dsp:txBody>
      <dsp:txXfrm>
        <a:off x="4633273" y="1868615"/>
        <a:ext cx="1099620" cy="745493"/>
      </dsp:txXfrm>
    </dsp:sp>
    <dsp:sp modelId="{59C22CBC-1AF8-4FA8-BB25-E07E629014D9}">
      <dsp:nvSpPr>
        <dsp:cNvPr id="0" name=""/>
        <dsp:cNvSpPr/>
      </dsp:nvSpPr>
      <dsp:spPr>
        <a:xfrm>
          <a:off x="4732281" y="1956055"/>
          <a:ext cx="858435" cy="667746"/>
        </a:xfrm>
        <a:prstGeom prst="rect">
          <a:avLst/>
        </a:prstGeom>
        <a:noFill/>
        <a:ln>
          <a:noFill/>
        </a:ln>
        <a:effectLst/>
      </dsp:spPr>
      <dsp:style>
        <a:lnRef idx="0">
          <a:scrgbClr r="0" g="0" b="0"/>
        </a:lnRef>
        <a:fillRef idx="0">
          <a:scrgbClr r="0" g="0" b="0"/>
        </a:fillRef>
        <a:effectRef idx="0">
          <a:scrgbClr r="0" g="0" b="0"/>
        </a:effectRef>
        <a:fontRef idx="minor"/>
      </dsp:style>
    </dsp:sp>
    <dsp:sp modelId="{2BAE6A74-F297-4E2D-A262-00ED4FA6EBD0}">
      <dsp:nvSpPr>
        <dsp:cNvPr id="0" name=""/>
        <dsp:cNvSpPr/>
      </dsp:nvSpPr>
      <dsp:spPr>
        <a:xfrm>
          <a:off x="6061385" y="2793078"/>
          <a:ext cx="1180296" cy="826169"/>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visualize </a:t>
          </a:r>
          <a:endParaRPr lang="en-US" sz="1900" kern="1200" dirty="0">
            <a:solidFill>
              <a:schemeClr val="tx1"/>
            </a:solidFill>
          </a:endParaRPr>
        </a:p>
      </dsp:txBody>
      <dsp:txXfrm>
        <a:off x="6101723" y="2833416"/>
        <a:ext cx="1099620" cy="745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D39E-85F3-480E-9C62-D0DA63C29090}">
      <dsp:nvSpPr>
        <dsp:cNvPr id="0" name=""/>
        <dsp:cNvSpPr/>
      </dsp:nvSpPr>
      <dsp:spPr>
        <a:xfrm>
          <a:off x="4142" y="614881"/>
          <a:ext cx="1133177" cy="566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Workbook analysis</a:t>
          </a:r>
          <a:endParaRPr lang="en-US" sz="1100" kern="1200" dirty="0">
            <a:solidFill>
              <a:schemeClr val="tx1"/>
            </a:solidFill>
          </a:endParaRPr>
        </a:p>
      </dsp:txBody>
      <dsp:txXfrm>
        <a:off x="20737" y="631476"/>
        <a:ext cx="1099987" cy="533398"/>
      </dsp:txXfrm>
    </dsp:sp>
    <dsp:sp modelId="{EE316852-666D-4FBD-9717-BE7996FC059B}">
      <dsp:nvSpPr>
        <dsp:cNvPr id="0" name=""/>
        <dsp:cNvSpPr/>
      </dsp:nvSpPr>
      <dsp:spPr>
        <a:xfrm>
          <a:off x="1420614" y="614881"/>
          <a:ext cx="1133177" cy="566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Show workbook links</a:t>
          </a:r>
          <a:endParaRPr lang="en-US" sz="1100" kern="1200" dirty="0">
            <a:solidFill>
              <a:schemeClr val="tx1"/>
            </a:solidFill>
          </a:endParaRPr>
        </a:p>
      </dsp:txBody>
      <dsp:txXfrm>
        <a:off x="1437209" y="631476"/>
        <a:ext cx="1099987" cy="533398"/>
      </dsp:txXfrm>
    </dsp:sp>
    <dsp:sp modelId="{6F3C1F7C-0817-48DA-8A5E-5F1BF720BE12}">
      <dsp:nvSpPr>
        <dsp:cNvPr id="0" name=""/>
        <dsp:cNvSpPr/>
      </dsp:nvSpPr>
      <dsp:spPr>
        <a:xfrm>
          <a:off x="2828927" y="609601"/>
          <a:ext cx="1133177" cy="566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Relationships – workbook, worksheet, cells</a:t>
          </a:r>
          <a:endParaRPr lang="en-US" sz="1100" kern="1200" dirty="0">
            <a:solidFill>
              <a:schemeClr val="tx1"/>
            </a:solidFill>
          </a:endParaRPr>
        </a:p>
      </dsp:txBody>
      <dsp:txXfrm>
        <a:off x="2845522" y="626196"/>
        <a:ext cx="1099987" cy="533398"/>
      </dsp:txXfrm>
    </dsp:sp>
    <dsp:sp modelId="{64EF5BB9-9C5A-4C72-A75C-D4139D8E2523}">
      <dsp:nvSpPr>
        <dsp:cNvPr id="0" name=""/>
        <dsp:cNvSpPr/>
      </dsp:nvSpPr>
      <dsp:spPr>
        <a:xfrm>
          <a:off x="4257670" y="609601"/>
          <a:ext cx="1133177" cy="566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Compare files</a:t>
          </a:r>
          <a:endParaRPr lang="en-US" sz="1100" kern="1200" dirty="0">
            <a:solidFill>
              <a:schemeClr val="tx1"/>
            </a:solidFill>
          </a:endParaRPr>
        </a:p>
      </dsp:txBody>
      <dsp:txXfrm>
        <a:off x="4274265" y="626196"/>
        <a:ext cx="1099987" cy="533398"/>
      </dsp:txXfrm>
    </dsp:sp>
    <dsp:sp modelId="{0AD69DF8-C1B3-493A-93A4-B23BAC55E2EA}">
      <dsp:nvSpPr>
        <dsp:cNvPr id="0" name=""/>
        <dsp:cNvSpPr/>
      </dsp:nvSpPr>
      <dsp:spPr>
        <a:xfrm>
          <a:off x="5638798" y="609601"/>
          <a:ext cx="1133177" cy="566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Clean excess cell formatting</a:t>
          </a:r>
          <a:endParaRPr lang="en-US" sz="1100" kern="1200" dirty="0">
            <a:solidFill>
              <a:schemeClr val="tx1"/>
            </a:solidFill>
          </a:endParaRPr>
        </a:p>
      </dsp:txBody>
      <dsp:txXfrm>
        <a:off x="5655393" y="626196"/>
        <a:ext cx="1099987" cy="533398"/>
      </dsp:txXfrm>
    </dsp:sp>
    <dsp:sp modelId="{B57E8E6E-1B2C-4745-B94F-DAE65205A7AB}">
      <dsp:nvSpPr>
        <dsp:cNvPr id="0" name=""/>
        <dsp:cNvSpPr/>
      </dsp:nvSpPr>
      <dsp:spPr>
        <a:xfrm>
          <a:off x="7082976" y="604677"/>
          <a:ext cx="1133177" cy="566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Manage passwords</a:t>
          </a:r>
          <a:endParaRPr lang="en-US" sz="1100" kern="1200" dirty="0">
            <a:solidFill>
              <a:schemeClr val="tx1"/>
            </a:solidFill>
          </a:endParaRPr>
        </a:p>
      </dsp:txBody>
      <dsp:txXfrm>
        <a:off x="7099571" y="621272"/>
        <a:ext cx="1099987" cy="533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02D8B-A603-4646-B3A9-ED47D409A92A}" type="datetimeFigureOut">
              <a:rPr lang="en-US" smtClean="0"/>
              <a:t>3/10/2014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8F56B-8DFA-424A-94C0-8D9DEC60FECC}" type="slidenum">
              <a:rPr lang="en-US" smtClean="0"/>
              <a:t>‹#›</a:t>
            </a:fld>
            <a:endParaRPr lang="en-US"/>
          </a:p>
        </p:txBody>
      </p:sp>
    </p:spTree>
    <p:extLst>
      <p:ext uri="{BB962C8B-B14F-4D97-AF65-F5344CB8AC3E}">
        <p14:creationId xmlns:p14="http://schemas.microsoft.com/office/powerpoint/2010/main" val="16677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office.microsoft.com/en-us/excel-help/redir/HA104003813.aspx?CTT=5&amp;origin=HA104125038"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office.microsoft.com/en-us/excel-help/redir/HA104102903.aspx?CTT=5&amp;origin=HA104125038" TargetMode="External"/><Relationship Id="rId4" Type="http://schemas.openxmlformats.org/officeDocument/2006/relationships/hyperlink" Target="http://office.microsoft.com/en-us/excel-help/redir/HA102837110.aspx?CTT=5&amp;origin=HA104125038"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office.microsoft.com/en-us/excel-help/create-a-power-view-sheet-in-excel-2013-HA102899553.aspx#_Turn_on_the"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office.microsoft.com/en-us/excel-help/redir/HA102749329.aspx?CTT=5&amp;origin=HA10289955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crosofttraining.net/b/exceltraining/2013/04/excel-2013-audit-your-spreadsheet-with-the-inquire-add-in/#ixzz2tpQl0uo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office.microsoft.com/en-us/excel-help/create-a-power-view-sheet-in-excel-2013-HA102899553.aspx#_Turn_on_the"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office.microsoft.com/en-us/excel-help/redir/HA102749329.aspx?CTT=5&amp;origin=HA102899553"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Intent of this session is to make participants aware of Excel 2013 data capabilities.</a:t>
            </a:r>
          </a:p>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2</a:t>
            </a:fld>
            <a:endParaRPr lang="en-US"/>
          </a:p>
        </p:txBody>
      </p:sp>
    </p:spTree>
    <p:extLst>
      <p:ext uri="{BB962C8B-B14F-4D97-AF65-F5344CB8AC3E}">
        <p14:creationId xmlns:p14="http://schemas.microsoft.com/office/powerpoint/2010/main" val="406305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All</a:t>
            </a:r>
            <a:r>
              <a:rPr lang="en-US" baseline="0" dirty="0" smtClean="0"/>
              <a:t> Charts and still use the selected data to show what it will look like.</a:t>
            </a:r>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17</a:t>
            </a:fld>
            <a:endParaRPr lang="en-US"/>
          </a:p>
        </p:txBody>
      </p:sp>
    </p:spTree>
    <p:extLst>
      <p:ext uri="{BB962C8B-B14F-4D97-AF65-F5344CB8AC3E}">
        <p14:creationId xmlns:p14="http://schemas.microsoft.com/office/powerpoint/2010/main" val="56273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Defined Power</a:t>
            </a:r>
            <a:r>
              <a:rPr lang="en-US" baseline="0" dirty="0" smtClean="0"/>
              <a:t> User as anyone who truly uses PivotTables.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19</a:t>
            </a:fld>
            <a:endParaRPr lang="en-US"/>
          </a:p>
        </p:txBody>
      </p:sp>
    </p:spTree>
    <p:extLst>
      <p:ext uri="{BB962C8B-B14F-4D97-AF65-F5344CB8AC3E}">
        <p14:creationId xmlns:p14="http://schemas.microsoft.com/office/powerpoint/2010/main" val="388322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20</a:t>
            </a:fld>
            <a:endParaRPr lang="en-US"/>
          </a:p>
        </p:txBody>
      </p:sp>
    </p:spTree>
    <p:extLst>
      <p:ext uri="{BB962C8B-B14F-4D97-AF65-F5344CB8AC3E}">
        <p14:creationId xmlns:p14="http://schemas.microsoft.com/office/powerpoint/2010/main" val="337188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http://office.microsoft.com/en-us/excel-help/how-power-query-and-power-pivot-work-together-HA104125038.aspx</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21</a:t>
            </a:fld>
            <a:endParaRPr lang="en-US"/>
          </a:p>
        </p:txBody>
      </p:sp>
    </p:spTree>
    <p:extLst>
      <p:ext uri="{BB962C8B-B14F-4D97-AF65-F5344CB8AC3E}">
        <p14:creationId xmlns:p14="http://schemas.microsoft.com/office/powerpoint/2010/main" val="278744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Will have its</a:t>
            </a:r>
            <a:r>
              <a:rPr lang="en-US" baseline="0" dirty="0" smtClean="0"/>
              <a:t> own tab but h</a:t>
            </a:r>
            <a:r>
              <a:rPr lang="en-US" dirty="0" smtClean="0"/>
              <a:t>as to be downloaded.</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22</a:t>
            </a:fld>
            <a:endParaRPr lang="en-US"/>
          </a:p>
        </p:txBody>
      </p:sp>
    </p:spTree>
    <p:extLst>
      <p:ext uri="{BB962C8B-B14F-4D97-AF65-F5344CB8AC3E}">
        <p14:creationId xmlns:p14="http://schemas.microsoft.com/office/powerpoint/2010/main" val="306353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effectLst/>
              </a:rPr>
              <a:t>Microsoft Power Query is an Excel add-in that enhances the self-service Business Intelligence experience in Excel by simplifying data discovery and access. Power Query enables users to easily discover, combine, and refine data for better analysis in Excel. Power Query includes a public search feature that is currently intended for use in the United States only.</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23</a:t>
            </a:fld>
            <a:endParaRPr lang="en-US"/>
          </a:p>
        </p:txBody>
      </p:sp>
    </p:spTree>
    <p:extLst>
      <p:ext uri="{BB962C8B-B14F-4D97-AF65-F5344CB8AC3E}">
        <p14:creationId xmlns:p14="http://schemas.microsoft.com/office/powerpoint/2010/main" val="326340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effectLst/>
              </a:rPr>
              <a:t>32 or 64 bit versions, then run. 64 bit is recommended.</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24</a:t>
            </a:fld>
            <a:endParaRPr lang="en-US"/>
          </a:p>
        </p:txBody>
      </p:sp>
    </p:spTree>
    <p:extLst>
      <p:ext uri="{BB962C8B-B14F-4D97-AF65-F5344CB8AC3E}">
        <p14:creationId xmlns:p14="http://schemas.microsoft.com/office/powerpoint/2010/main" val="41717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25</a:t>
            </a:fld>
            <a:endParaRPr lang="en-US"/>
          </a:p>
        </p:txBody>
      </p:sp>
    </p:spTree>
    <p:extLst>
      <p:ext uri="{BB962C8B-B14F-4D97-AF65-F5344CB8AC3E}">
        <p14:creationId xmlns:p14="http://schemas.microsoft.com/office/powerpoint/2010/main" val="99045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a search word – here Olympics. Option to add to worksheet. If do it again, can add another one to another worksheet</a:t>
            </a:r>
          </a:p>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26</a:t>
            </a:fld>
            <a:endParaRPr lang="en-US"/>
          </a:p>
        </p:txBody>
      </p:sp>
    </p:spTree>
    <p:extLst>
      <p:ext uri="{BB962C8B-B14F-4D97-AF65-F5344CB8AC3E}">
        <p14:creationId xmlns:p14="http://schemas.microsoft.com/office/powerpoint/2010/main" val="1890202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put additional queries in on new worksheets.</a:t>
            </a:r>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28</a:t>
            </a:fld>
            <a:endParaRPr lang="en-US"/>
          </a:p>
        </p:txBody>
      </p:sp>
    </p:spTree>
    <p:extLst>
      <p:ext uri="{BB962C8B-B14F-4D97-AF65-F5344CB8AC3E}">
        <p14:creationId xmlns:p14="http://schemas.microsoft.com/office/powerpoint/2010/main" val="13457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Excel 2013 Professional Plus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a:t>
            </a:fld>
            <a:endParaRPr lang="en-US"/>
          </a:p>
        </p:txBody>
      </p:sp>
    </p:spTree>
    <p:extLst>
      <p:ext uri="{BB962C8B-B14F-4D97-AF65-F5344CB8AC3E}">
        <p14:creationId xmlns:p14="http://schemas.microsoft.com/office/powerpoint/2010/main" val="209477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Wilma Andrews</a:t>
            </a:r>
            <a:endParaRPr lang="en-US" dirty="0"/>
          </a:p>
        </p:txBody>
      </p:sp>
      <p:sp>
        <p:nvSpPr>
          <p:cNvPr id="5" name="Slide Number Placeholder 4"/>
          <p:cNvSpPr>
            <a:spLocks noGrp="1"/>
          </p:cNvSpPr>
          <p:nvPr>
            <p:ph type="sldNum" sz="quarter" idx="11"/>
          </p:nvPr>
        </p:nvSpPr>
        <p:spPr/>
        <p:txBody>
          <a:bodyPr/>
          <a:lstStyle/>
          <a:p>
            <a:pPr>
              <a:defRPr/>
            </a:pPr>
            <a:fld id="{9A389B49-E0DE-463D-883F-ED7F5E57F686}" type="slidenum">
              <a:rPr lang="en-US" smtClean="0"/>
              <a:pPr>
                <a:defRPr/>
              </a:pPr>
              <a:t>33</a:t>
            </a:fld>
            <a:endParaRPr lang="en-US"/>
          </a:p>
        </p:txBody>
      </p:sp>
    </p:spTree>
    <p:extLst>
      <p:ext uri="{BB962C8B-B14F-4D97-AF65-F5344CB8AC3E}">
        <p14:creationId xmlns:p14="http://schemas.microsoft.com/office/powerpoint/2010/main" val="417012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Another GeoFlow example</a:t>
            </a:r>
            <a:endParaRPr lang="en-US" dirty="0"/>
          </a:p>
        </p:txBody>
      </p:sp>
      <p:sp>
        <p:nvSpPr>
          <p:cNvPr id="4" name="Slide Number Placeholder 3"/>
          <p:cNvSpPr>
            <a:spLocks noGrp="1"/>
          </p:cNvSpPr>
          <p:nvPr>
            <p:ph type="sldNum" sz="quarter" idx="10"/>
          </p:nvPr>
        </p:nvSpPr>
        <p:spPr/>
        <p:txBody>
          <a:bodyPr/>
          <a:lstStyle/>
          <a:p>
            <a:fld id="{1E9FB0A0-F299-41BA-9ABC-5DE850D945B4}" type="slidenum">
              <a:rPr lang="en-US" smtClean="0"/>
              <a:t>34</a:t>
            </a:fld>
            <a:endParaRPr lang="en-US"/>
          </a:p>
        </p:txBody>
      </p:sp>
    </p:spTree>
    <p:extLst>
      <p:ext uri="{BB962C8B-B14F-4D97-AF65-F5344CB8AC3E}">
        <p14:creationId xmlns:p14="http://schemas.microsoft.com/office/powerpoint/2010/main" val="383534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r>
              <a:rPr lang="en-US" dirty="0" smtClean="0"/>
              <a:t>Another GeoFlow example</a:t>
            </a:r>
          </a:p>
          <a:p>
            <a:endParaRPr lang="en-US" dirty="0"/>
          </a:p>
        </p:txBody>
      </p:sp>
      <p:sp>
        <p:nvSpPr>
          <p:cNvPr id="4" name="Slide Number Placeholder 3"/>
          <p:cNvSpPr>
            <a:spLocks noGrp="1"/>
          </p:cNvSpPr>
          <p:nvPr>
            <p:ph type="sldNum" sz="quarter" idx="10"/>
          </p:nvPr>
        </p:nvSpPr>
        <p:spPr/>
        <p:txBody>
          <a:bodyPr/>
          <a:lstStyle/>
          <a:p>
            <a:fld id="{1E9FB0A0-F299-41BA-9ABC-5DE850D945B4}" type="slidenum">
              <a:rPr lang="en-US" smtClean="0"/>
              <a:t>35</a:t>
            </a:fld>
            <a:endParaRPr lang="en-US"/>
          </a:p>
        </p:txBody>
      </p:sp>
    </p:spTree>
    <p:extLst>
      <p:ext uri="{BB962C8B-B14F-4D97-AF65-F5344CB8AC3E}">
        <p14:creationId xmlns:p14="http://schemas.microsoft.com/office/powerpoint/2010/main" val="146314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Defined Power</a:t>
            </a:r>
            <a:r>
              <a:rPr lang="en-US" baseline="0" dirty="0" smtClean="0"/>
              <a:t> User as anyone who uses PivotTables.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37</a:t>
            </a:fld>
            <a:endParaRPr lang="en-US"/>
          </a:p>
        </p:txBody>
      </p:sp>
    </p:spTree>
    <p:extLst>
      <p:ext uri="{BB962C8B-B14F-4D97-AF65-F5344CB8AC3E}">
        <p14:creationId xmlns:p14="http://schemas.microsoft.com/office/powerpoint/2010/main" val="285293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38</a:t>
            </a:fld>
            <a:endParaRPr lang="en-US"/>
          </a:p>
        </p:txBody>
      </p:sp>
    </p:spTree>
    <p:extLst>
      <p:ext uri="{BB962C8B-B14F-4D97-AF65-F5344CB8AC3E}">
        <p14:creationId xmlns:p14="http://schemas.microsoft.com/office/powerpoint/2010/main" val="1009812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http://office.microsoft.com/en-us/excel-help/start-power-pivot-in-microsoft-excel-2013-add-in-HA102837097.aspx</a:t>
            </a:r>
          </a:p>
        </p:txBody>
      </p:sp>
      <p:sp>
        <p:nvSpPr>
          <p:cNvPr id="4" name="Slide Number Placeholder 3"/>
          <p:cNvSpPr>
            <a:spLocks noGrp="1"/>
          </p:cNvSpPr>
          <p:nvPr>
            <p:ph type="sldNum" sz="quarter" idx="10"/>
          </p:nvPr>
        </p:nvSpPr>
        <p:spPr/>
        <p:txBody>
          <a:bodyPr/>
          <a:lstStyle/>
          <a:p>
            <a:fld id="{5B1A5A4C-A46B-40AB-B9EC-5DFC79BF666E}" type="slidenum">
              <a:rPr lang="en-US" smtClean="0"/>
              <a:t>40</a:t>
            </a:fld>
            <a:endParaRPr lang="en-US"/>
          </a:p>
        </p:txBody>
      </p:sp>
    </p:spTree>
    <p:extLst>
      <p:ext uri="{BB962C8B-B14F-4D97-AF65-F5344CB8AC3E}">
        <p14:creationId xmlns:p14="http://schemas.microsoft.com/office/powerpoint/2010/main" val="1492380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41</a:t>
            </a:fld>
            <a:endParaRPr lang="en-US"/>
          </a:p>
        </p:txBody>
      </p:sp>
    </p:spTree>
    <p:extLst>
      <p:ext uri="{BB962C8B-B14F-4D97-AF65-F5344CB8AC3E}">
        <p14:creationId xmlns:p14="http://schemas.microsoft.com/office/powerpoint/2010/main" val="2879335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http://office.microsoft.com/en-us/excel-help/start-power-pivot-in-microsoft-excel-2013-add-in-HA102837097.aspx</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42</a:t>
            </a:fld>
            <a:endParaRPr lang="en-US"/>
          </a:p>
        </p:txBody>
      </p:sp>
    </p:spTree>
    <p:extLst>
      <p:ext uri="{BB962C8B-B14F-4D97-AF65-F5344CB8AC3E}">
        <p14:creationId xmlns:p14="http://schemas.microsoft.com/office/powerpoint/2010/main" val="95894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hlinkClick r:id="rId3"/>
              </a:rPr>
              <a:t>Power Query</a:t>
            </a:r>
            <a:r>
              <a:rPr lang="en-US" dirty="0" smtClean="0"/>
              <a:t> is the recommended experience for discovering, connecting to, and importing data. </a:t>
            </a:r>
          </a:p>
          <a:p>
            <a:r>
              <a:rPr lang="en-US" dirty="0" smtClean="0">
                <a:hlinkClick r:id="rId4"/>
              </a:rPr>
              <a:t>Power Pivot</a:t>
            </a:r>
            <a:r>
              <a:rPr lang="en-US" dirty="0" smtClean="0"/>
              <a:t> is great for modeling the data you’ve imported. Use both to mold your data in Excel so you can explore and visualize it with </a:t>
            </a:r>
            <a:r>
              <a:rPr lang="en-US" dirty="0" smtClean="0">
                <a:hlinkClick r:id="rId5"/>
              </a:rPr>
              <a:t>Power Map, Power View, PivotTables, and PivotCharts, and then interact with the resulting workbook in SharePoint, on Power BI sites in Office 365, and in the Power BI Windows Store app. </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45</a:t>
            </a:fld>
            <a:endParaRPr lang="en-US"/>
          </a:p>
        </p:txBody>
      </p:sp>
    </p:spTree>
    <p:extLst>
      <p:ext uri="{BB962C8B-B14F-4D97-AF65-F5344CB8AC3E}">
        <p14:creationId xmlns:p14="http://schemas.microsoft.com/office/powerpoint/2010/main" val="3761663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Sometimes the Power View icon is grayed out. If so, you may need to </a:t>
            </a:r>
            <a:r>
              <a:rPr lang="en-US" sz="1200" b="0" i="0" u="none" strike="noStrike" kern="1200" dirty="0" smtClean="0">
                <a:solidFill>
                  <a:schemeClr val="tx1"/>
                </a:solidFill>
                <a:effectLst/>
                <a:latin typeface="+mn-lt"/>
                <a:ea typeface="+mn-ea"/>
                <a:cs typeface="+mn-cs"/>
                <a:hlinkClick r:id="rId3"/>
              </a:rPr>
              <a:t>turn on the Power View add-in</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TIP </a:t>
            </a:r>
            <a:r>
              <a:rPr lang="en-US" sz="1200" b="0" i="0" kern="1200" dirty="0" smtClean="0">
                <a:solidFill>
                  <a:schemeClr val="tx1"/>
                </a:solidFill>
                <a:effectLst/>
                <a:latin typeface="+mn-lt"/>
                <a:ea typeface="+mn-ea"/>
                <a:cs typeface="+mn-cs"/>
              </a:rPr>
              <a:t>   It’s a good practice to work with Excel tables rather than just ranges of data. Before you insert a Power View sheet based on your data, </a:t>
            </a:r>
            <a:r>
              <a:rPr lang="en-US" sz="1200" b="0" i="0" u="none" strike="noStrike" kern="1200" dirty="0" smtClean="0">
                <a:solidFill>
                  <a:schemeClr val="tx1"/>
                </a:solidFill>
                <a:effectLst/>
                <a:latin typeface="+mn-lt"/>
                <a:ea typeface="+mn-ea"/>
                <a:cs typeface="+mn-cs"/>
                <a:hlinkClick r:id="rId4"/>
              </a:rPr>
              <a:t>create an Excel table</a:t>
            </a:r>
            <a:r>
              <a:rPr lang="en-US" sz="1200" b="0" i="0" kern="1200" dirty="0" smtClean="0">
                <a:solidFill>
                  <a:schemeClr val="tx1"/>
                </a:solidFill>
                <a:effectLst/>
                <a:latin typeface="+mn-lt"/>
                <a:ea typeface="+mn-ea"/>
                <a:cs typeface="+mn-cs"/>
              </a:rPr>
              <a:t>.</a:t>
            </a:r>
          </a:p>
          <a:p>
            <a:r>
              <a:rPr lang="en-US" sz="1200" b="0" i="0" kern="1200" cap="all" smtClean="0">
                <a:solidFill>
                  <a:schemeClr val="tx1"/>
                </a:solidFill>
                <a:effectLst/>
                <a:latin typeface="+mn-lt"/>
                <a:ea typeface="+mn-ea"/>
                <a:cs typeface="+mn-cs"/>
              </a:rPr>
              <a:t> USE</a:t>
            </a:r>
            <a:r>
              <a:rPr lang="en-US" sz="1200" b="0" i="0" kern="1200" cap="all" baseline="0" smtClean="0">
                <a:solidFill>
                  <a:schemeClr val="tx1"/>
                </a:solidFill>
                <a:effectLst/>
                <a:latin typeface="+mn-lt"/>
                <a:ea typeface="+mn-ea"/>
                <a:cs typeface="+mn-cs"/>
              </a:rPr>
              <a:t> TABLES ONLY</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46</a:t>
            </a:fld>
            <a:endParaRPr lang="en-US"/>
          </a:p>
        </p:txBody>
      </p:sp>
    </p:spTree>
    <p:extLst>
      <p:ext uri="{BB962C8B-B14F-4D97-AF65-F5344CB8AC3E}">
        <p14:creationId xmlns:p14="http://schemas.microsoft.com/office/powerpoint/2010/main" val="340784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http://www.microsofttraining.net/b/exceltraining/2013/04/excel-2013-audit-your-spreadsheet-with-the-inquire-add-in/#ixzz2tpQl0uoG</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a:t>
            </a:fld>
            <a:endParaRPr lang="en-US"/>
          </a:p>
        </p:txBody>
      </p:sp>
    </p:spTree>
    <p:extLst>
      <p:ext uri="{BB962C8B-B14F-4D97-AF65-F5344CB8AC3E}">
        <p14:creationId xmlns:p14="http://schemas.microsoft.com/office/powerpoint/2010/main" val="1122581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 describes a Data Model as "a new approach for integrating data from multiple tables, effectively building a relational data source inside an Excel workbook."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videos - http://office.microsoft.com/en-us/excel-help/power-view-and-power-pivot-videos-HA104009784.aspx?CTT=5&amp;origin=HA104048146</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47</a:t>
            </a:fld>
            <a:endParaRPr lang="en-US"/>
          </a:p>
        </p:txBody>
      </p:sp>
    </p:spTree>
    <p:extLst>
      <p:ext uri="{BB962C8B-B14F-4D97-AF65-F5344CB8AC3E}">
        <p14:creationId xmlns:p14="http://schemas.microsoft.com/office/powerpoint/2010/main" val="2688240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http://office.microsoft.com/en-us/excel-help/power-view-explore-visualize-and-present-your-data-HA102835634.aspx#_Toc378340898</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48</a:t>
            </a:fld>
            <a:endParaRPr lang="en-US"/>
          </a:p>
        </p:txBody>
      </p:sp>
    </p:spTree>
    <p:extLst>
      <p:ext uri="{BB962C8B-B14F-4D97-AF65-F5344CB8AC3E}">
        <p14:creationId xmlns:p14="http://schemas.microsoft.com/office/powerpoint/2010/main" val="91615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cap="all"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49</a:t>
            </a:fld>
            <a:endParaRPr lang="en-US"/>
          </a:p>
        </p:txBody>
      </p:sp>
    </p:spTree>
    <p:extLst>
      <p:ext uri="{BB962C8B-B14F-4D97-AF65-F5344CB8AC3E}">
        <p14:creationId xmlns:p14="http://schemas.microsoft.com/office/powerpoint/2010/main" val="212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Sometimes the Power View icon is grayed out. If so, you may need to </a:t>
            </a:r>
            <a:r>
              <a:rPr lang="en-US" sz="1200" b="0" i="0" u="none" strike="noStrike" kern="1200" dirty="0" smtClean="0">
                <a:solidFill>
                  <a:schemeClr val="tx1"/>
                </a:solidFill>
                <a:effectLst/>
                <a:latin typeface="+mn-lt"/>
                <a:ea typeface="+mn-ea"/>
                <a:cs typeface="+mn-cs"/>
                <a:hlinkClick r:id="rId3"/>
              </a:rPr>
              <a:t>turn on the Power View add-in</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TIP </a:t>
            </a:r>
            <a:r>
              <a:rPr lang="en-US" sz="1200" b="0" i="0" kern="1200" dirty="0" smtClean="0">
                <a:solidFill>
                  <a:schemeClr val="tx1"/>
                </a:solidFill>
                <a:effectLst/>
                <a:latin typeface="+mn-lt"/>
                <a:ea typeface="+mn-ea"/>
                <a:cs typeface="+mn-cs"/>
              </a:rPr>
              <a:t>   It’s a good practice to work with Excel tables rather than just ranges of data. Before you insert a Power View sheet based on your data, </a:t>
            </a:r>
            <a:r>
              <a:rPr lang="en-US" sz="1200" b="0" i="0" u="none" strike="noStrike" kern="1200" dirty="0" smtClean="0">
                <a:solidFill>
                  <a:schemeClr val="tx1"/>
                </a:solidFill>
                <a:effectLst/>
                <a:latin typeface="+mn-lt"/>
                <a:ea typeface="+mn-ea"/>
                <a:cs typeface="+mn-cs"/>
                <a:hlinkClick r:id="rId4"/>
              </a:rPr>
              <a:t>create an Excel table</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NOTE </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50</a:t>
            </a:fld>
            <a:endParaRPr lang="en-US"/>
          </a:p>
        </p:txBody>
      </p:sp>
    </p:spTree>
    <p:extLst>
      <p:ext uri="{BB962C8B-B14F-4D97-AF65-F5344CB8AC3E}">
        <p14:creationId xmlns:p14="http://schemas.microsoft.com/office/powerpoint/2010/main" val="2531083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See all and will have something</a:t>
            </a:r>
            <a:r>
              <a:rPr lang="en-US" baseline="0" dirty="0" smtClean="0"/>
              <a:t> like this come up. Then to see more, click on Office Store</a:t>
            </a:r>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55</a:t>
            </a:fld>
            <a:endParaRPr lang="en-US"/>
          </a:p>
        </p:txBody>
      </p:sp>
    </p:spTree>
    <p:extLst>
      <p:ext uri="{BB962C8B-B14F-4D97-AF65-F5344CB8AC3E}">
        <p14:creationId xmlns:p14="http://schemas.microsoft.com/office/powerpoint/2010/main" val="2227046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As of February 2014 – some free, some have</a:t>
            </a:r>
            <a:r>
              <a:rPr lang="en-US" baseline="0" dirty="0" smtClean="0"/>
              <a:t> to pay for.</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56</a:t>
            </a:fld>
            <a:endParaRPr lang="en-US"/>
          </a:p>
        </p:txBody>
      </p:sp>
    </p:spTree>
    <p:extLst>
      <p:ext uri="{BB962C8B-B14F-4D97-AF65-F5344CB8AC3E}">
        <p14:creationId xmlns:p14="http://schemas.microsoft.com/office/powerpoint/2010/main" val="1743141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website videos</a:t>
            </a:r>
          </a:p>
          <a:p>
            <a:r>
              <a:rPr lang="en-US" dirty="0" smtClean="0"/>
              <a:t>http://office.microsoft.com/en-us/excel-help/power-view-and-power-pivot-videos-HA104009784.aspx?CTT=5&amp;origin=HA102835634</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58</a:t>
            </a:fld>
            <a:endParaRPr lang="en-US"/>
          </a:p>
        </p:txBody>
      </p:sp>
    </p:spTree>
    <p:extLst>
      <p:ext uri="{BB962C8B-B14F-4D97-AF65-F5344CB8AC3E}">
        <p14:creationId xmlns:p14="http://schemas.microsoft.com/office/powerpoint/2010/main" val="2383010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at New right within Excel.  Others from the Microsoft website.</a:t>
            </a:r>
          </a:p>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60</a:t>
            </a:fld>
            <a:endParaRPr lang="en-US"/>
          </a:p>
        </p:txBody>
      </p:sp>
    </p:spTree>
    <p:extLst>
      <p:ext uri="{BB962C8B-B14F-4D97-AF65-F5344CB8AC3E}">
        <p14:creationId xmlns:p14="http://schemas.microsoft.com/office/powerpoint/2010/main" val="2788608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website videos</a:t>
            </a:r>
          </a:p>
          <a:p>
            <a:r>
              <a:rPr lang="en-US" dirty="0" smtClean="0"/>
              <a:t>http://office.microsoft.com/en-us/excel-help/power-view-and-power-pivot-videos-HA104009784.aspx?CTT=5&amp;origin=HA102835634</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63</a:t>
            </a:fld>
            <a:endParaRPr lang="en-US"/>
          </a:p>
        </p:txBody>
      </p:sp>
    </p:spTree>
    <p:extLst>
      <p:ext uri="{BB962C8B-B14F-4D97-AF65-F5344CB8AC3E}">
        <p14:creationId xmlns:p14="http://schemas.microsoft.com/office/powerpoint/2010/main" val="318654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website videos</a:t>
            </a:r>
          </a:p>
          <a:p>
            <a:r>
              <a:rPr lang="en-US" dirty="0" smtClean="0"/>
              <a:t>http://office.microsoft.com/en-us/excel-help/power-view-and-power-pivot-videos-HA104009784.aspx?CTT=5&amp;origin=HA102835634</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64</a:t>
            </a:fld>
            <a:endParaRPr lang="en-US"/>
          </a:p>
        </p:txBody>
      </p:sp>
    </p:spTree>
    <p:extLst>
      <p:ext uri="{BB962C8B-B14F-4D97-AF65-F5344CB8AC3E}">
        <p14:creationId xmlns:p14="http://schemas.microsoft.com/office/powerpoint/2010/main" val="37979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Quotes from http://office.microsoft.com/en-us/excel-help/what-you-can-do-with-spreadsheet-inquire-HA102835926.aspx</a:t>
            </a:r>
          </a:p>
          <a:p>
            <a:r>
              <a:rPr lang="en-US" b="1" dirty="0" smtClean="0"/>
              <a:t>Compare two workbooks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a:t>
            </a:fld>
            <a:endParaRPr lang="en-US"/>
          </a:p>
        </p:txBody>
      </p:sp>
    </p:spTree>
    <p:extLst>
      <p:ext uri="{BB962C8B-B14F-4D97-AF65-F5344CB8AC3E}">
        <p14:creationId xmlns:p14="http://schemas.microsoft.com/office/powerpoint/2010/main" val="383116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65</a:t>
            </a:fld>
            <a:endParaRPr lang="en-US"/>
          </a:p>
        </p:txBody>
      </p:sp>
    </p:spTree>
    <p:extLst>
      <p:ext uri="{BB962C8B-B14F-4D97-AF65-F5344CB8AC3E}">
        <p14:creationId xmlns:p14="http://schemas.microsoft.com/office/powerpoint/2010/main" val="42300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1A5A4C-A46B-40AB-B9EC-5DFC79BF666E}" type="slidenum">
              <a:rPr lang="en-US" smtClean="0"/>
              <a:t>8</a:t>
            </a:fld>
            <a:endParaRPr lang="en-US"/>
          </a:p>
        </p:txBody>
      </p:sp>
    </p:spTree>
    <p:extLst>
      <p:ext uri="{BB962C8B-B14F-4D97-AF65-F5344CB8AC3E}">
        <p14:creationId xmlns:p14="http://schemas.microsoft.com/office/powerpoint/2010/main" val="111488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now  your students can become Pivot Pros because one of the new features of 2013 is</a:t>
            </a:r>
            <a:r>
              <a:rPr lang="en-US" baseline="0" dirty="0" smtClean="0"/>
              <a:t> to create pivot tables using the new Recommend PivotTables feature.</a:t>
            </a:r>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12</a:t>
            </a:fld>
            <a:endParaRPr lang="en-US"/>
          </a:p>
        </p:txBody>
      </p:sp>
    </p:spTree>
    <p:extLst>
      <p:ext uri="{BB962C8B-B14F-4D97-AF65-F5344CB8AC3E}">
        <p14:creationId xmlns:p14="http://schemas.microsoft.com/office/powerpoint/2010/main" val="291120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tab. So you have data in the spreadsheet,</a:t>
            </a:r>
            <a:r>
              <a:rPr lang="en-US" baseline="0" dirty="0" smtClean="0"/>
              <a:t> put cursor within the data and click on Recommend PivotTables.</a:t>
            </a:r>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13</a:t>
            </a:fld>
            <a:endParaRPr lang="en-US"/>
          </a:p>
        </p:txBody>
      </p:sp>
    </p:spTree>
    <p:extLst>
      <p:ext uri="{BB962C8B-B14F-4D97-AF65-F5344CB8AC3E}">
        <p14:creationId xmlns:p14="http://schemas.microsoft.com/office/powerpoint/2010/main" val="152567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Excel looks at the data and comes up with options.  Scroll to see all of them. This may mean that students will be creating them with little or no idea of what they have done.  So they still won’t be in the 10% until you teach</a:t>
            </a:r>
            <a:r>
              <a:rPr lang="en-US" baseline="0" dirty="0" smtClean="0"/>
              <a:t> them how to create/modify on their own.</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14</a:t>
            </a:fld>
            <a:endParaRPr lang="en-US"/>
          </a:p>
        </p:txBody>
      </p:sp>
    </p:spTree>
    <p:extLst>
      <p:ext uri="{BB962C8B-B14F-4D97-AF65-F5344CB8AC3E}">
        <p14:creationId xmlns:p14="http://schemas.microsoft.com/office/powerpoint/2010/main" val="189101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Again, cursor within</a:t>
            </a:r>
            <a:r>
              <a:rPr lang="en-US" baseline="0" dirty="0" smtClean="0"/>
              <a:t> the data, click on Recommended Charts and Excel will pick out options.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15</a:t>
            </a:fld>
            <a:endParaRPr lang="en-US"/>
          </a:p>
        </p:txBody>
      </p:sp>
    </p:spTree>
    <p:extLst>
      <p:ext uri="{BB962C8B-B14F-4D97-AF65-F5344CB8AC3E}">
        <p14:creationId xmlns:p14="http://schemas.microsoft.com/office/powerpoint/2010/main" val="185854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40038735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218557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CAE3D1-2B5E-4E81-9677-4A80DFDD16A6}" type="slidenum">
              <a:rPr lang="en-US"/>
              <a:pPr>
                <a:defRPr/>
              </a:pPr>
              <a:t>‹#›</a:t>
            </a:fld>
            <a:endParaRPr lang="en-US"/>
          </a:p>
        </p:txBody>
      </p:sp>
    </p:spTree>
    <p:extLst>
      <p:ext uri="{BB962C8B-B14F-4D97-AF65-F5344CB8AC3E}">
        <p14:creationId xmlns:p14="http://schemas.microsoft.com/office/powerpoint/2010/main" val="17363593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7A787D-AC21-457F-B4EA-A8A0A0827D70}" type="slidenum">
              <a:rPr lang="en-US"/>
              <a:pPr>
                <a:defRPr/>
              </a:pPr>
              <a:t>‹#›</a:t>
            </a:fld>
            <a:endParaRPr lang="en-US"/>
          </a:p>
        </p:txBody>
      </p:sp>
    </p:spTree>
    <p:extLst>
      <p:ext uri="{BB962C8B-B14F-4D97-AF65-F5344CB8AC3E}">
        <p14:creationId xmlns:p14="http://schemas.microsoft.com/office/powerpoint/2010/main" val="34426395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5C44E7-D43B-4627-A3DC-6090946F0E95}" type="slidenum">
              <a:rPr lang="en-US"/>
              <a:pPr>
                <a:defRPr/>
              </a:pPr>
              <a:t>‹#›</a:t>
            </a:fld>
            <a:endParaRPr lang="en-US"/>
          </a:p>
        </p:txBody>
      </p:sp>
    </p:spTree>
    <p:extLst>
      <p:ext uri="{BB962C8B-B14F-4D97-AF65-F5344CB8AC3E}">
        <p14:creationId xmlns:p14="http://schemas.microsoft.com/office/powerpoint/2010/main" val="10071376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ED1255-E540-4FA8-B904-FFD522A238C7}" type="slidenum">
              <a:rPr lang="en-US"/>
              <a:pPr>
                <a:defRPr/>
              </a:pPr>
              <a:t>‹#›</a:t>
            </a:fld>
            <a:endParaRPr lang="en-US"/>
          </a:p>
        </p:txBody>
      </p:sp>
    </p:spTree>
    <p:extLst>
      <p:ext uri="{BB962C8B-B14F-4D97-AF65-F5344CB8AC3E}">
        <p14:creationId xmlns:p14="http://schemas.microsoft.com/office/powerpoint/2010/main" val="1296532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5C229-F03E-4E0C-8B56-23DFCFB52C83}" type="slidenum">
              <a:rPr lang="en-US"/>
              <a:pPr>
                <a:defRPr/>
              </a:pPr>
              <a:t>‹#›</a:t>
            </a:fld>
            <a:endParaRPr lang="en-US"/>
          </a:p>
        </p:txBody>
      </p:sp>
    </p:spTree>
    <p:extLst>
      <p:ext uri="{BB962C8B-B14F-4D97-AF65-F5344CB8AC3E}">
        <p14:creationId xmlns:p14="http://schemas.microsoft.com/office/powerpoint/2010/main" val="13033203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9C87AA-5FB0-41E5-B187-96E91FD9AABC}" type="slidenum">
              <a:rPr lang="en-US"/>
              <a:pPr>
                <a:defRPr/>
              </a:pPr>
              <a:t>‹#›</a:t>
            </a:fld>
            <a:endParaRPr lang="en-US"/>
          </a:p>
        </p:txBody>
      </p:sp>
    </p:spTree>
    <p:extLst>
      <p:ext uri="{BB962C8B-B14F-4D97-AF65-F5344CB8AC3E}">
        <p14:creationId xmlns:p14="http://schemas.microsoft.com/office/powerpoint/2010/main" val="22175805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C4B7A0-B831-4302-89B1-97B6A3118E30}" type="slidenum">
              <a:rPr lang="en-US"/>
              <a:pPr>
                <a:defRPr/>
              </a:pPr>
              <a:t>‹#›</a:t>
            </a:fld>
            <a:endParaRPr lang="en-US"/>
          </a:p>
        </p:txBody>
      </p:sp>
    </p:spTree>
    <p:extLst>
      <p:ext uri="{BB962C8B-B14F-4D97-AF65-F5344CB8AC3E}">
        <p14:creationId xmlns:p14="http://schemas.microsoft.com/office/powerpoint/2010/main" val="3049617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E3B13-BFC0-4297-859C-4483E0449896}" type="slidenum">
              <a:rPr lang="en-US"/>
              <a:pPr>
                <a:defRPr/>
              </a:pPr>
              <a:t>‹#›</a:t>
            </a:fld>
            <a:endParaRPr lang="en-US"/>
          </a:p>
        </p:txBody>
      </p:sp>
    </p:spTree>
    <p:extLst>
      <p:ext uri="{BB962C8B-B14F-4D97-AF65-F5344CB8AC3E}">
        <p14:creationId xmlns:p14="http://schemas.microsoft.com/office/powerpoint/2010/main" val="37365733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DD232B8-C721-4E7C-A95A-606065142DD5}" type="slidenum">
              <a:rPr lang="en-US"/>
              <a:pPr>
                <a:defRPr/>
              </a:pPr>
              <a:t>‹#›</a:t>
            </a:fld>
            <a:endParaRPr lang="en-US"/>
          </a:p>
        </p:txBody>
      </p:sp>
    </p:spTree>
    <p:extLst>
      <p:ext uri="{BB962C8B-B14F-4D97-AF65-F5344CB8AC3E}">
        <p14:creationId xmlns:p14="http://schemas.microsoft.com/office/powerpoint/2010/main" val="998080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6C8659E-AB56-4E3F-82EB-2A4B3D5F6BEA}" type="slidenum">
              <a:rPr lang="en-US"/>
              <a:pPr>
                <a:defRPr/>
              </a:pPr>
              <a:t>‹#›</a:t>
            </a:fld>
            <a:endParaRPr lang="en-US"/>
          </a:p>
        </p:txBody>
      </p:sp>
    </p:spTree>
    <p:extLst>
      <p:ext uri="{BB962C8B-B14F-4D97-AF65-F5344CB8AC3E}">
        <p14:creationId xmlns:p14="http://schemas.microsoft.com/office/powerpoint/2010/main" val="238309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0955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1341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7865090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04CEBA8-504B-496B-9FD3-39DEDB71A935}" type="slidenum">
              <a:rPr lang="en-US"/>
              <a:pPr>
                <a:defRPr/>
              </a:pPr>
              <a:t>‹#›</a:t>
            </a:fld>
            <a:endParaRPr lang="en-US"/>
          </a:p>
        </p:txBody>
      </p:sp>
    </p:spTree>
    <p:extLst>
      <p:ext uri="{BB962C8B-B14F-4D97-AF65-F5344CB8AC3E}">
        <p14:creationId xmlns:p14="http://schemas.microsoft.com/office/powerpoint/2010/main" val="35449638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7338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338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79F3DCE0-A65A-4A07-A2AD-EF2F09F94F66}" type="slidenum">
              <a:rPr lang="en-US"/>
              <a:pPr>
                <a:defRPr/>
              </a:pPr>
              <a:t>‹#›</a:t>
            </a:fld>
            <a:endParaRPr lang="en-US"/>
          </a:p>
        </p:txBody>
      </p:sp>
    </p:spTree>
    <p:extLst>
      <p:ext uri="{BB962C8B-B14F-4D97-AF65-F5344CB8AC3E}">
        <p14:creationId xmlns:p14="http://schemas.microsoft.com/office/powerpoint/2010/main" val="18499718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6CD44AF2-5CDD-4792-A1F0-14693AE25BDD}" type="slidenum">
              <a:rPr lang="en-US"/>
              <a:pPr>
                <a:defRPr/>
              </a:pPr>
              <a:t>‹#›</a:t>
            </a:fld>
            <a:endParaRPr lang="en-US"/>
          </a:p>
        </p:txBody>
      </p:sp>
    </p:spTree>
    <p:extLst>
      <p:ext uri="{BB962C8B-B14F-4D97-AF65-F5344CB8AC3E}">
        <p14:creationId xmlns:p14="http://schemas.microsoft.com/office/powerpoint/2010/main" val="39941782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FDFA567-215B-4AB8-B7CF-A9DF42D87352}" type="slidenum">
              <a:rPr lang="en-US"/>
              <a:pPr>
                <a:defRPr/>
              </a:pPr>
              <a:t>‹#›</a:t>
            </a:fld>
            <a:endParaRPr lang="en-US"/>
          </a:p>
        </p:txBody>
      </p:sp>
    </p:spTree>
    <p:extLst>
      <p:ext uri="{BB962C8B-B14F-4D97-AF65-F5344CB8AC3E}">
        <p14:creationId xmlns:p14="http://schemas.microsoft.com/office/powerpoint/2010/main" val="1133755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784F91-3E53-4D70-BF5B-C7BB1C6D2082}" type="slidenum">
              <a:rPr lang="en-US"/>
              <a:pPr>
                <a:defRPr/>
              </a:pPr>
              <a:t>‹#›</a:t>
            </a:fld>
            <a:endParaRPr lang="en-US"/>
          </a:p>
        </p:txBody>
      </p:sp>
    </p:spTree>
    <p:extLst>
      <p:ext uri="{BB962C8B-B14F-4D97-AF65-F5344CB8AC3E}">
        <p14:creationId xmlns:p14="http://schemas.microsoft.com/office/powerpoint/2010/main" val="4560318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FA2E54A-7E71-4851-8922-FA6AF6CE3369}" type="slidenum">
              <a:rPr lang="en-US"/>
              <a:pPr>
                <a:defRPr/>
              </a:pPr>
              <a:t>‹#›</a:t>
            </a:fld>
            <a:endParaRPr lang="en-US"/>
          </a:p>
        </p:txBody>
      </p:sp>
    </p:spTree>
    <p:extLst>
      <p:ext uri="{BB962C8B-B14F-4D97-AF65-F5344CB8AC3E}">
        <p14:creationId xmlns:p14="http://schemas.microsoft.com/office/powerpoint/2010/main" val="23928061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C8F459A-D012-4788-86E8-5110920D8CE9}" type="slidenum">
              <a:rPr lang="en-US"/>
              <a:pPr>
                <a:defRPr/>
              </a:pPr>
              <a:t>‹#›</a:t>
            </a:fld>
            <a:endParaRPr lang="en-US"/>
          </a:p>
        </p:txBody>
      </p:sp>
    </p:spTree>
    <p:extLst>
      <p:ext uri="{BB962C8B-B14F-4D97-AF65-F5344CB8AC3E}">
        <p14:creationId xmlns:p14="http://schemas.microsoft.com/office/powerpoint/2010/main" val="41591890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18F5DBD-F9B8-4B45-9CE8-59C0E0039FB6}" type="slidenum">
              <a:rPr lang="en-US"/>
              <a:pPr>
                <a:defRPr/>
              </a:pPr>
              <a:t>‹#›</a:t>
            </a:fld>
            <a:endParaRPr lang="en-US"/>
          </a:p>
        </p:txBody>
      </p:sp>
    </p:spTree>
    <p:extLst>
      <p:ext uri="{BB962C8B-B14F-4D97-AF65-F5344CB8AC3E}">
        <p14:creationId xmlns:p14="http://schemas.microsoft.com/office/powerpoint/2010/main" val="41233112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85800"/>
            <a:ext cx="1905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562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75F32B4-2E94-46BE-B492-DF085754B0CF}" type="slidenum">
              <a:rPr lang="en-US"/>
              <a:pPr>
                <a:defRPr/>
              </a:pPr>
              <a:t>‹#›</a:t>
            </a:fld>
            <a:endParaRPr lang="en-US"/>
          </a:p>
        </p:txBody>
      </p:sp>
    </p:spTree>
    <p:extLst>
      <p:ext uri="{BB962C8B-B14F-4D97-AF65-F5344CB8AC3E}">
        <p14:creationId xmlns:p14="http://schemas.microsoft.com/office/powerpoint/2010/main" val="9948495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ctrTitle"/>
          </p:nvPr>
        </p:nvSpPr>
        <p:spPr>
          <a:xfrm>
            <a:off x="866442" y="2099733"/>
            <a:ext cx="6620968" cy="2677648"/>
          </a:xfrm>
        </p:spPr>
        <p:txBody>
          <a:bodyPr anchor="b"/>
          <a:lstStyle>
            <a:lvl1pPr>
              <a:defRPr sz="3038"/>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7497" y="1830296"/>
            <a:ext cx="990599" cy="228659"/>
          </a:xfrm>
        </p:spPr>
        <p:txBody>
          <a:bodyPr anchor="t"/>
          <a:lstStyle>
            <a:lvl1pPr algn="l">
              <a:defRPr b="0" i="0">
                <a:solidFill>
                  <a:schemeClr val="tx1">
                    <a:alpha val="60000"/>
                  </a:schemeClr>
                </a:solidFill>
              </a:defRPr>
            </a:lvl1pPr>
          </a:lstStyle>
          <a:p>
            <a:fld id="{FCAB4A44-91AF-4724-BBE1-3C98E688C6DD}" type="datetimeFigureOut">
              <a:rPr lang="en-US" smtClean="0">
                <a:solidFill>
                  <a:prstClr val="white">
                    <a:alpha val="60000"/>
                  </a:prstClr>
                </a:solidFill>
              </a:rPr>
              <a:pPr/>
              <a:t>3/10/2014</a:t>
            </a:fld>
            <a:endParaRPr lang="en-US">
              <a:solidFill>
                <a:prstClr val="white">
                  <a:alpha val="60000"/>
                </a:prstClr>
              </a:solidFill>
            </a:endParaRPr>
          </a:p>
        </p:txBody>
      </p:sp>
      <p:sp>
        <p:nvSpPr>
          <p:cNvPr id="5" name="Footer Placeholder 4"/>
          <p:cNvSpPr>
            <a:spLocks noGrp="1"/>
          </p:cNvSpPr>
          <p:nvPr>
            <p:ph type="ftr" sz="quarter" idx="11"/>
          </p:nvPr>
        </p:nvSpPr>
        <p:spPr>
          <a:xfrm rot="5400000">
            <a:off x="6233635" y="3265903"/>
            <a:ext cx="3859795" cy="228660"/>
          </a:xfrm>
        </p:spPr>
        <p:txBody>
          <a:bodyPr/>
          <a:lstStyle>
            <a:lvl1pPr>
              <a:defRPr b="0" i="0">
                <a:solidFill>
                  <a:schemeClr val="tx1">
                    <a:alpha val="60000"/>
                  </a:schemeClr>
                </a:solidFill>
              </a:defRPr>
            </a:lvl1pPr>
          </a:lstStyle>
          <a:p>
            <a:endParaRPr lang="en-US">
              <a:solidFill>
                <a:prstClr val="white">
                  <a:alpha val="60000"/>
                </a:prstClr>
              </a:solidFill>
            </a:endParaRPr>
          </a:p>
        </p:txBody>
      </p:sp>
      <p:sp>
        <p:nvSpPr>
          <p:cNvPr id="6" name="Slide Number Placeholder 5"/>
          <p:cNvSpPr>
            <a:spLocks noGrp="1"/>
          </p:cNvSpPr>
          <p:nvPr>
            <p:ph type="sldNum" sz="quarter" idx="12"/>
          </p:nvPr>
        </p:nvSpPr>
        <p:spPr>
          <a:xfrm>
            <a:off x="7765280" y="292612"/>
            <a:ext cx="628813" cy="767687"/>
          </a:xfrm>
        </p:spPr>
        <p:txBody>
          <a:bodyPr/>
          <a:lstStyle>
            <a:lvl1pPr>
              <a:defRPr sz="1575" b="0" i="0">
                <a:latin typeface="+mj-lt"/>
                <a:cs typeface="Helvetica Light"/>
              </a:defRPr>
            </a:lvl1pPr>
          </a:lstStyle>
          <a:p>
            <a:fld id="{47B974A2-673B-438B-8F9E-D00F34002D79}" type="slidenum">
              <a:rPr lang="en-US" smtClean="0"/>
              <a:pPr/>
              <a:t>‹#›</a:t>
            </a:fld>
            <a:endParaRPr lang="en-US"/>
          </a:p>
        </p:txBody>
      </p:sp>
    </p:spTree>
    <p:extLst>
      <p:ext uri="{BB962C8B-B14F-4D97-AF65-F5344CB8AC3E}">
        <p14:creationId xmlns:p14="http://schemas.microsoft.com/office/powerpoint/2010/main" val="323865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0B6FE32-B2BE-4249-B97E-7A80AC440BFD}" type="slidenum">
              <a:rPr lang="en-US"/>
              <a:pPr>
                <a:defRPr/>
              </a:pPr>
              <a:t>‹#›</a:t>
            </a:fld>
            <a:endParaRPr lang="en-US"/>
          </a:p>
        </p:txBody>
      </p:sp>
    </p:spTree>
    <p:extLst>
      <p:ext uri="{BB962C8B-B14F-4D97-AF65-F5344CB8AC3E}">
        <p14:creationId xmlns:p14="http://schemas.microsoft.com/office/powerpoint/2010/main" val="10648667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5" name="Rectangle 14"/>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9"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3" y="973668"/>
            <a:ext cx="6620969" cy="70696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66442" y="2603500"/>
            <a:ext cx="6620969" cy="34163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554374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5468774" y="402165"/>
            <a:ext cx="3360024"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1" name="Freeform 5"/>
          <p:cNvSpPr>
            <a:spLocks/>
          </p:cNvSpPr>
          <p:nvPr/>
        </p:nvSpPr>
        <p:spPr bwMode="auto">
          <a:xfrm rot="16200000">
            <a:off x="2085056"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2" name="Freeform 5"/>
          <p:cNvSpPr>
            <a:spLocks/>
          </p:cNvSpPr>
          <p:nvPr/>
        </p:nvSpPr>
        <p:spPr bwMode="auto">
          <a:xfrm rot="15922489">
            <a:off x="3112580" y="188115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8" name="Rectangle 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2677645"/>
            <a:ext cx="3264119" cy="2283824"/>
          </a:xfrm>
        </p:spPr>
        <p:txBody>
          <a:bodyPr anchor="ctr"/>
          <a:lstStyle>
            <a:lvl1pPr algn="l">
              <a:defRPr sz="225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3018" y="2677644"/>
            <a:ext cx="2818893" cy="2283824"/>
          </a:xfrm>
        </p:spPr>
        <p:txBody>
          <a:bodyPr anchor="ctr"/>
          <a:lstStyle>
            <a:lvl1pPr marL="0" indent="0" algn="l">
              <a:buNone/>
              <a:defRPr sz="1125" cap="all">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51032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9"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6" name="Rectangle 15"/>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9"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2" y="973668"/>
            <a:ext cx="6620969" cy="70696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3" y="2603504"/>
            <a:ext cx="3619811" cy="3416301"/>
          </a:xfrm>
        </p:spPr>
        <p:txBody>
          <a:bodyPr>
            <a:normAutofit/>
          </a:bodyPr>
          <a:lstStyle>
            <a:lvl1pPr>
              <a:defRPr sz="1013"/>
            </a:lvl1pPr>
            <a:lvl2pPr>
              <a:defRPr sz="900"/>
            </a:lvl2pPr>
            <a:lvl3pPr>
              <a:defRPr sz="788"/>
            </a:lvl3pPr>
            <a:lvl4pPr>
              <a:defRPr sz="675"/>
            </a:lvl4pPr>
            <a:lvl5pPr>
              <a:defRPr sz="675"/>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7748" y="2603500"/>
            <a:ext cx="3619812" cy="3416300"/>
          </a:xfrm>
        </p:spPr>
        <p:txBody>
          <a:bodyPr>
            <a:normAutofit/>
          </a:bodyPr>
          <a:lstStyle>
            <a:lvl1pPr>
              <a:defRPr sz="1013"/>
            </a:lvl1pPr>
            <a:lvl2pPr>
              <a:defRPr sz="900"/>
            </a:lvl2pPr>
            <a:lvl3pPr>
              <a:defRPr sz="788"/>
            </a:lvl3pPr>
            <a:lvl4pPr>
              <a:defRPr sz="675"/>
            </a:lvl4pPr>
            <a:lvl5pPr>
              <a:defRPr sz="675"/>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13382118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8" name="Rectangle 1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1"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2" y="973668"/>
            <a:ext cx="6620969" cy="70696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2" y="2603500"/>
            <a:ext cx="3619811" cy="576262"/>
          </a:xfrm>
        </p:spPr>
        <p:txBody>
          <a:bodyPr anchor="b">
            <a:noAutofit/>
          </a:bodyPr>
          <a:lstStyle>
            <a:lvl1pPr marL="0" indent="0">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66443" y="3179766"/>
            <a:ext cx="3619811" cy="2840039"/>
          </a:xfrm>
        </p:spPr>
        <p:txBody>
          <a:bodyPr>
            <a:normAutofit/>
          </a:bodyPr>
          <a:lstStyle>
            <a:lvl1pPr>
              <a:defRPr sz="1013"/>
            </a:lvl1pPr>
            <a:lvl2pPr>
              <a:defRPr sz="900"/>
            </a:lvl2pPr>
            <a:lvl3pPr>
              <a:defRPr sz="788"/>
            </a:lvl3pPr>
            <a:lvl4pPr>
              <a:defRPr sz="675"/>
            </a:lvl4pPr>
            <a:lvl5pPr>
              <a:defRPr sz="675"/>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7748" y="2603500"/>
            <a:ext cx="3619812" cy="576262"/>
          </a:xfrm>
        </p:spPr>
        <p:txBody>
          <a:bodyPr anchor="b">
            <a:noAutofit/>
          </a:bodyPr>
          <a:lstStyle>
            <a:lvl1pPr marL="0" indent="0">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57748" y="3179766"/>
            <a:ext cx="3619812" cy="2840039"/>
          </a:xfrm>
        </p:spPr>
        <p:txBody>
          <a:bodyPr>
            <a:normAutofit/>
          </a:bodyPr>
          <a:lstStyle>
            <a:lvl1pPr>
              <a:defRPr sz="1013"/>
            </a:lvl1pPr>
            <a:lvl2pPr>
              <a:defRPr sz="900"/>
            </a:lvl2pPr>
            <a:lvl3pPr>
              <a:defRPr sz="788"/>
            </a:lvl3pPr>
            <a:lvl4pPr>
              <a:defRPr sz="675"/>
            </a:lvl4pPr>
            <a:lvl5pPr>
              <a:defRPr sz="675"/>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6115869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4" name="Rectangle 13"/>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8"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3" y="973668"/>
            <a:ext cx="6620969" cy="70696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4" name="Footer Placeholder 3"/>
          <p:cNvSpPr>
            <a:spLocks noGrp="1"/>
          </p:cNvSpPr>
          <p:nvPr>
            <p:ph type="ftr" sz="quarter" idx="11"/>
          </p:nvPr>
        </p:nvSpPr>
        <p:spPr/>
        <p:txBody>
          <a:bodyPr/>
          <a:lstStyle/>
          <a:p>
            <a:endParaRPr lang="en-US">
              <a:solidFill>
                <a:srgbClr val="B31166"/>
              </a:solidFill>
            </a:endParaRPr>
          </a:p>
        </p:txBody>
      </p:sp>
      <p:sp>
        <p:nvSpPr>
          <p:cNvPr id="5" name="Slide Number Placeholder 4"/>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8496598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36639" y="448737"/>
            <a:ext cx="8466755" cy="5952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6" name="Rectangle 5"/>
          <p:cNvSpPr/>
          <p:nvPr/>
        </p:nvSpPr>
        <p:spPr>
          <a:xfrm>
            <a:off x="7830400" y="0"/>
            <a:ext cx="514484"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Date Placeholder 1"/>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3" name="Footer Placeholder 2"/>
          <p:cNvSpPr>
            <a:spLocks noGrp="1"/>
          </p:cNvSpPr>
          <p:nvPr>
            <p:ph type="ftr" sz="quarter" idx="11"/>
          </p:nvPr>
        </p:nvSpPr>
        <p:spPr/>
        <p:txBody>
          <a:bodyPr/>
          <a:lstStyle/>
          <a:p>
            <a:endParaRPr lang="en-US">
              <a:solidFill>
                <a:srgbClr val="B31166"/>
              </a:solidFill>
            </a:endParaRPr>
          </a:p>
        </p:txBody>
      </p:sp>
      <p:sp>
        <p:nvSpPr>
          <p:cNvPr id="4" name="Slide Number Placeholder 3"/>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964112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4286177" y="402165"/>
            <a:ext cx="4542623"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2" name="Freeform 5"/>
          <p:cNvSpPr>
            <a:spLocks/>
          </p:cNvSpPr>
          <p:nvPr/>
        </p:nvSpPr>
        <p:spPr bwMode="auto">
          <a:xfrm rot="16200000">
            <a:off x="916351"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3" y="1295400"/>
            <a:ext cx="2095415" cy="1600200"/>
          </a:xfrm>
        </p:spPr>
        <p:txBody>
          <a:bodyPr anchor="b"/>
          <a:lstStyle>
            <a:lvl1pPr algn="l">
              <a:defRPr sz="1350" b="0"/>
            </a:lvl1pPr>
          </a:lstStyle>
          <a:p>
            <a:r>
              <a:rPr lang="en-US" smtClean="0"/>
              <a:t>Click to edit Master title style</a:t>
            </a:r>
            <a:endParaRPr lang="en-US" dirty="0"/>
          </a:p>
        </p:txBody>
      </p:sp>
      <p:sp>
        <p:nvSpPr>
          <p:cNvPr id="3" name="Content Placeholder 2"/>
          <p:cNvSpPr>
            <a:spLocks noGrp="1"/>
          </p:cNvSpPr>
          <p:nvPr>
            <p:ph idx="1"/>
          </p:nvPr>
        </p:nvSpPr>
        <p:spPr>
          <a:xfrm>
            <a:off x="4336990" y="1447800"/>
            <a:ext cx="3893564" cy="4572000"/>
          </a:xfrm>
        </p:spPr>
        <p:txBody>
          <a:bodyPr anchor="ct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4"/>
            <a:ext cx="2095415" cy="2895599"/>
          </a:xfrm>
        </p:spPr>
        <p:txBody>
          <a:bodyPr/>
          <a:lstStyle>
            <a:lvl1pPr marL="0" indent="0">
              <a:buNone/>
              <a:defRPr sz="788">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
        <p:nvSpPr>
          <p:cNvPr id="18" name="Freeform 5"/>
          <p:cNvSpPr>
            <a:spLocks/>
          </p:cNvSpPr>
          <p:nvPr/>
        </p:nvSpPr>
        <p:spPr bwMode="auto">
          <a:xfrm rot="15922489">
            <a:off x="1943875" y="188115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23362200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4630357" y="402165"/>
            <a:ext cx="4198442"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2" name="Freeform 5"/>
          <p:cNvSpPr>
            <a:spLocks/>
          </p:cNvSpPr>
          <p:nvPr/>
        </p:nvSpPr>
        <p:spPr bwMode="auto">
          <a:xfrm rot="16200000">
            <a:off x="1716101"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ectangle 9"/>
          <p:cNvSpPr/>
          <p:nvPr/>
        </p:nvSpPr>
        <p:spPr>
          <a:xfrm>
            <a:off x="7830400" y="0"/>
            <a:ext cx="514484"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1693337"/>
            <a:ext cx="2899606" cy="1735667"/>
          </a:xfrm>
        </p:spPr>
        <p:txBody>
          <a:bodyPr anchor="b">
            <a:normAutofit/>
          </a:bodyPr>
          <a:lstStyle>
            <a:lvl1pPr algn="l">
              <a:defRPr sz="2025" b="0"/>
            </a:lvl1pPr>
          </a:lstStyle>
          <a:p>
            <a:r>
              <a:rPr lang="en-US" smtClean="0"/>
              <a:t>Click to edit Master title style</a:t>
            </a:r>
            <a:endParaRPr lang="en-US" dirty="0"/>
          </a:p>
        </p:txBody>
      </p:sp>
      <p:sp>
        <p:nvSpPr>
          <p:cNvPr id="3" name="Picture Placeholder 2"/>
          <p:cNvSpPr>
            <a:spLocks noGrp="1"/>
          </p:cNvSpPr>
          <p:nvPr>
            <p:ph type="pic" idx="1"/>
          </p:nvPr>
        </p:nvSpPr>
        <p:spPr>
          <a:xfrm>
            <a:off x="4912182" y="1143000"/>
            <a:ext cx="2400926" cy="4572000"/>
          </a:xfrm>
          <a:prstGeom prst="roundRect">
            <a:avLst>
              <a:gd name="adj" fmla="val 1858"/>
            </a:avLst>
          </a:prstGeom>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a:p>
        </p:txBody>
      </p:sp>
      <p:sp>
        <p:nvSpPr>
          <p:cNvPr id="4" name="Text Placeholder 3"/>
          <p:cNvSpPr>
            <a:spLocks noGrp="1"/>
          </p:cNvSpPr>
          <p:nvPr>
            <p:ph type="body" sz="half" idx="2"/>
          </p:nvPr>
        </p:nvSpPr>
        <p:spPr>
          <a:xfrm>
            <a:off x="866443" y="3657600"/>
            <a:ext cx="2895163" cy="1371600"/>
          </a:xfrm>
        </p:spPr>
        <p:txBody>
          <a:bodyPr>
            <a:normAutofit/>
          </a:bodyPr>
          <a:lstStyle>
            <a:lvl1pPr marL="0" indent="0">
              <a:buNone/>
              <a:defRPr sz="788">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
        <p:nvSpPr>
          <p:cNvPr id="22" name="Freeform 5"/>
          <p:cNvSpPr>
            <a:spLocks/>
          </p:cNvSpPr>
          <p:nvPr/>
        </p:nvSpPr>
        <p:spPr bwMode="auto">
          <a:xfrm rot="15922489">
            <a:off x="2741415" y="188115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41259397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14" name="Freeform 5"/>
          <p:cNvSpPr>
            <a:spLocks/>
          </p:cNvSpPr>
          <p:nvPr/>
        </p:nvSpPr>
        <p:spPr bwMode="auto">
          <a:xfrm rot="10371525">
            <a:off x="197878" y="4438254"/>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1" name="Freeform 5"/>
          <p:cNvSpPr>
            <a:spLocks/>
          </p:cNvSpPr>
          <p:nvPr/>
        </p:nvSpPr>
        <p:spPr bwMode="auto">
          <a:xfrm rot="10800000">
            <a:off x="344719" y="321130"/>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ectangle 9"/>
          <p:cNvSpPr/>
          <p:nvPr/>
        </p:nvSpPr>
        <p:spPr>
          <a:xfrm>
            <a:off x="7830400" y="0"/>
            <a:ext cx="514484"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4969927"/>
            <a:ext cx="6620969" cy="566738"/>
          </a:xfrm>
        </p:spPr>
        <p:txBody>
          <a:bodyPr anchor="b">
            <a:normAutofit/>
          </a:bodyPr>
          <a:lstStyle>
            <a:lvl1pPr algn="l">
              <a:defRPr sz="13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9" cy="3429000"/>
          </a:xfrm>
          <a:prstGeom prst="roundRect">
            <a:avLst>
              <a:gd name="adj" fmla="val 1858"/>
            </a:avLst>
          </a:prstGeom>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a:p>
        </p:txBody>
      </p:sp>
      <p:sp>
        <p:nvSpPr>
          <p:cNvPr id="4" name="Text Placeholder 3"/>
          <p:cNvSpPr>
            <a:spLocks noGrp="1"/>
          </p:cNvSpPr>
          <p:nvPr>
            <p:ph type="body" sz="half" idx="2"/>
          </p:nvPr>
        </p:nvSpPr>
        <p:spPr>
          <a:xfrm>
            <a:off x="866442" y="5536665"/>
            <a:ext cx="6620968" cy="493712"/>
          </a:xfrm>
        </p:spPr>
        <p:txBody>
          <a:bodyPr>
            <a:normAutofit/>
          </a:bodyPr>
          <a:lstStyle>
            <a:lvl1pPr marL="0" indent="0">
              <a:buNone/>
              <a:defRPr sz="675">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40855287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7" name="Freeform 5"/>
          <p:cNvSpPr>
            <a:spLocks/>
          </p:cNvSpPr>
          <p:nvPr/>
        </p:nvSpPr>
        <p:spPr bwMode="auto">
          <a:xfrm>
            <a:off x="341797" y="2801323"/>
            <a:ext cx="8460404" cy="3602637"/>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5" name="Freeform 5"/>
          <p:cNvSpPr>
            <a:spLocks/>
          </p:cNvSpPr>
          <p:nvPr/>
        </p:nvSpPr>
        <p:spPr bwMode="auto">
          <a:xfrm rot="21010068">
            <a:off x="6369873" y="2714874"/>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6" name="Rectangle 15"/>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1824" y="1063417"/>
            <a:ext cx="6625588" cy="1372986"/>
          </a:xfrm>
        </p:spPr>
        <p:txBody>
          <a:bodyP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8" name="Text Placeholder 3"/>
          <p:cNvSpPr>
            <a:spLocks noGrp="1"/>
          </p:cNvSpPr>
          <p:nvPr>
            <p:ph type="body" sz="half" idx="2"/>
          </p:nvPr>
        </p:nvSpPr>
        <p:spPr>
          <a:xfrm>
            <a:off x="866442" y="3543300"/>
            <a:ext cx="6620969" cy="2476500"/>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17117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996EC8D-FBF4-4AA0-9E47-F7A37E6CB572}" type="slidenum">
              <a:rPr lang="en-US"/>
              <a:pPr>
                <a:defRPr/>
              </a:pPr>
              <a:t>‹#›</a:t>
            </a:fld>
            <a:endParaRPr lang="en-US"/>
          </a:p>
        </p:txBody>
      </p:sp>
    </p:spTree>
    <p:extLst>
      <p:ext uri="{BB962C8B-B14F-4D97-AF65-F5344CB8AC3E}">
        <p14:creationId xmlns:p14="http://schemas.microsoft.com/office/powerpoint/2010/main" val="6019875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1" name="Freeform 5"/>
          <p:cNvSpPr>
            <a:spLocks/>
          </p:cNvSpPr>
          <p:nvPr/>
        </p:nvSpPr>
        <p:spPr bwMode="auto">
          <a:xfrm rot="21010068">
            <a:off x="6369873" y="41851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2" name="Freeform 5"/>
          <p:cNvSpPr>
            <a:spLocks/>
          </p:cNvSpPr>
          <p:nvPr/>
        </p:nvSpPr>
        <p:spPr bwMode="auto">
          <a:xfrm>
            <a:off x="341797" y="4241805"/>
            <a:ext cx="8460404"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1186718" y="982134"/>
            <a:ext cx="6342081" cy="2696632"/>
          </a:xfrm>
        </p:spPr>
        <p:txBody>
          <a:bodyP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10" name="Text Placeholder 3"/>
          <p:cNvSpPr>
            <a:spLocks noGrp="1"/>
          </p:cNvSpPr>
          <p:nvPr>
            <p:ph type="body" sz="half" idx="2"/>
          </p:nvPr>
        </p:nvSpPr>
        <p:spPr>
          <a:xfrm>
            <a:off x="866443" y="5029203"/>
            <a:ext cx="6935479" cy="997857"/>
          </a:xfrm>
        </p:spPr>
        <p:txBody>
          <a:bodyPr anchor="ctr">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4" name="Text Placeholder 3"/>
          <p:cNvSpPr>
            <a:spLocks noGrp="1"/>
          </p:cNvSpPr>
          <p:nvPr>
            <p:ph type="body" sz="half" idx="13"/>
          </p:nvPr>
        </p:nvSpPr>
        <p:spPr>
          <a:xfrm>
            <a:off x="1459840" y="3678766"/>
            <a:ext cx="5799925" cy="342174"/>
          </a:xfrm>
        </p:spPr>
        <p:txBody>
          <a:bodyPr anchor="t">
            <a:normAutofit/>
          </a:bodyPr>
          <a:lstStyle>
            <a:lvl1pPr marL="0" indent="0">
              <a:buNone/>
              <a:defRPr lang="en-US" sz="788" b="0" i="0" kern="1200" cap="small" dirty="0" smtClean="0">
                <a:solidFill>
                  <a:schemeClr val="accent1">
                    <a:lumMod val="60000"/>
                    <a:lumOff val="40000"/>
                  </a:schemeClr>
                </a:solidFill>
                <a:latin typeface="+mn-lt"/>
                <a:ea typeface="+mn-ea"/>
                <a:cs typeface="Helvetica Light"/>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6" name="TextBox 15"/>
          <p:cNvSpPr txBox="1"/>
          <p:nvPr/>
        </p:nvSpPr>
        <p:spPr>
          <a:xfrm>
            <a:off x="661348" y="607338"/>
            <a:ext cx="601591"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
        <p:nvSpPr>
          <p:cNvPr id="13" name="TextBox 12"/>
          <p:cNvSpPr txBox="1"/>
          <p:nvPr/>
        </p:nvSpPr>
        <p:spPr>
          <a:xfrm>
            <a:off x="7415276" y="2613789"/>
            <a:ext cx="489700"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Tree>
    <p:extLst>
      <p:ext uri="{BB962C8B-B14F-4D97-AF65-F5344CB8AC3E}">
        <p14:creationId xmlns:p14="http://schemas.microsoft.com/office/powerpoint/2010/main" val="4034423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13" name="Freeform 5"/>
          <p:cNvSpPr>
            <a:spLocks/>
          </p:cNvSpPr>
          <p:nvPr/>
        </p:nvSpPr>
        <p:spPr bwMode="auto">
          <a:xfrm rot="21010068">
            <a:off x="6369873" y="4193583"/>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8" name="Freeform 5"/>
          <p:cNvSpPr>
            <a:spLocks/>
          </p:cNvSpPr>
          <p:nvPr/>
        </p:nvSpPr>
        <p:spPr bwMode="auto">
          <a:xfrm>
            <a:off x="341797" y="4241805"/>
            <a:ext cx="8460404"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7" name="Rectangle 6"/>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3" y="2370667"/>
            <a:ext cx="6620969" cy="1822514"/>
          </a:xfrm>
        </p:spPr>
        <p:txBody>
          <a:bodyPr anchor="b"/>
          <a:lstStyle>
            <a:lvl1pPr algn="l">
              <a:defRPr sz="225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5024967"/>
            <a:ext cx="6620969" cy="860400"/>
          </a:xfrm>
        </p:spPr>
        <p:txBody>
          <a:bodyPr anchor="t"/>
          <a:lstStyle>
            <a:lvl1pPr marL="0" indent="0" algn="l">
              <a:buNone/>
              <a:defRPr sz="1125" cap="none">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4422901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1" name="Freeform 5"/>
          <p:cNvSpPr>
            <a:spLocks/>
          </p:cNvSpPr>
          <p:nvPr/>
        </p:nvSpPr>
        <p:spPr bwMode="auto">
          <a:xfrm>
            <a:off x="341797" y="4241805"/>
            <a:ext cx="8460404"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9" name="Freeform 5"/>
          <p:cNvSpPr>
            <a:spLocks/>
          </p:cNvSpPr>
          <p:nvPr/>
        </p:nvSpPr>
        <p:spPr bwMode="auto">
          <a:xfrm rot="21010068">
            <a:off x="6369873" y="4185116"/>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ectangle 9"/>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1105188" y="1210734"/>
            <a:ext cx="6382222" cy="2468032"/>
          </a:xfrm>
        </p:spPr>
        <p:txBody>
          <a:bodyPr anchor="ct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8" name="Text Placeholder 3"/>
          <p:cNvSpPr>
            <a:spLocks noGrp="1"/>
          </p:cNvSpPr>
          <p:nvPr>
            <p:ph type="body" sz="half" idx="2"/>
          </p:nvPr>
        </p:nvSpPr>
        <p:spPr>
          <a:xfrm>
            <a:off x="1105189" y="5024967"/>
            <a:ext cx="6389647" cy="1002090"/>
          </a:xfrm>
        </p:spPr>
        <p:txBody>
          <a:bodyPr anchor="t">
            <a:normAutofit/>
          </a:bodyPr>
          <a:lstStyle>
            <a:lvl1pPr marL="0" indent="0">
              <a:buNone/>
              <a:defRPr lang="en-US" sz="1013" b="0" i="0" kern="1200" dirty="0" smtClean="0">
                <a:solidFill>
                  <a:schemeClr val="accent1">
                    <a:lumMod val="60000"/>
                    <a:lumOff val="40000"/>
                  </a:schemeClr>
                </a:solidFill>
                <a:latin typeface="+mn-lt"/>
                <a:ea typeface="+mn-ea"/>
                <a:cs typeface="Helvetica Light"/>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2" name="TextBox 11"/>
          <p:cNvSpPr txBox="1"/>
          <p:nvPr/>
        </p:nvSpPr>
        <p:spPr>
          <a:xfrm>
            <a:off x="585128" y="809736"/>
            <a:ext cx="601591"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
        <p:nvSpPr>
          <p:cNvPr id="15" name="TextBox 14"/>
          <p:cNvSpPr txBox="1"/>
          <p:nvPr/>
        </p:nvSpPr>
        <p:spPr>
          <a:xfrm>
            <a:off x="7362300" y="2565920"/>
            <a:ext cx="489700"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Tree>
    <p:extLst>
      <p:ext uri="{BB962C8B-B14F-4D97-AF65-F5344CB8AC3E}">
        <p14:creationId xmlns:p14="http://schemas.microsoft.com/office/powerpoint/2010/main" val="2145089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2" name="Freeform 5"/>
          <p:cNvSpPr>
            <a:spLocks/>
          </p:cNvSpPr>
          <p:nvPr/>
        </p:nvSpPr>
        <p:spPr bwMode="auto">
          <a:xfrm>
            <a:off x="341797" y="3246971"/>
            <a:ext cx="8460404" cy="3602637"/>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Text Placeholder 3"/>
          <p:cNvSpPr>
            <a:spLocks noGrp="1"/>
          </p:cNvSpPr>
          <p:nvPr>
            <p:ph type="body" sz="half" idx="2"/>
          </p:nvPr>
        </p:nvSpPr>
        <p:spPr>
          <a:xfrm>
            <a:off x="866444" y="4495742"/>
            <a:ext cx="6620968" cy="1531319"/>
          </a:xfrm>
        </p:spPr>
        <p:txBody>
          <a:bodyPr anchor="t">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2" name="Freeform 5"/>
          <p:cNvSpPr>
            <a:spLocks/>
          </p:cNvSpPr>
          <p:nvPr/>
        </p:nvSpPr>
        <p:spPr bwMode="auto">
          <a:xfrm rot="21010068">
            <a:off x="6369873" y="3152184"/>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48267"/>
            <a:ext cx="6620969" cy="2053166"/>
          </a:xfrm>
        </p:spPr>
        <p:txBody>
          <a:bodyP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13" name="Text Placeholder 3"/>
          <p:cNvSpPr>
            <a:spLocks noGrp="1"/>
          </p:cNvSpPr>
          <p:nvPr>
            <p:ph type="body" sz="half" idx="13"/>
          </p:nvPr>
        </p:nvSpPr>
        <p:spPr>
          <a:xfrm>
            <a:off x="866442" y="3993695"/>
            <a:ext cx="6620968" cy="588517"/>
          </a:xfrm>
        </p:spPr>
        <p:txBody>
          <a:bodyPr anchor="b">
            <a:normAutofit/>
          </a:bodyPr>
          <a:lstStyle>
            <a:lvl1pPr marL="0" indent="0" algn="l" defTabSz="257175" rtl="0" eaLnBrk="1" latinLnBrk="0" hangingPunct="1">
              <a:buNone/>
              <a:defRPr lang="en-US" sz="1575" b="0" i="0" kern="1200" cap="none" dirty="0" smtClean="0">
                <a:solidFill>
                  <a:schemeClr val="accent1">
                    <a:lumMod val="60000"/>
                    <a:lumOff val="40000"/>
                  </a:schemeClr>
                </a:solidFill>
                <a:latin typeface="+mn-lt"/>
                <a:ea typeface="+mn-ea"/>
                <a:cs typeface="Helvetica Light"/>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18446496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3"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1"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5" name="Rectangle 14"/>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73668"/>
            <a:ext cx="6620969" cy="706964"/>
          </a:xfrm>
        </p:spPr>
        <p:txBody>
          <a:bodyPr/>
          <a:lstStyle>
            <a:lvl1pPr>
              <a:defRPr sz="2025"/>
            </a:lvl1pPr>
          </a:lstStyle>
          <a:p>
            <a:r>
              <a:rPr lang="en-US" smtClean="0"/>
              <a:t>Click to edit Master title style</a:t>
            </a:r>
            <a:endParaRPr lang="en-US" dirty="0"/>
          </a:p>
        </p:txBody>
      </p:sp>
      <p:sp>
        <p:nvSpPr>
          <p:cNvPr id="3" name="Text Placeholder 2"/>
          <p:cNvSpPr>
            <a:spLocks noGrp="1"/>
          </p:cNvSpPr>
          <p:nvPr>
            <p:ph type="body" idx="1"/>
          </p:nvPr>
        </p:nvSpPr>
        <p:spPr>
          <a:xfrm>
            <a:off x="866441" y="2603502"/>
            <a:ext cx="2357022"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5" name="Text Placeholder 4"/>
          <p:cNvSpPr>
            <a:spLocks noGrp="1"/>
          </p:cNvSpPr>
          <p:nvPr>
            <p:ph type="body" sz="quarter" idx="3"/>
          </p:nvPr>
        </p:nvSpPr>
        <p:spPr>
          <a:xfrm>
            <a:off x="3385424" y="2603500"/>
            <a:ext cx="2360872"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47B974A2-673B-438B-8F9E-D00F34002D79}" type="slidenum">
              <a:rPr lang="en-US" smtClean="0"/>
              <a:pPr/>
              <a:t>‹#›</a:t>
            </a:fld>
            <a:endParaRPr lang="en-US"/>
          </a:p>
        </p:txBody>
      </p:sp>
      <p:sp>
        <p:nvSpPr>
          <p:cNvPr id="14" name="Text Placeholder 4"/>
          <p:cNvSpPr>
            <a:spLocks noGrp="1"/>
          </p:cNvSpPr>
          <p:nvPr>
            <p:ph type="body" sz="quarter" idx="13"/>
          </p:nvPr>
        </p:nvSpPr>
        <p:spPr>
          <a:xfrm>
            <a:off x="5917644" y="2603501"/>
            <a:ext cx="2359912"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cxnSp>
        <p:nvCxnSpPr>
          <p:cNvPr id="17" name="Straight Connector 16"/>
          <p:cNvCxnSpPr/>
          <p:nvPr/>
        </p:nvCxnSpPr>
        <p:spPr>
          <a:xfrm>
            <a:off x="3303839"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30820"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866443" y="3179768"/>
            <a:ext cx="2357023"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9" name="Text Placeholder 3"/>
          <p:cNvSpPr>
            <a:spLocks noGrp="1"/>
          </p:cNvSpPr>
          <p:nvPr>
            <p:ph type="body" sz="half" idx="16"/>
          </p:nvPr>
        </p:nvSpPr>
        <p:spPr>
          <a:xfrm>
            <a:off x="3385424" y="3179767"/>
            <a:ext cx="2360872"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0" name="Text Placeholder 3"/>
          <p:cNvSpPr>
            <a:spLocks noGrp="1"/>
          </p:cNvSpPr>
          <p:nvPr>
            <p:ph type="body" sz="half" idx="17"/>
          </p:nvPr>
        </p:nvSpPr>
        <p:spPr>
          <a:xfrm>
            <a:off x="5917788" y="3179766"/>
            <a:ext cx="2359766"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7747945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45"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32"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5" name="Rectangle 24"/>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73668"/>
            <a:ext cx="6620969" cy="706964"/>
          </a:xfrm>
        </p:spPr>
        <p:txBody>
          <a:bodyPr/>
          <a:lstStyle>
            <a:lvl1pPr>
              <a:defRPr sz="2025"/>
            </a:lvl1pPr>
          </a:lstStyle>
          <a:p>
            <a:r>
              <a:rPr lang="en-US" smtClean="0"/>
              <a:t>Click to edit Master title style</a:t>
            </a:r>
            <a:endParaRPr lang="en-US" dirty="0"/>
          </a:p>
        </p:txBody>
      </p:sp>
      <p:sp>
        <p:nvSpPr>
          <p:cNvPr id="3" name="Text Placeholder 2"/>
          <p:cNvSpPr>
            <a:spLocks noGrp="1"/>
          </p:cNvSpPr>
          <p:nvPr>
            <p:ph type="body" idx="1"/>
          </p:nvPr>
        </p:nvSpPr>
        <p:spPr>
          <a:xfrm>
            <a:off x="866443" y="4532844"/>
            <a:ext cx="2288425"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5" name="Text Placeholder 4"/>
          <p:cNvSpPr>
            <a:spLocks noGrp="1"/>
          </p:cNvSpPr>
          <p:nvPr>
            <p:ph type="body" sz="quarter" idx="3"/>
          </p:nvPr>
        </p:nvSpPr>
        <p:spPr>
          <a:xfrm>
            <a:off x="3427543" y="4532848"/>
            <a:ext cx="2288425" cy="576263"/>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8" name="Footer Placeholder 7"/>
          <p:cNvSpPr>
            <a:spLocks noGrp="1"/>
          </p:cNvSpPr>
          <p:nvPr>
            <p:ph type="ftr" sz="quarter" idx="11"/>
          </p:nvPr>
        </p:nvSpPr>
        <p:spPr>
          <a:xfrm>
            <a:off x="420944" y="6391842"/>
            <a:ext cx="2733923" cy="304801"/>
          </a:xfrm>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47B974A2-673B-438B-8F9E-D00F34002D79}" type="slidenum">
              <a:rPr lang="en-US" smtClean="0"/>
              <a:pPr/>
              <a:t>‹#›</a:t>
            </a:fld>
            <a:endParaRPr lang="en-US"/>
          </a:p>
        </p:txBody>
      </p:sp>
      <p:sp>
        <p:nvSpPr>
          <p:cNvPr id="14" name="Text Placeholder 4"/>
          <p:cNvSpPr>
            <a:spLocks noGrp="1"/>
          </p:cNvSpPr>
          <p:nvPr>
            <p:ph type="body" sz="quarter" idx="13"/>
          </p:nvPr>
        </p:nvSpPr>
        <p:spPr>
          <a:xfrm>
            <a:off x="5988642" y="4532845"/>
            <a:ext cx="2288918"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9" name="Picture Placeholder 2"/>
          <p:cNvSpPr>
            <a:spLocks noGrp="1"/>
          </p:cNvSpPr>
          <p:nvPr>
            <p:ph type="pic" idx="15"/>
          </p:nvPr>
        </p:nvSpPr>
        <p:spPr>
          <a:xfrm>
            <a:off x="1001177" y="2603500"/>
            <a:ext cx="2018957"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22" name="Text Placeholder 3"/>
          <p:cNvSpPr>
            <a:spLocks noGrp="1"/>
          </p:cNvSpPr>
          <p:nvPr>
            <p:ph type="body" sz="half" idx="18"/>
          </p:nvPr>
        </p:nvSpPr>
        <p:spPr>
          <a:xfrm>
            <a:off x="866443" y="5109106"/>
            <a:ext cx="2288425"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3" name="Text Placeholder 3"/>
          <p:cNvSpPr>
            <a:spLocks noGrp="1"/>
          </p:cNvSpPr>
          <p:nvPr>
            <p:ph type="body" sz="half" idx="19"/>
          </p:nvPr>
        </p:nvSpPr>
        <p:spPr>
          <a:xfrm>
            <a:off x="3428523" y="5109105"/>
            <a:ext cx="2288425"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4" name="Text Placeholder 3"/>
          <p:cNvSpPr>
            <a:spLocks noGrp="1"/>
          </p:cNvSpPr>
          <p:nvPr>
            <p:ph type="body" sz="half" idx="20"/>
          </p:nvPr>
        </p:nvSpPr>
        <p:spPr>
          <a:xfrm>
            <a:off x="5988642" y="5109104"/>
            <a:ext cx="2288918"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41" name="Picture Placeholder 2"/>
          <p:cNvSpPr>
            <a:spLocks noGrp="1"/>
          </p:cNvSpPr>
          <p:nvPr>
            <p:ph type="pic" idx="21"/>
          </p:nvPr>
        </p:nvSpPr>
        <p:spPr>
          <a:xfrm>
            <a:off x="3562274" y="2603500"/>
            <a:ext cx="2018958"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2" name="Picture Placeholder 2"/>
          <p:cNvSpPr>
            <a:spLocks noGrp="1"/>
          </p:cNvSpPr>
          <p:nvPr>
            <p:ph type="pic" idx="22"/>
          </p:nvPr>
        </p:nvSpPr>
        <p:spPr>
          <a:xfrm>
            <a:off x="6123869" y="2603500"/>
            <a:ext cx="2018957"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cxnSp>
        <p:nvCxnSpPr>
          <p:cNvPr id="43" name="Straight Connector 42"/>
          <p:cNvCxnSpPr/>
          <p:nvPr/>
        </p:nvCxnSpPr>
        <p:spPr>
          <a:xfrm>
            <a:off x="3305234"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9875"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1158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8" name="Rectangle 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73668"/>
            <a:ext cx="662096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2" y="2603500"/>
            <a:ext cx="6620969" cy="3416300"/>
          </a:xfrm>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3671" y="6391842"/>
            <a:ext cx="743143" cy="304799"/>
          </a:xfrm>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18554267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7" name="Freeform 5"/>
          <p:cNvSpPr>
            <a:spLocks/>
          </p:cNvSpPr>
          <p:nvPr/>
        </p:nvSpPr>
        <p:spPr bwMode="auto">
          <a:xfrm rot="5101749">
            <a:off x="4310182" y="463281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7" name="Rectangle 6"/>
          <p:cNvSpPr/>
          <p:nvPr/>
        </p:nvSpPr>
        <p:spPr>
          <a:xfrm>
            <a:off x="311232" y="402165"/>
            <a:ext cx="4884422"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0" name="Freeform 5"/>
          <p:cNvSpPr>
            <a:spLocks/>
          </p:cNvSpPr>
          <p:nvPr/>
        </p:nvSpPr>
        <p:spPr bwMode="auto">
          <a:xfrm rot="5400000">
            <a:off x="2581676"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Vertical Title 1"/>
          <p:cNvSpPr>
            <a:spLocks noGrp="1"/>
          </p:cNvSpPr>
          <p:nvPr>
            <p:ph type="title" orient="vert"/>
          </p:nvPr>
        </p:nvSpPr>
        <p:spPr>
          <a:xfrm>
            <a:off x="6440605" y="1278467"/>
            <a:ext cx="1057749"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3" y="1278467"/>
            <a:ext cx="4693241"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91911" y="6391842"/>
            <a:ext cx="744295" cy="304799"/>
          </a:xfrm>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34037793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DD232B8-C721-4E7C-A95A-606065142DD5}" type="slidenum">
              <a:rPr lang="en-US"/>
              <a:pPr>
                <a:defRPr/>
              </a:pPr>
              <a:t>‹#›</a:t>
            </a:fld>
            <a:endParaRPr lang="en-US"/>
          </a:p>
        </p:txBody>
      </p:sp>
    </p:spTree>
    <p:extLst>
      <p:ext uri="{BB962C8B-B14F-4D97-AF65-F5344CB8AC3E}">
        <p14:creationId xmlns:p14="http://schemas.microsoft.com/office/powerpoint/2010/main" val="37865891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6C8659E-AB56-4E3F-82EB-2A4B3D5F6BEA}" type="slidenum">
              <a:rPr lang="en-US"/>
              <a:pPr>
                <a:defRPr/>
              </a:pPr>
              <a:t>‹#›</a:t>
            </a:fld>
            <a:endParaRPr lang="en-US"/>
          </a:p>
        </p:txBody>
      </p:sp>
    </p:spTree>
    <p:extLst>
      <p:ext uri="{BB962C8B-B14F-4D97-AF65-F5344CB8AC3E}">
        <p14:creationId xmlns:p14="http://schemas.microsoft.com/office/powerpoint/2010/main" val="414606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6CB6EFE-1FCF-4225-A20A-1CD54DB59234}" type="slidenum">
              <a:rPr lang="en-US"/>
              <a:pPr>
                <a:defRPr/>
              </a:pPr>
              <a:t>‹#›</a:t>
            </a:fld>
            <a:endParaRPr lang="en-US"/>
          </a:p>
        </p:txBody>
      </p:sp>
    </p:spTree>
    <p:extLst>
      <p:ext uri="{BB962C8B-B14F-4D97-AF65-F5344CB8AC3E}">
        <p14:creationId xmlns:p14="http://schemas.microsoft.com/office/powerpoint/2010/main" val="7899956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04CEBA8-504B-496B-9FD3-39DEDB71A935}" type="slidenum">
              <a:rPr lang="en-US"/>
              <a:pPr>
                <a:defRPr/>
              </a:pPr>
              <a:t>‹#›</a:t>
            </a:fld>
            <a:endParaRPr lang="en-US"/>
          </a:p>
        </p:txBody>
      </p:sp>
    </p:spTree>
    <p:extLst>
      <p:ext uri="{BB962C8B-B14F-4D97-AF65-F5344CB8AC3E}">
        <p14:creationId xmlns:p14="http://schemas.microsoft.com/office/powerpoint/2010/main" val="32766076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733800" cy="40386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33800" cy="40386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79F3DCE0-A65A-4A07-A2AD-EF2F09F94F66}" type="slidenum">
              <a:rPr lang="en-US"/>
              <a:pPr>
                <a:defRPr/>
              </a:pPr>
              <a:t>‹#›</a:t>
            </a:fld>
            <a:endParaRPr lang="en-US"/>
          </a:p>
        </p:txBody>
      </p:sp>
    </p:spTree>
    <p:extLst>
      <p:ext uri="{BB962C8B-B14F-4D97-AF65-F5344CB8AC3E}">
        <p14:creationId xmlns:p14="http://schemas.microsoft.com/office/powerpoint/2010/main" val="15466967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3888" y="2193929"/>
            <a:ext cx="3867150" cy="3978275"/>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2" y="1489075"/>
            <a:ext cx="3868738" cy="641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1852" y="2193929"/>
            <a:ext cx="3868738" cy="3978275"/>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6CD44AF2-5CDD-4792-A1F0-14693AE25BDD}" type="slidenum">
              <a:rPr lang="en-US"/>
              <a:pPr>
                <a:defRPr/>
              </a:pPr>
              <a:t>‹#›</a:t>
            </a:fld>
            <a:endParaRPr lang="en-US"/>
          </a:p>
        </p:txBody>
      </p:sp>
    </p:spTree>
    <p:extLst>
      <p:ext uri="{BB962C8B-B14F-4D97-AF65-F5344CB8AC3E}">
        <p14:creationId xmlns:p14="http://schemas.microsoft.com/office/powerpoint/2010/main" val="4532539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FDFA567-215B-4AB8-B7CF-A9DF42D87352}" type="slidenum">
              <a:rPr lang="en-US"/>
              <a:pPr>
                <a:defRPr/>
              </a:pPr>
              <a:t>‹#›</a:t>
            </a:fld>
            <a:endParaRPr lang="en-US"/>
          </a:p>
        </p:txBody>
      </p:sp>
    </p:spTree>
    <p:extLst>
      <p:ext uri="{BB962C8B-B14F-4D97-AF65-F5344CB8AC3E}">
        <p14:creationId xmlns:p14="http://schemas.microsoft.com/office/powerpoint/2010/main" val="743450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784F91-3E53-4D70-BF5B-C7BB1C6D2082}" type="slidenum">
              <a:rPr lang="en-US"/>
              <a:pPr>
                <a:defRPr/>
              </a:pPr>
              <a:t>‹#›</a:t>
            </a:fld>
            <a:endParaRPr lang="en-US"/>
          </a:p>
        </p:txBody>
      </p:sp>
    </p:spTree>
    <p:extLst>
      <p:ext uri="{BB962C8B-B14F-4D97-AF65-F5344CB8AC3E}">
        <p14:creationId xmlns:p14="http://schemas.microsoft.com/office/powerpoint/2010/main" val="34188075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788" y="987429"/>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101850"/>
            <a:ext cx="2949575" cy="37592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FA2E54A-7E71-4851-8922-FA6AF6CE3369}" type="slidenum">
              <a:rPr lang="en-US"/>
              <a:pPr>
                <a:defRPr/>
              </a:pPr>
              <a:t>‹#›</a:t>
            </a:fld>
            <a:endParaRPr lang="en-US"/>
          </a:p>
        </p:txBody>
      </p:sp>
    </p:spTree>
    <p:extLst>
      <p:ext uri="{BB962C8B-B14F-4D97-AF65-F5344CB8AC3E}">
        <p14:creationId xmlns:p14="http://schemas.microsoft.com/office/powerpoint/2010/main" val="13960057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9"/>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p>
        </p:txBody>
      </p:sp>
      <p:sp>
        <p:nvSpPr>
          <p:cNvPr id="4" name="Text Placeholder 3"/>
          <p:cNvSpPr>
            <a:spLocks noGrp="1"/>
          </p:cNvSpPr>
          <p:nvPr>
            <p:ph type="body" sz="half" idx="2"/>
          </p:nvPr>
        </p:nvSpPr>
        <p:spPr>
          <a:xfrm>
            <a:off x="630240" y="2101850"/>
            <a:ext cx="2949575" cy="37592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C8F459A-D012-4788-86E8-5110920D8CE9}" type="slidenum">
              <a:rPr lang="en-US"/>
              <a:pPr>
                <a:defRPr/>
              </a:pPr>
              <a:t>‹#›</a:t>
            </a:fld>
            <a:endParaRPr lang="en-US"/>
          </a:p>
        </p:txBody>
      </p:sp>
    </p:spTree>
    <p:extLst>
      <p:ext uri="{BB962C8B-B14F-4D97-AF65-F5344CB8AC3E}">
        <p14:creationId xmlns:p14="http://schemas.microsoft.com/office/powerpoint/2010/main" val="41118305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18F5DBD-F9B8-4B45-9CE8-59C0E0039FB6}" type="slidenum">
              <a:rPr lang="en-US"/>
              <a:pPr>
                <a:defRPr/>
              </a:pPr>
              <a:t>‹#›</a:t>
            </a:fld>
            <a:endParaRPr lang="en-US"/>
          </a:p>
        </p:txBody>
      </p:sp>
    </p:spTree>
    <p:extLst>
      <p:ext uri="{BB962C8B-B14F-4D97-AF65-F5344CB8AC3E}">
        <p14:creationId xmlns:p14="http://schemas.microsoft.com/office/powerpoint/2010/main" val="37644112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85800"/>
            <a:ext cx="1905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562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75F32B4-2E94-46BE-B492-DF085754B0CF}" type="slidenum">
              <a:rPr lang="en-US"/>
              <a:pPr>
                <a:defRPr/>
              </a:pPr>
              <a:t>‹#›</a:t>
            </a:fld>
            <a:endParaRPr lang="en-US"/>
          </a:p>
        </p:txBody>
      </p:sp>
    </p:spTree>
    <p:extLst>
      <p:ext uri="{BB962C8B-B14F-4D97-AF65-F5344CB8AC3E}">
        <p14:creationId xmlns:p14="http://schemas.microsoft.com/office/powerpoint/2010/main" val="12456231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429064" y="3337560"/>
            <a:ext cx="6480048" cy="2301240"/>
          </a:xfrm>
        </p:spPr>
        <p:txBody>
          <a:bodyPr rIns="45720" anchor="t"/>
          <a:lstStyle>
            <a:lvl1pPr algn="l">
              <a:defRPr lang="en-US" b="1" cap="all" baseline="0" dirty="0">
                <a:ln w="5000" cmpd="sng">
                  <a:solidFill>
                    <a:schemeClr val="accent1">
                      <a:tint val="80000"/>
                      <a:shade val="99000"/>
                      <a:satMod val="500000"/>
                    </a:schemeClr>
                  </a:solidFill>
                  <a:prstDash val="solid"/>
                </a:ln>
                <a:solidFill>
                  <a:schemeClr val="tx1"/>
                </a:soli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1500">
                <a:solidFill>
                  <a:schemeClr val="tx1"/>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dirty="0"/>
          </a:p>
        </p:txBody>
      </p:sp>
      <p:sp>
        <p:nvSpPr>
          <p:cNvPr id="27" name="Slide Number Placeholder 26"/>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957984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953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953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FE2DAA1-CA42-45A7-975F-445748F69806}" type="slidenum">
              <a:rPr lang="en-US"/>
              <a:pPr>
                <a:defRPr/>
              </a:pPr>
              <a:t>‹#›</a:t>
            </a:fld>
            <a:endParaRPr lang="en-US"/>
          </a:p>
        </p:txBody>
      </p:sp>
    </p:spTree>
    <p:extLst>
      <p:ext uri="{BB962C8B-B14F-4D97-AF65-F5344CB8AC3E}">
        <p14:creationId xmlns:p14="http://schemas.microsoft.com/office/powerpoint/2010/main" val="2078891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86DD29A0-5BB3-4A76-BC5E-15FBBFF2CC62}" type="datetime8">
              <a:rPr lang="en-US" smtClean="0"/>
              <a:pPr>
                <a:defRPr/>
              </a:pPr>
              <a:t>3/10/2014 8:07 AM</a:t>
            </a:fld>
            <a:endParaRPr lang="en-US"/>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D5BBA7-FEDF-49E0-B07F-39A275FC54A0}" type="slidenum">
              <a:rPr lang="en-US" smtClean="0"/>
              <a:pPr>
                <a:defRPr/>
              </a:pPr>
              <a:t>‹#›</a:t>
            </a:fld>
            <a:endParaRPr lang="en-US"/>
          </a:p>
        </p:txBody>
      </p:sp>
    </p:spTree>
    <p:extLst>
      <p:ext uri="{BB962C8B-B14F-4D97-AF65-F5344CB8AC3E}">
        <p14:creationId xmlns:p14="http://schemas.microsoft.com/office/powerpoint/2010/main" val="1230063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8580" tIns="34290" rIns="68580" bIns="34290" anchor="t" compatLnSpc="1"/>
          <a:lstStyle/>
          <a:p>
            <a:endParaRPr kumimoji="0" lang="en-US" sz="1350"/>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8580" tIns="34290" rIns="68580" bIns="34290" anchor="t" compatLnSpc="1"/>
          <a:lstStyle/>
          <a:p>
            <a:endParaRPr kumimoji="0" lang="en-US" sz="1350"/>
          </a:p>
        </p:txBody>
      </p:sp>
      <p:sp>
        <p:nvSpPr>
          <p:cNvPr id="2" name="Title 1"/>
          <p:cNvSpPr>
            <a:spLocks noGrp="1"/>
          </p:cNvSpPr>
          <p:nvPr>
            <p:ph type="title"/>
          </p:nvPr>
        </p:nvSpPr>
        <p:spPr>
          <a:xfrm>
            <a:off x="685800" y="3583839"/>
            <a:ext cx="6629400" cy="1826363"/>
          </a:xfrm>
        </p:spPr>
        <p:txBody>
          <a:bodyPr tIns="0" bIns="0" anchor="t"/>
          <a:lstStyle>
            <a:lvl1pPr algn="l">
              <a:buNone/>
              <a:defRPr sz="315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D79EF66D-2840-45B8-BE90-DA0DB1005344}" type="datetime8">
              <a:rPr lang="en-US" smtClean="0"/>
              <a:pPr>
                <a:defRPr/>
              </a:pPr>
              <a:t>3/10/2014 8:07 AM</a:t>
            </a:fld>
            <a:endParaRPr lang="en-US"/>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103604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657600" cy="4525963"/>
          </a:xfrm>
        </p:spPr>
        <p:txBody>
          <a:bodyPr/>
          <a:lstStyle>
            <a:lvl1pPr>
              <a:defRPr sz="1950"/>
            </a:lvl1pPr>
            <a:lvl2pPr>
              <a:defRPr sz="1650"/>
            </a:lvl2pPr>
            <a:lvl3pPr>
              <a:defRPr sz="1500"/>
            </a:lvl3pPr>
            <a:lvl4pPr>
              <a:defRPr sz="1350"/>
            </a:lvl4pPr>
            <a:lvl5pPr>
              <a:defRPr sz="1350"/>
            </a:lvl5pPr>
          </a:lstStyle>
          <a:p>
            <a:pPr lvl="0" eaLnBrk="1" latinLnBrk="0" hangingPunct="1"/>
            <a:r>
              <a:rPr lang="en-US" smtClean="0"/>
              <a:t>Click to edit Master text styles</a:t>
            </a:r>
          </a:p>
        </p:txBody>
      </p:sp>
      <p:sp>
        <p:nvSpPr>
          <p:cNvPr id="4" name="Content Placeholder 3"/>
          <p:cNvSpPr>
            <a:spLocks noGrp="1"/>
          </p:cNvSpPr>
          <p:nvPr>
            <p:ph sz="half" idx="2"/>
          </p:nvPr>
        </p:nvSpPr>
        <p:spPr>
          <a:xfrm>
            <a:off x="4267200" y="1600202"/>
            <a:ext cx="3657600" cy="4525963"/>
          </a:xfrm>
        </p:spPr>
        <p:txBody>
          <a:bodyPr/>
          <a:lstStyle>
            <a:lvl1pPr>
              <a:defRPr sz="1950"/>
            </a:lvl1pPr>
            <a:lvl2pPr>
              <a:defRPr sz="165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22066"/>
            <a:ext cx="2133600" cy="365125"/>
          </a:xfrm>
          <a:prstGeom prst="rect">
            <a:avLst/>
          </a:prstGeom>
        </p:spPr>
        <p:txBody>
          <a:bodyPr/>
          <a:lstStyle/>
          <a:p>
            <a:pPr>
              <a:defRPr/>
            </a:pPr>
            <a:fld id="{7D3DB6D4-4F6C-4200-A002-3DD69844C1D7}" type="datetime8">
              <a:rPr lang="en-US" smtClean="0"/>
              <a:pPr>
                <a:defRPr/>
              </a:pPr>
              <a:t>3/10/2014 8:07 AM</a:t>
            </a:fld>
            <a:endParaRPr lang="en-US"/>
          </a:p>
        </p:txBody>
      </p:sp>
      <p:sp>
        <p:nvSpPr>
          <p:cNvPr id="6" name="Footer Placeholder 5"/>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25416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180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180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22066"/>
            <a:ext cx="2133600" cy="365125"/>
          </a:xfrm>
          <a:prstGeom prst="rect">
            <a:avLst/>
          </a:prstGeom>
        </p:spPr>
        <p:txBody>
          <a:bodyPr/>
          <a:lstStyle/>
          <a:p>
            <a:pPr>
              <a:defRPr/>
            </a:pPr>
            <a:fld id="{8F843898-8AC3-4318-A813-AFEE318626BC}" type="datetime8">
              <a:rPr lang="en-US" smtClean="0"/>
              <a:pPr>
                <a:defRPr/>
              </a:pPr>
              <a:t>3/10/2014 8:07 AM</a:t>
            </a:fld>
            <a:endParaRPr lang="en-US"/>
          </a:p>
        </p:txBody>
      </p:sp>
      <p:sp>
        <p:nvSpPr>
          <p:cNvPr id="8" name="Footer Placeholder 7"/>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2862675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3450"/>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a:off x="457200" y="6422066"/>
            <a:ext cx="2133600" cy="365125"/>
          </a:xfrm>
          <a:prstGeom prst="rect">
            <a:avLst/>
          </a:prstGeom>
        </p:spPr>
        <p:txBody>
          <a:bodyPr/>
          <a:lstStyle/>
          <a:p>
            <a:pPr>
              <a:defRPr/>
            </a:pPr>
            <a:fld id="{BB67515E-F3AF-4B0C-AEB3-568548352160}" type="datetime8">
              <a:rPr lang="en-US" smtClean="0"/>
              <a:pPr>
                <a:defRPr/>
              </a:pPr>
              <a:t>3/10/2014 8:07 AM</a:t>
            </a:fld>
            <a:endParaRPr lang="en-US"/>
          </a:p>
        </p:txBody>
      </p:sp>
      <p:sp>
        <p:nvSpPr>
          <p:cNvPr id="8" name="Slide Number Placeholder 7"/>
          <p:cNvSpPr>
            <a:spLocks noGrp="1"/>
          </p:cNvSpPr>
          <p:nvPr>
            <p:ph type="sldNum" sz="quarter" idx="11"/>
          </p:nvPr>
        </p:nvSpPr>
        <p:spPr/>
        <p:txBody>
          <a:bodyPr/>
          <a:lstStyle/>
          <a:p>
            <a:fld id="{EDF04EA0-F7E8-4190-A8CC-3E372DEA7CC1}" type="slidenum">
              <a:rPr lang="en-US" smtClean="0"/>
              <a:t>‹#›</a:t>
            </a:fld>
            <a:endParaRPr lang="en-US"/>
          </a:p>
        </p:txBody>
      </p:sp>
      <p:sp>
        <p:nvSpPr>
          <p:cNvPr id="9" name="Footer Placeholder 8"/>
          <p:cNvSpPr>
            <a:spLocks noGrp="1"/>
          </p:cNvSpPr>
          <p:nvPr>
            <p:ph type="ftr" sz="quarter" idx="12"/>
          </p:nvPr>
        </p:nvSpPr>
        <p:spPr>
          <a:xfrm>
            <a:off x="3124200" y="6422066"/>
            <a:ext cx="2895600" cy="365125"/>
          </a:xfrm>
          <a:prstGeom prst="rect">
            <a:avLst/>
          </a:prstGeom>
        </p:spPr>
        <p:txBody>
          <a:bodyPr/>
          <a:lstStyle/>
          <a:p>
            <a:pPr>
              <a:defRPr/>
            </a:pPr>
            <a:endParaRPr lang="en-US"/>
          </a:p>
        </p:txBody>
      </p:sp>
    </p:spTree>
    <p:extLst>
      <p:ext uri="{BB962C8B-B14F-4D97-AF65-F5344CB8AC3E}">
        <p14:creationId xmlns:p14="http://schemas.microsoft.com/office/powerpoint/2010/main" val="3196039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2066"/>
            <a:ext cx="2133600" cy="365125"/>
          </a:xfrm>
          <a:prstGeom prst="rect">
            <a:avLst/>
          </a:prstGeom>
        </p:spPr>
        <p:txBody>
          <a:bodyPr/>
          <a:lstStyle/>
          <a:p>
            <a:pPr>
              <a:defRPr/>
            </a:pPr>
            <a:fld id="{824A6033-2FD9-42B2-AE53-F7F5D74A602E}" type="datetime8">
              <a:rPr lang="en-US" smtClean="0"/>
              <a:pPr>
                <a:defRPr/>
              </a:pPr>
              <a:t>3/10/2014 8:07 AM</a:t>
            </a:fld>
            <a:endParaRPr lang="en-US"/>
          </a:p>
        </p:txBody>
      </p:sp>
      <p:sp>
        <p:nvSpPr>
          <p:cNvPr id="3" name="Footer Placeholder 2"/>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2481678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35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100"/>
            </a:lvl1pPr>
            <a:lvl2pPr>
              <a:defRPr sz="1800"/>
            </a:lvl2pPr>
            <a:lvl3pPr>
              <a:defRPr sz="165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22066"/>
            <a:ext cx="2133600" cy="365125"/>
          </a:xfrm>
          <a:prstGeom prst="rect">
            <a:avLst/>
          </a:prstGeom>
        </p:spPr>
        <p:txBody>
          <a:bodyPr/>
          <a:lstStyle/>
          <a:p>
            <a:pPr>
              <a:defRPr/>
            </a:pPr>
            <a:fld id="{F37DF165-08E4-429E-B5FF-2A9F9E927000}" type="datetime8">
              <a:rPr lang="en-US" smtClean="0"/>
              <a:pPr>
                <a:defRPr/>
              </a:pPr>
              <a:t>3/10/2014 8:07 AM</a:t>
            </a:fld>
            <a:endParaRPr lang="en-US"/>
          </a:p>
        </p:txBody>
      </p:sp>
      <p:sp>
        <p:nvSpPr>
          <p:cNvPr id="6" name="Footer Placeholder 5"/>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156448" y="6422066"/>
            <a:ext cx="762000" cy="365125"/>
          </a:xfrm>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1638021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165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5" y="2998765"/>
            <a:ext cx="3053866" cy="2663482"/>
          </a:xfrm>
        </p:spPr>
        <p:txBody>
          <a:bodyPr lIns="45720" rIns="45720"/>
          <a:lstStyle>
            <a:lvl1pPr marL="0" indent="0">
              <a:buFontTx/>
              <a:buNone/>
              <a:defRPr sz="900"/>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6"/>
            <a:ext cx="2133600" cy="365125"/>
          </a:xfrm>
          <a:prstGeom prst="rect">
            <a:avLst/>
          </a:prstGeom>
        </p:spPr>
        <p:txBody>
          <a:bodyPr/>
          <a:lstStyle/>
          <a:p>
            <a:pPr>
              <a:defRPr/>
            </a:pPr>
            <a:fld id="{0C28FCB7-9123-484A-92E8-9E0EE8BACBAF}" type="datetime8">
              <a:rPr lang="en-US" smtClean="0"/>
              <a:pPr>
                <a:defRPr/>
              </a:pPr>
              <a:t>3/10/2014 8:07 AM</a:t>
            </a:fld>
            <a:endParaRPr lang="en-US"/>
          </a:p>
        </p:txBody>
      </p:sp>
      <p:sp>
        <p:nvSpPr>
          <p:cNvPr id="6" name="Footer Placeholder 5"/>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2134589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3EF85A13-AD37-4E96-B42D-CF833683A242}" type="datetime8">
              <a:rPr lang="en-US" smtClean="0"/>
              <a:pPr>
                <a:defRPr/>
              </a:pPr>
              <a:t>3/10/2014 8:07 AM</a:t>
            </a:fld>
            <a:endParaRPr lang="en-US"/>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2954075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3EF85A13-AD37-4E96-B42D-CF833683A242}" type="datetime8">
              <a:rPr lang="en-US" smtClean="0"/>
              <a:pPr>
                <a:defRPr/>
              </a:pPr>
              <a:t>3/10/2014 8:07 AM</a:t>
            </a:fld>
            <a:endParaRPr lang="en-US"/>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fld id="{EDF04EA0-F7E8-4190-A8CC-3E372DEA7CC1}" type="slidenum">
              <a:rPr lang="en-US" smtClean="0"/>
              <a:t>‹#›</a:t>
            </a:fld>
            <a:endParaRPr lang="en-US"/>
          </a:p>
        </p:txBody>
      </p:sp>
    </p:spTree>
    <p:extLst>
      <p:ext uri="{BB962C8B-B14F-4D97-AF65-F5344CB8AC3E}">
        <p14:creationId xmlns:p14="http://schemas.microsoft.com/office/powerpoint/2010/main" val="1542599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369BBA8-3FC5-4C7A-BEDD-3207E479AE88}" type="slidenum">
              <a:rPr lang="en-US"/>
              <a:pPr>
                <a:defRPr/>
              </a:pPr>
              <a:t>‹#›</a:t>
            </a:fld>
            <a:endParaRPr lang="en-US"/>
          </a:p>
        </p:txBody>
      </p:sp>
    </p:spTree>
    <p:extLst>
      <p:ext uri="{BB962C8B-B14F-4D97-AF65-F5344CB8AC3E}">
        <p14:creationId xmlns:p14="http://schemas.microsoft.com/office/powerpoint/2010/main" val="1007549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429064" y="3337560"/>
            <a:ext cx="6480048" cy="2301240"/>
          </a:xfrm>
        </p:spPr>
        <p:txBody>
          <a:bodyPr rIns="45720" anchor="t"/>
          <a:lstStyle>
            <a:lvl1pPr algn="l">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1500">
                <a:solidFill>
                  <a:schemeClr val="tx1"/>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dirty="0"/>
          </a:p>
        </p:txBody>
      </p:sp>
      <p:sp>
        <p:nvSpPr>
          <p:cNvPr id="27" name="Slide Number Placeholder 26"/>
          <p:cNvSpPr>
            <a:spLocks noGrp="1"/>
          </p:cNvSpPr>
          <p:nvPr>
            <p:ph type="sldNum" sz="quarter" idx="12"/>
          </p:nvPr>
        </p:nvSpPr>
        <p:spPr/>
        <p:txBody>
          <a:bodyPr/>
          <a:lstStyle/>
          <a:p>
            <a:pPr>
              <a:defRPr/>
            </a:pPr>
            <a:fld id="{0F8FF54B-8AC3-4A01-B4BB-D98D0E47C8EB}"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700551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86DD29A0-5BB3-4A76-BC5E-15FBBFF2CC62}" type="datetime8">
              <a:rPr lang="en-US" smtClean="0">
                <a:solidFill>
                  <a:prstClr val="white"/>
                </a:solidFill>
              </a:rPr>
              <a:pPr>
                <a:defRPr/>
              </a:pPr>
              <a:t>3/10/2014 8:07 AM</a:t>
            </a:fld>
            <a:endParaRPr lang="en-US">
              <a:solidFill>
                <a:prstClr val="white"/>
              </a:solidFill>
            </a:endParaRPr>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77D5BBA7-FEDF-49E0-B07F-39A275FC54A0}"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098175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8580" tIns="34290" rIns="68580" bIns="34290" anchor="t" compatLnSpc="1"/>
          <a:lstStyle/>
          <a:p>
            <a:endParaRPr lang="en-US" sz="1350">
              <a:solidFill>
                <a:prstClr val="white"/>
              </a:solidFill>
            </a:endParaRPr>
          </a:p>
        </p:txBody>
      </p:sp>
      <p:sp>
        <p:nvSpPr>
          <p:cNvPr id="2" name="Title 1"/>
          <p:cNvSpPr>
            <a:spLocks noGrp="1"/>
          </p:cNvSpPr>
          <p:nvPr>
            <p:ph type="title"/>
          </p:nvPr>
        </p:nvSpPr>
        <p:spPr>
          <a:xfrm>
            <a:off x="685800" y="3583839"/>
            <a:ext cx="6629400" cy="1826363"/>
          </a:xfrm>
        </p:spPr>
        <p:txBody>
          <a:bodyPr tIns="0" bIns="0" anchor="t"/>
          <a:lstStyle>
            <a:lvl1pPr algn="l">
              <a:buNone/>
              <a:defRPr sz="315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D79EF66D-2840-45B8-BE90-DA0DB1005344}" type="datetime8">
              <a:rPr lang="en-US" smtClean="0">
                <a:solidFill>
                  <a:prstClr val="white"/>
                </a:solidFill>
              </a:rPr>
              <a:pPr>
                <a:defRPr/>
              </a:pPr>
              <a:t>3/10/2014 8:07 AM</a:t>
            </a:fld>
            <a:endParaRPr lang="en-US">
              <a:solidFill>
                <a:prstClr val="white"/>
              </a:solidFill>
            </a:endParaRPr>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EFC8E50A-1FCC-44FB-9A7D-3A4737E03A9D}"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6175370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657600" cy="4525963"/>
          </a:xfrm>
        </p:spPr>
        <p:txBody>
          <a:bodyPr/>
          <a:lstStyle>
            <a:lvl1pPr>
              <a:defRPr sz="1950"/>
            </a:lvl1pPr>
            <a:lvl2pPr>
              <a:defRPr sz="165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2"/>
            <a:ext cx="3657600" cy="4525963"/>
          </a:xfrm>
        </p:spPr>
        <p:txBody>
          <a:bodyPr/>
          <a:lstStyle>
            <a:lvl1pPr>
              <a:defRPr sz="1950"/>
            </a:lvl1pPr>
            <a:lvl2pPr>
              <a:defRPr sz="165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22066"/>
            <a:ext cx="2133600" cy="365125"/>
          </a:xfrm>
          <a:prstGeom prst="rect">
            <a:avLst/>
          </a:prstGeom>
        </p:spPr>
        <p:txBody>
          <a:bodyPr/>
          <a:lstStyle/>
          <a:p>
            <a:pPr>
              <a:defRPr/>
            </a:pPr>
            <a:fld id="{7D3DB6D4-4F6C-4200-A002-3DD69844C1D7}" type="datetime8">
              <a:rPr lang="en-US" smtClean="0">
                <a:solidFill>
                  <a:prstClr val="white"/>
                </a:solidFill>
              </a:rPr>
              <a:pPr>
                <a:defRPr/>
              </a:pPr>
              <a:t>3/10/2014 8:07 AM</a:t>
            </a:fld>
            <a:endParaRPr lang="en-US">
              <a:solidFill>
                <a:prstClr val="white"/>
              </a:solidFill>
            </a:endParaRPr>
          </a:p>
        </p:txBody>
      </p:sp>
      <p:sp>
        <p:nvSpPr>
          <p:cNvPr id="6" name="Footer Placeholder 5"/>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F6F3AFE8-0F2A-4AE8-A11D-C192A80381CD}"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569706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180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180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22066"/>
            <a:ext cx="2133600" cy="365125"/>
          </a:xfrm>
          <a:prstGeom prst="rect">
            <a:avLst/>
          </a:prstGeom>
        </p:spPr>
        <p:txBody>
          <a:bodyPr/>
          <a:lstStyle/>
          <a:p>
            <a:pPr>
              <a:defRPr/>
            </a:pPr>
            <a:fld id="{8F843898-8AC3-4318-A813-AFEE318626BC}" type="datetime8">
              <a:rPr lang="en-US" smtClean="0">
                <a:solidFill>
                  <a:prstClr val="white"/>
                </a:solidFill>
              </a:rPr>
              <a:pPr>
                <a:defRPr/>
              </a:pPr>
              <a:t>3/10/2014 8:07 AM</a:t>
            </a:fld>
            <a:endParaRPr lang="en-US">
              <a:solidFill>
                <a:prstClr val="white"/>
              </a:solidFill>
            </a:endParaRPr>
          </a:p>
        </p:txBody>
      </p:sp>
      <p:sp>
        <p:nvSpPr>
          <p:cNvPr id="8" name="Footer Placeholder 7"/>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9" name="Slide Number Placeholder 8"/>
          <p:cNvSpPr>
            <a:spLocks noGrp="1"/>
          </p:cNvSpPr>
          <p:nvPr>
            <p:ph type="sldNum" sz="quarter" idx="12"/>
          </p:nvPr>
        </p:nvSpPr>
        <p:spPr/>
        <p:txBody>
          <a:bodyPr/>
          <a:lstStyle/>
          <a:p>
            <a:pPr>
              <a:defRPr/>
            </a:pPr>
            <a:fld id="{8AB8923E-31D2-4B06-B109-C55D36C1EAF6}"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324328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3450"/>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a:off x="457200" y="6422066"/>
            <a:ext cx="2133600" cy="365125"/>
          </a:xfrm>
          <a:prstGeom prst="rect">
            <a:avLst/>
          </a:prstGeom>
        </p:spPr>
        <p:txBody>
          <a:bodyPr/>
          <a:lstStyle/>
          <a:p>
            <a:pPr>
              <a:defRPr/>
            </a:pPr>
            <a:fld id="{BB67515E-F3AF-4B0C-AEB3-568548352160}" type="datetime8">
              <a:rPr lang="en-US" smtClean="0">
                <a:solidFill>
                  <a:prstClr val="white"/>
                </a:solidFill>
              </a:rPr>
              <a:pPr>
                <a:defRPr/>
              </a:pPr>
              <a:t>3/10/2014 8:07 AM</a:t>
            </a:fld>
            <a:endParaRPr lang="en-US">
              <a:solidFill>
                <a:prstClr val="white"/>
              </a:solidFill>
            </a:endParaRPr>
          </a:p>
        </p:txBody>
      </p:sp>
      <p:sp>
        <p:nvSpPr>
          <p:cNvPr id="8" name="Slide Number Placeholder 7"/>
          <p:cNvSpPr>
            <a:spLocks noGrp="1"/>
          </p:cNvSpPr>
          <p:nvPr>
            <p:ph type="sldNum" sz="quarter" idx="11"/>
          </p:nvPr>
        </p:nvSpPr>
        <p:spPr/>
        <p:txBody>
          <a:bodyPr/>
          <a:lstStyle/>
          <a:p>
            <a:pPr>
              <a:defRPr/>
            </a:pPr>
            <a:fld id="{06DC3036-563C-4C82-825F-DB9CAF12D3EE}" type="slidenum">
              <a:rPr lang="en-US" smtClean="0">
                <a:solidFill>
                  <a:srgbClr val="D4D2D0">
                    <a:shade val="50000"/>
                  </a:srgbClr>
                </a:solidFill>
              </a:rPr>
              <a:pPr>
                <a:defRPr/>
              </a:pPr>
              <a:t>‹#›</a:t>
            </a:fld>
            <a:endParaRPr lang="en-US">
              <a:solidFill>
                <a:srgbClr val="D4D2D0">
                  <a:shade val="50000"/>
                </a:srgbClr>
              </a:solidFill>
            </a:endParaRPr>
          </a:p>
        </p:txBody>
      </p:sp>
      <p:sp>
        <p:nvSpPr>
          <p:cNvPr id="9" name="Footer Placeholder 8"/>
          <p:cNvSpPr>
            <a:spLocks noGrp="1"/>
          </p:cNvSpPr>
          <p:nvPr>
            <p:ph type="ftr" sz="quarter" idx="12"/>
          </p:nvPr>
        </p:nvSpPr>
        <p:spPr>
          <a:xfrm>
            <a:off x="3124200" y="6422066"/>
            <a:ext cx="2895600" cy="365125"/>
          </a:xfrm>
          <a:prstGeom prst="rect">
            <a:avLst/>
          </a:prstGeom>
        </p:spPr>
        <p:txBody>
          <a:bodyPr/>
          <a:lstStyle/>
          <a:p>
            <a:pPr>
              <a:defRPr/>
            </a:pPr>
            <a:endParaRPr lang="en-US">
              <a:solidFill>
                <a:prstClr val="white"/>
              </a:solidFill>
            </a:endParaRPr>
          </a:p>
        </p:txBody>
      </p:sp>
    </p:spTree>
    <p:extLst>
      <p:ext uri="{BB962C8B-B14F-4D97-AF65-F5344CB8AC3E}">
        <p14:creationId xmlns:p14="http://schemas.microsoft.com/office/powerpoint/2010/main" val="2392284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2066"/>
            <a:ext cx="2133600" cy="365125"/>
          </a:xfrm>
          <a:prstGeom prst="rect">
            <a:avLst/>
          </a:prstGeom>
        </p:spPr>
        <p:txBody>
          <a:bodyPr/>
          <a:lstStyle/>
          <a:p>
            <a:pPr>
              <a:defRPr/>
            </a:pPr>
            <a:fld id="{824A6033-2FD9-42B2-AE53-F7F5D74A602E}" type="datetime8">
              <a:rPr lang="en-US" smtClean="0">
                <a:solidFill>
                  <a:prstClr val="white"/>
                </a:solidFill>
              </a:rPr>
              <a:pPr>
                <a:defRPr/>
              </a:pPr>
              <a:t>3/10/2014 8:07 AM</a:t>
            </a:fld>
            <a:endParaRPr lang="en-US">
              <a:solidFill>
                <a:prstClr val="white"/>
              </a:solidFill>
            </a:endParaRPr>
          </a:p>
        </p:txBody>
      </p:sp>
      <p:sp>
        <p:nvSpPr>
          <p:cNvPr id="3" name="Footer Placeholder 2"/>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69218BAB-0CF0-4D7B-89BB-9EE7A4101283}"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399779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35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100"/>
            </a:lvl1pPr>
            <a:lvl2pPr>
              <a:defRPr sz="1800"/>
            </a:lvl2pPr>
            <a:lvl3pPr>
              <a:defRPr sz="165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22066"/>
            <a:ext cx="2133600" cy="365125"/>
          </a:xfrm>
          <a:prstGeom prst="rect">
            <a:avLst/>
          </a:prstGeom>
        </p:spPr>
        <p:txBody>
          <a:bodyPr/>
          <a:lstStyle/>
          <a:p>
            <a:pPr>
              <a:defRPr/>
            </a:pPr>
            <a:fld id="{F37DF165-08E4-429E-B5FF-2A9F9E927000}" type="datetime8">
              <a:rPr lang="en-US" smtClean="0">
                <a:solidFill>
                  <a:prstClr val="white"/>
                </a:solidFill>
              </a:rPr>
              <a:pPr>
                <a:defRPr/>
              </a:pPr>
              <a:t>3/10/2014 8:07 AM</a:t>
            </a:fld>
            <a:endParaRPr lang="en-US">
              <a:solidFill>
                <a:prstClr val="white"/>
              </a:solidFill>
            </a:endParaRPr>
          </a:p>
        </p:txBody>
      </p:sp>
      <p:sp>
        <p:nvSpPr>
          <p:cNvPr id="6" name="Footer Placeholder 5"/>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156448" y="6422066"/>
            <a:ext cx="762000" cy="365125"/>
          </a:xfrm>
        </p:spPr>
        <p:txBody>
          <a:bodyPr/>
          <a:lstStyle/>
          <a:p>
            <a:pPr>
              <a:defRPr/>
            </a:pPr>
            <a:fld id="{C08D2509-D4B1-417D-A170-0B0D8B976BA5}"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487451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165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5" y="2998765"/>
            <a:ext cx="3053866" cy="2663482"/>
          </a:xfrm>
        </p:spPr>
        <p:txBody>
          <a:bodyPr lIns="45720" rIns="45720"/>
          <a:lstStyle>
            <a:lvl1pPr marL="0" indent="0">
              <a:buFontTx/>
              <a:buNone/>
              <a:defRPr sz="900"/>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6"/>
            <a:ext cx="2133600" cy="365125"/>
          </a:xfrm>
          <a:prstGeom prst="rect">
            <a:avLst/>
          </a:prstGeom>
        </p:spPr>
        <p:txBody>
          <a:bodyPr/>
          <a:lstStyle/>
          <a:p>
            <a:pPr>
              <a:defRPr/>
            </a:pPr>
            <a:fld id="{0C28FCB7-9123-484A-92E8-9E0EE8BACBAF}" type="datetime8">
              <a:rPr lang="en-US" smtClean="0">
                <a:solidFill>
                  <a:prstClr val="white"/>
                </a:solidFill>
              </a:rPr>
              <a:pPr>
                <a:defRPr/>
              </a:pPr>
              <a:t>3/10/2014 8:07 AM</a:t>
            </a:fld>
            <a:endParaRPr lang="en-US">
              <a:solidFill>
                <a:prstClr val="white"/>
              </a:solidFill>
            </a:endParaRPr>
          </a:p>
        </p:txBody>
      </p:sp>
      <p:sp>
        <p:nvSpPr>
          <p:cNvPr id="6" name="Footer Placeholder 5"/>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p>
            <a:pPr>
              <a:defRPr/>
            </a:pPr>
            <a:fld id="{AD3ADB74-0DB2-4C23-BF94-95AD37E6F53C}"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177983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3EF85A13-AD37-4E96-B42D-CF833683A242}" type="datetime8">
              <a:rPr lang="en-US" smtClean="0">
                <a:solidFill>
                  <a:prstClr val="white"/>
                </a:solidFill>
              </a:rPr>
              <a:pPr>
                <a:defRPr/>
              </a:pPr>
              <a:t>3/10/2014 8:07 AM</a:t>
            </a:fld>
            <a:endParaRPr lang="en-US">
              <a:solidFill>
                <a:prstClr val="white"/>
              </a:solidFill>
            </a:endParaRPr>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0F8FF54B-8AC3-4A01-B4BB-D98D0E47C8EB}"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45386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75A5EE9C-8BD1-4DE4-B570-7D785AF38290}" type="slidenum">
              <a:rPr lang="en-US"/>
              <a:pPr>
                <a:defRPr/>
              </a:pPr>
              <a:t>‹#›</a:t>
            </a:fld>
            <a:endParaRPr lang="en-US"/>
          </a:p>
        </p:txBody>
      </p:sp>
    </p:spTree>
    <p:extLst>
      <p:ext uri="{BB962C8B-B14F-4D97-AF65-F5344CB8AC3E}">
        <p14:creationId xmlns:p14="http://schemas.microsoft.com/office/powerpoint/2010/main" val="37827201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6"/>
            <a:ext cx="2133600" cy="365125"/>
          </a:xfrm>
          <a:prstGeom prst="rect">
            <a:avLst/>
          </a:prstGeom>
        </p:spPr>
        <p:txBody>
          <a:bodyPr/>
          <a:lstStyle/>
          <a:p>
            <a:pPr>
              <a:defRPr/>
            </a:pPr>
            <a:fld id="{3EF85A13-AD37-4E96-B42D-CF833683A242}" type="datetime8">
              <a:rPr lang="en-US" smtClean="0">
                <a:solidFill>
                  <a:prstClr val="white"/>
                </a:solidFill>
              </a:rPr>
              <a:pPr>
                <a:defRPr/>
              </a:pPr>
              <a:t>3/10/2014 8:07 AM</a:t>
            </a:fld>
            <a:endParaRPr lang="en-US">
              <a:solidFill>
                <a:prstClr val="white"/>
              </a:solidFill>
            </a:endParaRPr>
          </a:p>
        </p:txBody>
      </p:sp>
      <p:sp>
        <p:nvSpPr>
          <p:cNvPr id="5" name="Footer Placeholder 4"/>
          <p:cNvSpPr>
            <a:spLocks noGrp="1"/>
          </p:cNvSpPr>
          <p:nvPr>
            <p:ph type="ftr" sz="quarter" idx="11"/>
          </p:nvPr>
        </p:nvSpPr>
        <p:spPr>
          <a:xfrm>
            <a:off x="3124200" y="6422066"/>
            <a:ext cx="2895600" cy="365125"/>
          </a:xfrm>
          <a:prstGeom prst="rect">
            <a:avLst/>
          </a:prstGeom>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0F8FF54B-8AC3-4A01-B4BB-D98D0E47C8EB}"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58560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D798566-8F04-459B-9DB5-E28E9582002B}" type="slidenum">
              <a:rPr lang="en-US"/>
              <a:pPr>
                <a:defRPr/>
              </a:pPr>
              <a:t>‹#›</a:t>
            </a:fld>
            <a:endParaRPr lang="en-US"/>
          </a:p>
        </p:txBody>
      </p:sp>
    </p:spTree>
    <p:extLst>
      <p:ext uri="{BB962C8B-B14F-4D97-AF65-F5344CB8AC3E}">
        <p14:creationId xmlns:p14="http://schemas.microsoft.com/office/powerpoint/2010/main" val="72532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CF1C1C6-2226-4F30-8D4D-CC7B7D527B92}" type="slidenum">
              <a:rPr lang="en-US"/>
              <a:pPr>
                <a:defRPr/>
              </a:pPr>
              <a:t>‹#›</a:t>
            </a:fld>
            <a:endParaRPr lang="en-US"/>
          </a:p>
        </p:txBody>
      </p:sp>
    </p:spTree>
    <p:extLst>
      <p:ext uri="{BB962C8B-B14F-4D97-AF65-F5344CB8AC3E}">
        <p14:creationId xmlns:p14="http://schemas.microsoft.com/office/powerpoint/2010/main" val="87042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5371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74D66B5-F830-4DA4-926F-EA10A8D83E6A}" type="slidenum">
              <a:rPr lang="en-US"/>
              <a:pPr>
                <a:defRPr/>
              </a:pPr>
              <a:t>‹#›</a:t>
            </a:fld>
            <a:endParaRPr lang="en-US"/>
          </a:p>
        </p:txBody>
      </p:sp>
    </p:spTree>
    <p:extLst>
      <p:ext uri="{BB962C8B-B14F-4D97-AF65-F5344CB8AC3E}">
        <p14:creationId xmlns:p14="http://schemas.microsoft.com/office/powerpoint/2010/main" val="388033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41B84A9-5603-43CE-AB3F-D43F07EAA0AD}" type="slidenum">
              <a:rPr lang="en-US"/>
              <a:pPr>
                <a:defRPr/>
              </a:pPr>
              <a:t>‹#›</a:t>
            </a:fld>
            <a:endParaRPr lang="en-US"/>
          </a:p>
        </p:txBody>
      </p:sp>
    </p:spTree>
    <p:extLst>
      <p:ext uri="{BB962C8B-B14F-4D97-AF65-F5344CB8AC3E}">
        <p14:creationId xmlns:p14="http://schemas.microsoft.com/office/powerpoint/2010/main" val="258086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A0EE4E5-B3FA-4A00-BA19-FDB0328AB422}" type="slidenum">
              <a:rPr lang="en-US"/>
              <a:pPr>
                <a:defRPr/>
              </a:pPr>
              <a:t>‹#›</a:t>
            </a:fld>
            <a:endParaRPr lang="en-US"/>
          </a:p>
        </p:txBody>
      </p:sp>
    </p:spTree>
    <p:extLst>
      <p:ext uri="{BB962C8B-B14F-4D97-AF65-F5344CB8AC3E}">
        <p14:creationId xmlns:p14="http://schemas.microsoft.com/office/powerpoint/2010/main" val="2850980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313AA8-6780-4BE7-817F-5A412C3FDB91}" type="slidenum">
              <a:rPr lang="en-US"/>
              <a:pPr>
                <a:defRPr/>
              </a:pPr>
              <a:t>‹#›</a:t>
            </a:fld>
            <a:endParaRPr lang="en-US"/>
          </a:p>
        </p:txBody>
      </p:sp>
    </p:spTree>
    <p:extLst>
      <p:ext uri="{BB962C8B-B14F-4D97-AF65-F5344CB8AC3E}">
        <p14:creationId xmlns:p14="http://schemas.microsoft.com/office/powerpoint/2010/main" val="21191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CAC39-21B9-44DA-8BB6-07F1CCE27D93}" type="slidenum">
              <a:rPr lang="en-US"/>
              <a:pPr>
                <a:defRPr/>
              </a:pPr>
              <a:t>‹#›</a:t>
            </a:fld>
            <a:endParaRPr lang="en-US"/>
          </a:p>
        </p:txBody>
      </p:sp>
    </p:spTree>
    <p:extLst>
      <p:ext uri="{BB962C8B-B14F-4D97-AF65-F5344CB8AC3E}">
        <p14:creationId xmlns:p14="http://schemas.microsoft.com/office/powerpoint/2010/main" val="1480727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1458E-2823-4567-AA9C-D30BF8B111AA}" type="slidenum">
              <a:rPr lang="en-US"/>
              <a:pPr>
                <a:defRPr/>
              </a:pPr>
              <a:t>‹#›</a:t>
            </a:fld>
            <a:endParaRPr lang="en-US"/>
          </a:p>
        </p:txBody>
      </p:sp>
    </p:spTree>
    <p:extLst>
      <p:ext uri="{BB962C8B-B14F-4D97-AF65-F5344CB8AC3E}">
        <p14:creationId xmlns:p14="http://schemas.microsoft.com/office/powerpoint/2010/main" val="323023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CAE3D1-2B5E-4E81-9677-4A80DFDD16A6}" type="slidenum">
              <a:rPr lang="en-US"/>
              <a:pPr>
                <a:defRPr/>
              </a:pPr>
              <a:t>‹#›</a:t>
            </a:fld>
            <a:endParaRPr lang="en-US"/>
          </a:p>
        </p:txBody>
      </p:sp>
    </p:spTree>
    <p:extLst>
      <p:ext uri="{BB962C8B-B14F-4D97-AF65-F5344CB8AC3E}">
        <p14:creationId xmlns:p14="http://schemas.microsoft.com/office/powerpoint/2010/main" val="54199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7A787D-AC21-457F-B4EA-A8A0A0827D70}" type="slidenum">
              <a:rPr lang="en-US"/>
              <a:pPr>
                <a:defRPr/>
              </a:pPr>
              <a:t>‹#›</a:t>
            </a:fld>
            <a:endParaRPr lang="en-US"/>
          </a:p>
        </p:txBody>
      </p:sp>
    </p:spTree>
    <p:extLst>
      <p:ext uri="{BB962C8B-B14F-4D97-AF65-F5344CB8AC3E}">
        <p14:creationId xmlns:p14="http://schemas.microsoft.com/office/powerpoint/2010/main" val="53389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5C44E7-D43B-4627-A3DC-6090946F0E95}" type="slidenum">
              <a:rPr lang="en-US"/>
              <a:pPr>
                <a:defRPr/>
              </a:pPr>
              <a:t>‹#›</a:t>
            </a:fld>
            <a:endParaRPr lang="en-US"/>
          </a:p>
        </p:txBody>
      </p:sp>
    </p:spTree>
    <p:extLst>
      <p:ext uri="{BB962C8B-B14F-4D97-AF65-F5344CB8AC3E}">
        <p14:creationId xmlns:p14="http://schemas.microsoft.com/office/powerpoint/2010/main" val="2413287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ED1255-E540-4FA8-B904-FFD522A238C7}" type="slidenum">
              <a:rPr lang="en-US"/>
              <a:pPr>
                <a:defRPr/>
              </a:pPr>
              <a:t>‹#›</a:t>
            </a:fld>
            <a:endParaRPr lang="en-US"/>
          </a:p>
        </p:txBody>
      </p:sp>
    </p:spTree>
    <p:extLst>
      <p:ext uri="{BB962C8B-B14F-4D97-AF65-F5344CB8AC3E}">
        <p14:creationId xmlns:p14="http://schemas.microsoft.com/office/powerpoint/2010/main" val="75580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a:solidFill>
            <a:schemeClr val="accent5"/>
          </a:solidFill>
        </p:spPr>
        <p:txBody>
          <a:bodyPr/>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40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6842210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5C229-F03E-4E0C-8B56-23DFCFB52C83}" type="slidenum">
              <a:rPr lang="en-US"/>
              <a:pPr>
                <a:defRPr/>
              </a:pPr>
              <a:t>‹#›</a:t>
            </a:fld>
            <a:endParaRPr lang="en-US"/>
          </a:p>
        </p:txBody>
      </p:sp>
    </p:spTree>
    <p:extLst>
      <p:ext uri="{BB962C8B-B14F-4D97-AF65-F5344CB8AC3E}">
        <p14:creationId xmlns:p14="http://schemas.microsoft.com/office/powerpoint/2010/main" val="1365941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9C87AA-5FB0-41E5-B187-96E91FD9AABC}" type="slidenum">
              <a:rPr lang="en-US"/>
              <a:pPr>
                <a:defRPr/>
              </a:pPr>
              <a:t>‹#›</a:t>
            </a:fld>
            <a:endParaRPr lang="en-US"/>
          </a:p>
        </p:txBody>
      </p:sp>
    </p:spTree>
    <p:extLst>
      <p:ext uri="{BB962C8B-B14F-4D97-AF65-F5344CB8AC3E}">
        <p14:creationId xmlns:p14="http://schemas.microsoft.com/office/powerpoint/2010/main" val="1374852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C4B7A0-B831-4302-89B1-97B6A3118E30}" type="slidenum">
              <a:rPr lang="en-US"/>
              <a:pPr>
                <a:defRPr/>
              </a:pPr>
              <a:t>‹#›</a:t>
            </a:fld>
            <a:endParaRPr lang="en-US"/>
          </a:p>
        </p:txBody>
      </p:sp>
    </p:spTree>
    <p:extLst>
      <p:ext uri="{BB962C8B-B14F-4D97-AF65-F5344CB8AC3E}">
        <p14:creationId xmlns:p14="http://schemas.microsoft.com/office/powerpoint/2010/main" val="3194892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E3B13-BFC0-4297-859C-4483E0449896}" type="slidenum">
              <a:rPr lang="en-US"/>
              <a:pPr>
                <a:defRPr/>
              </a:pPr>
              <a:t>‹#›</a:t>
            </a:fld>
            <a:endParaRPr lang="en-US"/>
          </a:p>
        </p:txBody>
      </p:sp>
    </p:spTree>
    <p:extLst>
      <p:ext uri="{BB962C8B-B14F-4D97-AF65-F5344CB8AC3E}">
        <p14:creationId xmlns:p14="http://schemas.microsoft.com/office/powerpoint/2010/main" val="3110194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DD232B8-C721-4E7C-A95A-606065142DD5}" type="slidenum">
              <a:rPr lang="en-US"/>
              <a:pPr>
                <a:defRPr/>
              </a:pPr>
              <a:t>‹#›</a:t>
            </a:fld>
            <a:endParaRPr lang="en-US"/>
          </a:p>
        </p:txBody>
      </p:sp>
    </p:spTree>
    <p:extLst>
      <p:ext uri="{BB962C8B-B14F-4D97-AF65-F5344CB8AC3E}">
        <p14:creationId xmlns:p14="http://schemas.microsoft.com/office/powerpoint/2010/main" val="186175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6C8659E-AB56-4E3F-82EB-2A4B3D5F6BEA}" type="slidenum">
              <a:rPr lang="en-US"/>
              <a:pPr>
                <a:defRPr/>
              </a:pPr>
              <a:t>‹#›</a:t>
            </a:fld>
            <a:endParaRPr lang="en-US"/>
          </a:p>
        </p:txBody>
      </p:sp>
    </p:spTree>
    <p:extLst>
      <p:ext uri="{BB962C8B-B14F-4D97-AF65-F5344CB8AC3E}">
        <p14:creationId xmlns:p14="http://schemas.microsoft.com/office/powerpoint/2010/main" val="2719573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04CEBA8-504B-496B-9FD3-39DEDB71A935}" type="slidenum">
              <a:rPr lang="en-US"/>
              <a:pPr>
                <a:defRPr/>
              </a:pPr>
              <a:t>‹#›</a:t>
            </a:fld>
            <a:endParaRPr lang="en-US"/>
          </a:p>
        </p:txBody>
      </p:sp>
    </p:spTree>
    <p:extLst>
      <p:ext uri="{BB962C8B-B14F-4D97-AF65-F5344CB8AC3E}">
        <p14:creationId xmlns:p14="http://schemas.microsoft.com/office/powerpoint/2010/main" val="3583560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7338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338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79F3DCE0-A65A-4A07-A2AD-EF2F09F94F66}" type="slidenum">
              <a:rPr lang="en-US"/>
              <a:pPr>
                <a:defRPr/>
              </a:pPr>
              <a:t>‹#›</a:t>
            </a:fld>
            <a:endParaRPr lang="en-US"/>
          </a:p>
        </p:txBody>
      </p:sp>
    </p:spTree>
    <p:extLst>
      <p:ext uri="{BB962C8B-B14F-4D97-AF65-F5344CB8AC3E}">
        <p14:creationId xmlns:p14="http://schemas.microsoft.com/office/powerpoint/2010/main" val="2856418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6CD44AF2-5CDD-4792-A1F0-14693AE25BDD}" type="slidenum">
              <a:rPr lang="en-US"/>
              <a:pPr>
                <a:defRPr/>
              </a:pPr>
              <a:t>‹#›</a:t>
            </a:fld>
            <a:endParaRPr lang="en-US"/>
          </a:p>
        </p:txBody>
      </p:sp>
    </p:spTree>
    <p:extLst>
      <p:ext uri="{BB962C8B-B14F-4D97-AF65-F5344CB8AC3E}">
        <p14:creationId xmlns:p14="http://schemas.microsoft.com/office/powerpoint/2010/main" val="1148593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FDFA567-215B-4AB8-B7CF-A9DF42D87352}" type="slidenum">
              <a:rPr lang="en-US"/>
              <a:pPr>
                <a:defRPr/>
              </a:pPr>
              <a:t>‹#›</a:t>
            </a:fld>
            <a:endParaRPr lang="en-US"/>
          </a:p>
        </p:txBody>
      </p:sp>
    </p:spTree>
    <p:extLst>
      <p:ext uri="{BB962C8B-B14F-4D97-AF65-F5344CB8AC3E}">
        <p14:creationId xmlns:p14="http://schemas.microsoft.com/office/powerpoint/2010/main" val="35102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2653364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784F91-3E53-4D70-BF5B-C7BB1C6D2082}" type="slidenum">
              <a:rPr lang="en-US"/>
              <a:pPr>
                <a:defRPr/>
              </a:pPr>
              <a:t>‹#›</a:t>
            </a:fld>
            <a:endParaRPr lang="en-US"/>
          </a:p>
        </p:txBody>
      </p:sp>
    </p:spTree>
    <p:extLst>
      <p:ext uri="{BB962C8B-B14F-4D97-AF65-F5344CB8AC3E}">
        <p14:creationId xmlns:p14="http://schemas.microsoft.com/office/powerpoint/2010/main" val="1395906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FA2E54A-7E71-4851-8922-FA6AF6CE3369}" type="slidenum">
              <a:rPr lang="en-US"/>
              <a:pPr>
                <a:defRPr/>
              </a:pPr>
              <a:t>‹#›</a:t>
            </a:fld>
            <a:endParaRPr lang="en-US"/>
          </a:p>
        </p:txBody>
      </p:sp>
    </p:spTree>
    <p:extLst>
      <p:ext uri="{BB962C8B-B14F-4D97-AF65-F5344CB8AC3E}">
        <p14:creationId xmlns:p14="http://schemas.microsoft.com/office/powerpoint/2010/main" val="906942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C8F459A-D012-4788-86E8-5110920D8CE9}" type="slidenum">
              <a:rPr lang="en-US"/>
              <a:pPr>
                <a:defRPr/>
              </a:pPr>
              <a:t>‹#›</a:t>
            </a:fld>
            <a:endParaRPr lang="en-US"/>
          </a:p>
        </p:txBody>
      </p:sp>
    </p:spTree>
    <p:extLst>
      <p:ext uri="{BB962C8B-B14F-4D97-AF65-F5344CB8AC3E}">
        <p14:creationId xmlns:p14="http://schemas.microsoft.com/office/powerpoint/2010/main" val="3933966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18F5DBD-F9B8-4B45-9CE8-59C0E0039FB6}" type="slidenum">
              <a:rPr lang="en-US"/>
              <a:pPr>
                <a:defRPr/>
              </a:pPr>
              <a:t>‹#›</a:t>
            </a:fld>
            <a:endParaRPr lang="en-US"/>
          </a:p>
        </p:txBody>
      </p:sp>
    </p:spTree>
    <p:extLst>
      <p:ext uri="{BB962C8B-B14F-4D97-AF65-F5344CB8AC3E}">
        <p14:creationId xmlns:p14="http://schemas.microsoft.com/office/powerpoint/2010/main" val="3932234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85800"/>
            <a:ext cx="1905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562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75F32B4-2E94-46BE-B492-DF085754B0CF}" type="slidenum">
              <a:rPr lang="en-US"/>
              <a:pPr>
                <a:defRPr/>
              </a:pPr>
              <a:t>‹#›</a:t>
            </a:fld>
            <a:endParaRPr lang="en-US"/>
          </a:p>
        </p:txBody>
      </p:sp>
    </p:spTree>
    <p:extLst>
      <p:ext uri="{BB962C8B-B14F-4D97-AF65-F5344CB8AC3E}">
        <p14:creationId xmlns:p14="http://schemas.microsoft.com/office/powerpoint/2010/main" val="567007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ctrTitle"/>
          </p:nvPr>
        </p:nvSpPr>
        <p:spPr>
          <a:xfrm>
            <a:off x="866442" y="2099733"/>
            <a:ext cx="6620968" cy="2677648"/>
          </a:xfrm>
        </p:spPr>
        <p:txBody>
          <a:bodyPr anchor="b"/>
          <a:lstStyle>
            <a:lvl1pPr>
              <a:defRPr sz="3038"/>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7497" y="1830296"/>
            <a:ext cx="990599" cy="228659"/>
          </a:xfrm>
        </p:spPr>
        <p:txBody>
          <a:bodyPr anchor="t"/>
          <a:lstStyle>
            <a:lvl1pPr algn="l">
              <a:defRPr b="0" i="0">
                <a:solidFill>
                  <a:schemeClr val="tx1">
                    <a:alpha val="60000"/>
                  </a:schemeClr>
                </a:solidFill>
              </a:defRPr>
            </a:lvl1pPr>
          </a:lstStyle>
          <a:p>
            <a:fld id="{FCAB4A44-91AF-4724-BBE1-3C98E688C6DD}" type="datetimeFigureOut">
              <a:rPr lang="en-US" smtClean="0">
                <a:solidFill>
                  <a:prstClr val="white">
                    <a:alpha val="60000"/>
                  </a:prstClr>
                </a:solidFill>
              </a:rPr>
              <a:pPr/>
              <a:t>3/10/2014</a:t>
            </a:fld>
            <a:endParaRPr lang="en-US">
              <a:solidFill>
                <a:prstClr val="white">
                  <a:alpha val="60000"/>
                </a:prstClr>
              </a:solidFill>
            </a:endParaRPr>
          </a:p>
        </p:txBody>
      </p:sp>
      <p:sp>
        <p:nvSpPr>
          <p:cNvPr id="5" name="Footer Placeholder 4"/>
          <p:cNvSpPr>
            <a:spLocks noGrp="1"/>
          </p:cNvSpPr>
          <p:nvPr>
            <p:ph type="ftr" sz="quarter" idx="11"/>
          </p:nvPr>
        </p:nvSpPr>
        <p:spPr>
          <a:xfrm rot="5400000">
            <a:off x="6233635" y="3265903"/>
            <a:ext cx="3859795" cy="228660"/>
          </a:xfrm>
        </p:spPr>
        <p:txBody>
          <a:bodyPr/>
          <a:lstStyle>
            <a:lvl1pPr>
              <a:defRPr b="0" i="0">
                <a:solidFill>
                  <a:schemeClr val="tx1">
                    <a:alpha val="60000"/>
                  </a:schemeClr>
                </a:solidFill>
              </a:defRPr>
            </a:lvl1pPr>
          </a:lstStyle>
          <a:p>
            <a:endParaRPr lang="en-US">
              <a:solidFill>
                <a:prstClr val="white">
                  <a:alpha val="60000"/>
                </a:prstClr>
              </a:solidFill>
            </a:endParaRPr>
          </a:p>
        </p:txBody>
      </p:sp>
      <p:sp>
        <p:nvSpPr>
          <p:cNvPr id="6" name="Slide Number Placeholder 5"/>
          <p:cNvSpPr>
            <a:spLocks noGrp="1"/>
          </p:cNvSpPr>
          <p:nvPr>
            <p:ph type="sldNum" sz="quarter" idx="12"/>
          </p:nvPr>
        </p:nvSpPr>
        <p:spPr>
          <a:xfrm>
            <a:off x="7765280" y="292612"/>
            <a:ext cx="628813" cy="767687"/>
          </a:xfrm>
        </p:spPr>
        <p:txBody>
          <a:bodyPr/>
          <a:lstStyle>
            <a:lvl1pPr>
              <a:defRPr sz="1575" b="0" i="0">
                <a:latin typeface="+mj-lt"/>
                <a:cs typeface="Helvetica Light"/>
              </a:defRPr>
            </a:lvl1pPr>
          </a:lstStyle>
          <a:p>
            <a:fld id="{47B974A2-673B-438B-8F9E-D00F34002D79}" type="slidenum">
              <a:rPr lang="en-US" smtClean="0"/>
              <a:pPr/>
              <a:t>‹#›</a:t>
            </a:fld>
            <a:endParaRPr lang="en-US"/>
          </a:p>
        </p:txBody>
      </p:sp>
    </p:spTree>
    <p:extLst>
      <p:ext uri="{BB962C8B-B14F-4D97-AF65-F5344CB8AC3E}">
        <p14:creationId xmlns:p14="http://schemas.microsoft.com/office/powerpoint/2010/main" val="3721361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5" name="Rectangle 14"/>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9"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3" y="973668"/>
            <a:ext cx="6620969" cy="70696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66442" y="2603500"/>
            <a:ext cx="6620969" cy="34163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3740660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5468774" y="402165"/>
            <a:ext cx="3360024"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1" name="Freeform 5"/>
          <p:cNvSpPr>
            <a:spLocks/>
          </p:cNvSpPr>
          <p:nvPr/>
        </p:nvSpPr>
        <p:spPr bwMode="auto">
          <a:xfrm rot="16200000">
            <a:off x="2085056"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2" name="Freeform 5"/>
          <p:cNvSpPr>
            <a:spLocks/>
          </p:cNvSpPr>
          <p:nvPr/>
        </p:nvSpPr>
        <p:spPr bwMode="auto">
          <a:xfrm rot="15922489">
            <a:off x="3112580" y="188115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8" name="Rectangle 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2677645"/>
            <a:ext cx="3264119" cy="2283824"/>
          </a:xfrm>
        </p:spPr>
        <p:txBody>
          <a:bodyPr anchor="ctr"/>
          <a:lstStyle>
            <a:lvl1pPr algn="l">
              <a:defRPr sz="225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3018" y="2677644"/>
            <a:ext cx="2818893" cy="2283824"/>
          </a:xfrm>
        </p:spPr>
        <p:txBody>
          <a:bodyPr anchor="ctr"/>
          <a:lstStyle>
            <a:lvl1pPr marL="0" indent="0" algn="l">
              <a:buNone/>
              <a:defRPr sz="1125" cap="all">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109062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9"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6" name="Rectangle 15"/>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9"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2" y="973668"/>
            <a:ext cx="6620969" cy="70696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3" y="2603504"/>
            <a:ext cx="3619811" cy="3416301"/>
          </a:xfrm>
        </p:spPr>
        <p:txBody>
          <a:bodyPr>
            <a:normAutofit/>
          </a:bodyPr>
          <a:lstStyle>
            <a:lvl1pPr>
              <a:defRPr sz="1013"/>
            </a:lvl1pPr>
            <a:lvl2pPr>
              <a:defRPr sz="900"/>
            </a:lvl2pPr>
            <a:lvl3pPr>
              <a:defRPr sz="788"/>
            </a:lvl3pPr>
            <a:lvl4pPr>
              <a:defRPr sz="675"/>
            </a:lvl4pPr>
            <a:lvl5pPr>
              <a:defRPr sz="675"/>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7748" y="2603500"/>
            <a:ext cx="3619812" cy="3416300"/>
          </a:xfrm>
        </p:spPr>
        <p:txBody>
          <a:bodyPr>
            <a:normAutofit/>
          </a:bodyPr>
          <a:lstStyle>
            <a:lvl1pPr>
              <a:defRPr sz="1013"/>
            </a:lvl1pPr>
            <a:lvl2pPr>
              <a:defRPr sz="900"/>
            </a:lvl2pPr>
            <a:lvl3pPr>
              <a:defRPr sz="788"/>
            </a:lvl3pPr>
            <a:lvl4pPr>
              <a:defRPr sz="675"/>
            </a:lvl4pPr>
            <a:lvl5pPr>
              <a:defRPr sz="675"/>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1663108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8" name="Rectangle 1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1"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2" y="973668"/>
            <a:ext cx="6620969" cy="70696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2" y="2603500"/>
            <a:ext cx="3619811" cy="576262"/>
          </a:xfrm>
        </p:spPr>
        <p:txBody>
          <a:bodyPr anchor="b">
            <a:noAutofit/>
          </a:bodyPr>
          <a:lstStyle>
            <a:lvl1pPr marL="0" indent="0">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66443" y="3179766"/>
            <a:ext cx="3619811" cy="2840039"/>
          </a:xfrm>
        </p:spPr>
        <p:txBody>
          <a:bodyPr>
            <a:normAutofit/>
          </a:bodyPr>
          <a:lstStyle>
            <a:lvl1pPr>
              <a:defRPr sz="1013"/>
            </a:lvl1pPr>
            <a:lvl2pPr>
              <a:defRPr sz="900"/>
            </a:lvl2pPr>
            <a:lvl3pPr>
              <a:defRPr sz="788"/>
            </a:lvl3pPr>
            <a:lvl4pPr>
              <a:defRPr sz="675"/>
            </a:lvl4pPr>
            <a:lvl5pPr>
              <a:defRPr sz="675"/>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7748" y="2603500"/>
            <a:ext cx="3619812" cy="576262"/>
          </a:xfrm>
        </p:spPr>
        <p:txBody>
          <a:bodyPr anchor="b">
            <a:noAutofit/>
          </a:bodyPr>
          <a:lstStyle>
            <a:lvl1pPr marL="0" indent="0">
              <a:buNone/>
              <a:defRPr sz="1350"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57748" y="3179766"/>
            <a:ext cx="3619812" cy="2840039"/>
          </a:xfrm>
        </p:spPr>
        <p:txBody>
          <a:bodyPr>
            <a:normAutofit/>
          </a:bodyPr>
          <a:lstStyle>
            <a:lvl1pPr>
              <a:defRPr sz="1013"/>
            </a:lvl1pPr>
            <a:lvl2pPr>
              <a:defRPr sz="900"/>
            </a:lvl2pPr>
            <a:lvl3pPr>
              <a:defRPr sz="788"/>
            </a:lvl3pPr>
            <a:lvl4pPr>
              <a:defRPr sz="675"/>
            </a:lvl4pPr>
            <a:lvl5pPr>
              <a:defRPr sz="675"/>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31181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3571833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4" name="Rectangle 13"/>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8"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 name="Title 1"/>
          <p:cNvSpPr>
            <a:spLocks noGrp="1"/>
          </p:cNvSpPr>
          <p:nvPr>
            <p:ph type="title"/>
          </p:nvPr>
        </p:nvSpPr>
        <p:spPr>
          <a:xfrm>
            <a:off x="866443" y="973668"/>
            <a:ext cx="6620969" cy="70696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4" name="Footer Placeholder 3"/>
          <p:cNvSpPr>
            <a:spLocks noGrp="1"/>
          </p:cNvSpPr>
          <p:nvPr>
            <p:ph type="ftr" sz="quarter" idx="11"/>
          </p:nvPr>
        </p:nvSpPr>
        <p:spPr/>
        <p:txBody>
          <a:bodyPr/>
          <a:lstStyle/>
          <a:p>
            <a:endParaRPr lang="en-US">
              <a:solidFill>
                <a:srgbClr val="B31166"/>
              </a:solidFill>
            </a:endParaRPr>
          </a:p>
        </p:txBody>
      </p:sp>
      <p:sp>
        <p:nvSpPr>
          <p:cNvPr id="5" name="Slide Number Placeholder 4"/>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1676622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36639" y="448737"/>
            <a:ext cx="8466755" cy="5952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6" name="Rectangle 5"/>
          <p:cNvSpPr/>
          <p:nvPr/>
        </p:nvSpPr>
        <p:spPr>
          <a:xfrm>
            <a:off x="7830400" y="0"/>
            <a:ext cx="514484"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Date Placeholder 1"/>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3" name="Footer Placeholder 2"/>
          <p:cNvSpPr>
            <a:spLocks noGrp="1"/>
          </p:cNvSpPr>
          <p:nvPr>
            <p:ph type="ftr" sz="quarter" idx="11"/>
          </p:nvPr>
        </p:nvSpPr>
        <p:spPr/>
        <p:txBody>
          <a:bodyPr/>
          <a:lstStyle/>
          <a:p>
            <a:endParaRPr lang="en-US">
              <a:solidFill>
                <a:srgbClr val="B31166"/>
              </a:solidFill>
            </a:endParaRPr>
          </a:p>
        </p:txBody>
      </p:sp>
      <p:sp>
        <p:nvSpPr>
          <p:cNvPr id="4" name="Slide Number Placeholder 3"/>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4207502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4286177" y="402165"/>
            <a:ext cx="4542623"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2" name="Freeform 5"/>
          <p:cNvSpPr>
            <a:spLocks/>
          </p:cNvSpPr>
          <p:nvPr/>
        </p:nvSpPr>
        <p:spPr bwMode="auto">
          <a:xfrm rot="16200000">
            <a:off x="916351"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3" y="1295400"/>
            <a:ext cx="2095415" cy="1600200"/>
          </a:xfrm>
        </p:spPr>
        <p:txBody>
          <a:bodyPr anchor="b"/>
          <a:lstStyle>
            <a:lvl1pPr algn="l">
              <a:defRPr sz="1350" b="0"/>
            </a:lvl1pPr>
          </a:lstStyle>
          <a:p>
            <a:r>
              <a:rPr lang="en-US" smtClean="0"/>
              <a:t>Click to edit Master title style</a:t>
            </a:r>
            <a:endParaRPr lang="en-US" dirty="0"/>
          </a:p>
        </p:txBody>
      </p:sp>
      <p:sp>
        <p:nvSpPr>
          <p:cNvPr id="3" name="Content Placeholder 2"/>
          <p:cNvSpPr>
            <a:spLocks noGrp="1"/>
          </p:cNvSpPr>
          <p:nvPr>
            <p:ph idx="1"/>
          </p:nvPr>
        </p:nvSpPr>
        <p:spPr>
          <a:xfrm>
            <a:off x="4336990" y="1447800"/>
            <a:ext cx="3893564" cy="4572000"/>
          </a:xfrm>
        </p:spPr>
        <p:txBody>
          <a:bodyPr anchor="ct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4"/>
            <a:ext cx="2095415" cy="2895599"/>
          </a:xfrm>
        </p:spPr>
        <p:txBody>
          <a:bodyPr/>
          <a:lstStyle>
            <a:lvl1pPr marL="0" indent="0">
              <a:buNone/>
              <a:defRPr sz="788">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
        <p:nvSpPr>
          <p:cNvPr id="18" name="Freeform 5"/>
          <p:cNvSpPr>
            <a:spLocks/>
          </p:cNvSpPr>
          <p:nvPr/>
        </p:nvSpPr>
        <p:spPr bwMode="auto">
          <a:xfrm rot="15922489">
            <a:off x="1943875" y="188115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133162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4630357" y="402165"/>
            <a:ext cx="4198442"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2" name="Freeform 5"/>
          <p:cNvSpPr>
            <a:spLocks/>
          </p:cNvSpPr>
          <p:nvPr/>
        </p:nvSpPr>
        <p:spPr bwMode="auto">
          <a:xfrm rot="16200000">
            <a:off x="1716101"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ectangle 9"/>
          <p:cNvSpPr/>
          <p:nvPr/>
        </p:nvSpPr>
        <p:spPr>
          <a:xfrm>
            <a:off x="7830400" y="0"/>
            <a:ext cx="514484"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1693337"/>
            <a:ext cx="2899606" cy="1735667"/>
          </a:xfrm>
        </p:spPr>
        <p:txBody>
          <a:bodyPr anchor="b">
            <a:normAutofit/>
          </a:bodyPr>
          <a:lstStyle>
            <a:lvl1pPr algn="l">
              <a:defRPr sz="2025" b="0"/>
            </a:lvl1pPr>
          </a:lstStyle>
          <a:p>
            <a:r>
              <a:rPr lang="en-US" smtClean="0"/>
              <a:t>Click to edit Master title style</a:t>
            </a:r>
            <a:endParaRPr lang="en-US" dirty="0"/>
          </a:p>
        </p:txBody>
      </p:sp>
      <p:sp>
        <p:nvSpPr>
          <p:cNvPr id="3" name="Picture Placeholder 2"/>
          <p:cNvSpPr>
            <a:spLocks noGrp="1"/>
          </p:cNvSpPr>
          <p:nvPr>
            <p:ph type="pic" idx="1"/>
          </p:nvPr>
        </p:nvSpPr>
        <p:spPr>
          <a:xfrm>
            <a:off x="4912182" y="1143000"/>
            <a:ext cx="2400926" cy="4572000"/>
          </a:xfrm>
          <a:prstGeom prst="roundRect">
            <a:avLst>
              <a:gd name="adj" fmla="val 1858"/>
            </a:avLst>
          </a:prstGeom>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a:p>
        </p:txBody>
      </p:sp>
      <p:sp>
        <p:nvSpPr>
          <p:cNvPr id="4" name="Text Placeholder 3"/>
          <p:cNvSpPr>
            <a:spLocks noGrp="1"/>
          </p:cNvSpPr>
          <p:nvPr>
            <p:ph type="body" sz="half" idx="2"/>
          </p:nvPr>
        </p:nvSpPr>
        <p:spPr>
          <a:xfrm>
            <a:off x="866443" y="3657600"/>
            <a:ext cx="2895163" cy="1371600"/>
          </a:xfrm>
        </p:spPr>
        <p:txBody>
          <a:bodyPr>
            <a:normAutofit/>
          </a:bodyPr>
          <a:lstStyle>
            <a:lvl1pPr marL="0" indent="0">
              <a:buNone/>
              <a:defRPr sz="788">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
        <p:nvSpPr>
          <p:cNvPr id="22" name="Freeform 5"/>
          <p:cNvSpPr>
            <a:spLocks/>
          </p:cNvSpPr>
          <p:nvPr/>
        </p:nvSpPr>
        <p:spPr bwMode="auto">
          <a:xfrm rot="15922489">
            <a:off x="2741415" y="188115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4021066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14" name="Freeform 5"/>
          <p:cNvSpPr>
            <a:spLocks/>
          </p:cNvSpPr>
          <p:nvPr/>
        </p:nvSpPr>
        <p:spPr bwMode="auto">
          <a:xfrm rot="10371525">
            <a:off x="197878" y="4438254"/>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1" name="Freeform 5"/>
          <p:cNvSpPr>
            <a:spLocks/>
          </p:cNvSpPr>
          <p:nvPr/>
        </p:nvSpPr>
        <p:spPr bwMode="auto">
          <a:xfrm rot="10800000">
            <a:off x="344719" y="321130"/>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ectangle 9"/>
          <p:cNvSpPr/>
          <p:nvPr/>
        </p:nvSpPr>
        <p:spPr>
          <a:xfrm>
            <a:off x="7830400" y="0"/>
            <a:ext cx="514484"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4969927"/>
            <a:ext cx="6620969" cy="566738"/>
          </a:xfrm>
        </p:spPr>
        <p:txBody>
          <a:bodyPr anchor="b">
            <a:normAutofit/>
          </a:bodyPr>
          <a:lstStyle>
            <a:lvl1pPr algn="l">
              <a:defRPr sz="13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9" cy="3429000"/>
          </a:xfrm>
          <a:prstGeom prst="roundRect">
            <a:avLst>
              <a:gd name="adj" fmla="val 1858"/>
            </a:avLst>
          </a:prstGeom>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a:p>
        </p:txBody>
      </p:sp>
      <p:sp>
        <p:nvSpPr>
          <p:cNvPr id="4" name="Text Placeholder 3"/>
          <p:cNvSpPr>
            <a:spLocks noGrp="1"/>
          </p:cNvSpPr>
          <p:nvPr>
            <p:ph type="body" sz="half" idx="2"/>
          </p:nvPr>
        </p:nvSpPr>
        <p:spPr>
          <a:xfrm>
            <a:off x="866442" y="5536665"/>
            <a:ext cx="6620968" cy="493712"/>
          </a:xfrm>
        </p:spPr>
        <p:txBody>
          <a:bodyPr>
            <a:normAutofit/>
          </a:bodyPr>
          <a:lstStyle>
            <a:lvl1pPr marL="0" indent="0">
              <a:buNone/>
              <a:defRPr sz="675">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315418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7" name="Freeform 5"/>
          <p:cNvSpPr>
            <a:spLocks/>
          </p:cNvSpPr>
          <p:nvPr/>
        </p:nvSpPr>
        <p:spPr bwMode="auto">
          <a:xfrm>
            <a:off x="341797" y="2801323"/>
            <a:ext cx="8460404" cy="3602637"/>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5" name="Freeform 5"/>
          <p:cNvSpPr>
            <a:spLocks/>
          </p:cNvSpPr>
          <p:nvPr/>
        </p:nvSpPr>
        <p:spPr bwMode="auto">
          <a:xfrm rot="21010068">
            <a:off x="6369873" y="2714874"/>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6" name="Rectangle 15"/>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1824" y="1063417"/>
            <a:ext cx="6625588" cy="1372986"/>
          </a:xfrm>
        </p:spPr>
        <p:txBody>
          <a:bodyP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8" name="Text Placeholder 3"/>
          <p:cNvSpPr>
            <a:spLocks noGrp="1"/>
          </p:cNvSpPr>
          <p:nvPr>
            <p:ph type="body" sz="half" idx="2"/>
          </p:nvPr>
        </p:nvSpPr>
        <p:spPr>
          <a:xfrm>
            <a:off x="866442" y="3543300"/>
            <a:ext cx="6620969" cy="2476500"/>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190510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1" name="Freeform 5"/>
          <p:cNvSpPr>
            <a:spLocks/>
          </p:cNvSpPr>
          <p:nvPr/>
        </p:nvSpPr>
        <p:spPr bwMode="auto">
          <a:xfrm rot="21010068">
            <a:off x="6369873" y="41851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2" name="Freeform 5"/>
          <p:cNvSpPr>
            <a:spLocks/>
          </p:cNvSpPr>
          <p:nvPr/>
        </p:nvSpPr>
        <p:spPr bwMode="auto">
          <a:xfrm>
            <a:off x="341797" y="4241805"/>
            <a:ext cx="8460404"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1186718" y="982134"/>
            <a:ext cx="6342081" cy="2696632"/>
          </a:xfrm>
        </p:spPr>
        <p:txBody>
          <a:bodyP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10" name="Text Placeholder 3"/>
          <p:cNvSpPr>
            <a:spLocks noGrp="1"/>
          </p:cNvSpPr>
          <p:nvPr>
            <p:ph type="body" sz="half" idx="2"/>
          </p:nvPr>
        </p:nvSpPr>
        <p:spPr>
          <a:xfrm>
            <a:off x="866443" y="5029203"/>
            <a:ext cx="6935479" cy="997857"/>
          </a:xfrm>
        </p:spPr>
        <p:txBody>
          <a:bodyPr anchor="ctr">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4" name="Text Placeholder 3"/>
          <p:cNvSpPr>
            <a:spLocks noGrp="1"/>
          </p:cNvSpPr>
          <p:nvPr>
            <p:ph type="body" sz="half" idx="13"/>
          </p:nvPr>
        </p:nvSpPr>
        <p:spPr>
          <a:xfrm>
            <a:off x="1459840" y="3678766"/>
            <a:ext cx="5799925" cy="342174"/>
          </a:xfrm>
        </p:spPr>
        <p:txBody>
          <a:bodyPr anchor="t">
            <a:normAutofit/>
          </a:bodyPr>
          <a:lstStyle>
            <a:lvl1pPr marL="0" indent="0">
              <a:buNone/>
              <a:defRPr lang="en-US" sz="788" b="0" i="0" kern="1200" cap="small" dirty="0" smtClean="0">
                <a:solidFill>
                  <a:schemeClr val="accent1">
                    <a:lumMod val="60000"/>
                    <a:lumOff val="40000"/>
                  </a:schemeClr>
                </a:solidFill>
                <a:latin typeface="+mn-lt"/>
                <a:ea typeface="+mn-ea"/>
                <a:cs typeface="Helvetica Light"/>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6" name="TextBox 15"/>
          <p:cNvSpPr txBox="1"/>
          <p:nvPr/>
        </p:nvSpPr>
        <p:spPr>
          <a:xfrm>
            <a:off x="661348" y="607338"/>
            <a:ext cx="601591"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
        <p:nvSpPr>
          <p:cNvPr id="13" name="TextBox 12"/>
          <p:cNvSpPr txBox="1"/>
          <p:nvPr/>
        </p:nvSpPr>
        <p:spPr>
          <a:xfrm>
            <a:off x="7415276" y="2613789"/>
            <a:ext cx="489700"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Tree>
    <p:extLst>
      <p:ext uri="{BB962C8B-B14F-4D97-AF65-F5344CB8AC3E}">
        <p14:creationId xmlns:p14="http://schemas.microsoft.com/office/powerpoint/2010/main" val="2716718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13" name="Freeform 5"/>
          <p:cNvSpPr>
            <a:spLocks/>
          </p:cNvSpPr>
          <p:nvPr/>
        </p:nvSpPr>
        <p:spPr bwMode="auto">
          <a:xfrm rot="21010068">
            <a:off x="6369873" y="4193583"/>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8" name="Freeform 5"/>
          <p:cNvSpPr>
            <a:spLocks/>
          </p:cNvSpPr>
          <p:nvPr/>
        </p:nvSpPr>
        <p:spPr bwMode="auto">
          <a:xfrm>
            <a:off x="341797" y="4241805"/>
            <a:ext cx="8460404"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7" name="Rectangle 6"/>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3" y="2370667"/>
            <a:ext cx="6620969" cy="1822514"/>
          </a:xfrm>
        </p:spPr>
        <p:txBody>
          <a:bodyPr anchor="b"/>
          <a:lstStyle>
            <a:lvl1pPr algn="l">
              <a:defRPr sz="225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5024967"/>
            <a:ext cx="6620969" cy="860400"/>
          </a:xfrm>
        </p:spPr>
        <p:txBody>
          <a:bodyPr anchor="t"/>
          <a:lstStyle>
            <a:lvl1pPr marL="0" indent="0" algn="l">
              <a:buNone/>
              <a:defRPr sz="1125" cap="none">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4188047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1" name="Freeform 5"/>
          <p:cNvSpPr>
            <a:spLocks/>
          </p:cNvSpPr>
          <p:nvPr/>
        </p:nvSpPr>
        <p:spPr bwMode="auto">
          <a:xfrm>
            <a:off x="341797" y="4241805"/>
            <a:ext cx="8460404" cy="2337161"/>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9" name="Freeform 5"/>
          <p:cNvSpPr>
            <a:spLocks/>
          </p:cNvSpPr>
          <p:nvPr/>
        </p:nvSpPr>
        <p:spPr bwMode="auto">
          <a:xfrm rot="21010068">
            <a:off x="6369873" y="4185116"/>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Rectangle 9"/>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1105188" y="1210734"/>
            <a:ext cx="6382222" cy="2468032"/>
          </a:xfrm>
        </p:spPr>
        <p:txBody>
          <a:bodyPr anchor="ct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8" name="Text Placeholder 3"/>
          <p:cNvSpPr>
            <a:spLocks noGrp="1"/>
          </p:cNvSpPr>
          <p:nvPr>
            <p:ph type="body" sz="half" idx="2"/>
          </p:nvPr>
        </p:nvSpPr>
        <p:spPr>
          <a:xfrm>
            <a:off x="1105189" y="5024967"/>
            <a:ext cx="6389647" cy="1002090"/>
          </a:xfrm>
        </p:spPr>
        <p:txBody>
          <a:bodyPr anchor="t">
            <a:normAutofit/>
          </a:bodyPr>
          <a:lstStyle>
            <a:lvl1pPr marL="0" indent="0">
              <a:buNone/>
              <a:defRPr lang="en-US" sz="1013" b="0" i="0" kern="1200" dirty="0" smtClean="0">
                <a:solidFill>
                  <a:schemeClr val="accent1">
                    <a:lumMod val="60000"/>
                    <a:lumOff val="40000"/>
                  </a:schemeClr>
                </a:solidFill>
                <a:latin typeface="+mn-lt"/>
                <a:ea typeface="+mn-ea"/>
                <a:cs typeface="Helvetica Light"/>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2" name="TextBox 11"/>
          <p:cNvSpPr txBox="1"/>
          <p:nvPr/>
        </p:nvSpPr>
        <p:spPr>
          <a:xfrm>
            <a:off x="585128" y="809736"/>
            <a:ext cx="601591"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
        <p:nvSpPr>
          <p:cNvPr id="15" name="TextBox 14"/>
          <p:cNvSpPr txBox="1"/>
          <p:nvPr/>
        </p:nvSpPr>
        <p:spPr>
          <a:xfrm>
            <a:off x="7362300" y="2565920"/>
            <a:ext cx="489700" cy="923330"/>
          </a:xfrm>
          <a:prstGeom prst="rect">
            <a:avLst/>
          </a:prstGeom>
          <a:noFill/>
        </p:spPr>
        <p:txBody>
          <a:bodyPr wrap="square" rtlCol="0">
            <a:spAutoFit/>
          </a:bodyPr>
          <a:lstStyle/>
          <a:p>
            <a:pPr algn="r" eaLnBrk="1" fontAlgn="auto" hangingPunct="1">
              <a:spcBef>
                <a:spcPts val="0"/>
              </a:spcBef>
              <a:spcAft>
                <a:spcPts val="0"/>
              </a:spcAft>
            </a:pPr>
            <a:r>
              <a:rPr lang="en-US" sz="5400" dirty="0">
                <a:solidFill>
                  <a:srgbClr val="B31166">
                    <a:lumMod val="60000"/>
                    <a:lumOff val="40000"/>
                  </a:srgbClr>
                </a:solidFill>
                <a:latin typeface="Arial"/>
                <a:cs typeface="Arial"/>
              </a:rPr>
              <a:t>”</a:t>
            </a:r>
          </a:p>
        </p:txBody>
      </p:sp>
    </p:spTree>
    <p:extLst>
      <p:ext uri="{BB962C8B-B14F-4D97-AF65-F5344CB8AC3E}">
        <p14:creationId xmlns:p14="http://schemas.microsoft.com/office/powerpoint/2010/main" val="3070147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2" name="Freeform 5"/>
          <p:cNvSpPr>
            <a:spLocks/>
          </p:cNvSpPr>
          <p:nvPr/>
        </p:nvSpPr>
        <p:spPr bwMode="auto">
          <a:xfrm>
            <a:off x="341797" y="3246971"/>
            <a:ext cx="8460404" cy="3602637"/>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Text Placeholder 3"/>
          <p:cNvSpPr>
            <a:spLocks noGrp="1"/>
          </p:cNvSpPr>
          <p:nvPr>
            <p:ph type="body" sz="half" idx="2"/>
          </p:nvPr>
        </p:nvSpPr>
        <p:spPr>
          <a:xfrm>
            <a:off x="866444" y="4495742"/>
            <a:ext cx="6620968" cy="1531319"/>
          </a:xfrm>
        </p:spPr>
        <p:txBody>
          <a:bodyPr anchor="t">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2" name="Freeform 5"/>
          <p:cNvSpPr>
            <a:spLocks/>
          </p:cNvSpPr>
          <p:nvPr/>
        </p:nvSpPr>
        <p:spPr bwMode="auto">
          <a:xfrm rot="21010068">
            <a:off x="6369873" y="3152184"/>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48267"/>
            <a:ext cx="6620969" cy="2053166"/>
          </a:xfrm>
        </p:spPr>
        <p:txBody>
          <a:bodyPr/>
          <a:lstStyle>
            <a:lvl1pPr>
              <a:defRPr sz="225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
        <p:nvSpPr>
          <p:cNvPr id="13" name="Text Placeholder 3"/>
          <p:cNvSpPr>
            <a:spLocks noGrp="1"/>
          </p:cNvSpPr>
          <p:nvPr>
            <p:ph type="body" sz="half" idx="13"/>
          </p:nvPr>
        </p:nvSpPr>
        <p:spPr>
          <a:xfrm>
            <a:off x="866442" y="3993695"/>
            <a:ext cx="6620968" cy="588517"/>
          </a:xfrm>
        </p:spPr>
        <p:txBody>
          <a:bodyPr anchor="b">
            <a:normAutofit/>
          </a:bodyPr>
          <a:lstStyle>
            <a:lvl1pPr marL="0" indent="0" algn="l" defTabSz="257175" rtl="0" eaLnBrk="1" latinLnBrk="0" hangingPunct="1">
              <a:buNone/>
              <a:defRPr lang="en-US" sz="1575" b="0" i="0" kern="1200" cap="none" dirty="0" smtClean="0">
                <a:solidFill>
                  <a:schemeClr val="accent1">
                    <a:lumMod val="60000"/>
                    <a:lumOff val="40000"/>
                  </a:schemeClr>
                </a:solidFill>
                <a:latin typeface="+mn-lt"/>
                <a:ea typeface="+mn-ea"/>
                <a:cs typeface="Helvetica Light"/>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4608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098546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3"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1"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5" name="Rectangle 14"/>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73668"/>
            <a:ext cx="6620969" cy="706964"/>
          </a:xfrm>
        </p:spPr>
        <p:txBody>
          <a:bodyPr/>
          <a:lstStyle>
            <a:lvl1pPr>
              <a:defRPr sz="2025"/>
            </a:lvl1pPr>
          </a:lstStyle>
          <a:p>
            <a:r>
              <a:rPr lang="en-US" smtClean="0"/>
              <a:t>Click to edit Master title style</a:t>
            </a:r>
            <a:endParaRPr lang="en-US" dirty="0"/>
          </a:p>
        </p:txBody>
      </p:sp>
      <p:sp>
        <p:nvSpPr>
          <p:cNvPr id="3" name="Text Placeholder 2"/>
          <p:cNvSpPr>
            <a:spLocks noGrp="1"/>
          </p:cNvSpPr>
          <p:nvPr>
            <p:ph type="body" idx="1"/>
          </p:nvPr>
        </p:nvSpPr>
        <p:spPr>
          <a:xfrm>
            <a:off x="866441" y="2603502"/>
            <a:ext cx="2357022"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5" name="Text Placeholder 4"/>
          <p:cNvSpPr>
            <a:spLocks noGrp="1"/>
          </p:cNvSpPr>
          <p:nvPr>
            <p:ph type="body" sz="quarter" idx="3"/>
          </p:nvPr>
        </p:nvSpPr>
        <p:spPr>
          <a:xfrm>
            <a:off x="3385424" y="2603500"/>
            <a:ext cx="2360872"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47B974A2-673B-438B-8F9E-D00F34002D79}" type="slidenum">
              <a:rPr lang="en-US" smtClean="0"/>
              <a:pPr/>
              <a:t>‹#›</a:t>
            </a:fld>
            <a:endParaRPr lang="en-US"/>
          </a:p>
        </p:txBody>
      </p:sp>
      <p:sp>
        <p:nvSpPr>
          <p:cNvPr id="14" name="Text Placeholder 4"/>
          <p:cNvSpPr>
            <a:spLocks noGrp="1"/>
          </p:cNvSpPr>
          <p:nvPr>
            <p:ph type="body" sz="quarter" idx="13"/>
          </p:nvPr>
        </p:nvSpPr>
        <p:spPr>
          <a:xfrm>
            <a:off x="5917644" y="2603501"/>
            <a:ext cx="2359912"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cxnSp>
        <p:nvCxnSpPr>
          <p:cNvPr id="17" name="Straight Connector 16"/>
          <p:cNvCxnSpPr/>
          <p:nvPr/>
        </p:nvCxnSpPr>
        <p:spPr>
          <a:xfrm>
            <a:off x="3303839"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30820"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866443" y="3179768"/>
            <a:ext cx="2357023"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9" name="Text Placeholder 3"/>
          <p:cNvSpPr>
            <a:spLocks noGrp="1"/>
          </p:cNvSpPr>
          <p:nvPr>
            <p:ph type="body" sz="half" idx="16"/>
          </p:nvPr>
        </p:nvSpPr>
        <p:spPr>
          <a:xfrm>
            <a:off x="3385424" y="3179767"/>
            <a:ext cx="2360872"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0" name="Text Placeholder 3"/>
          <p:cNvSpPr>
            <a:spLocks noGrp="1"/>
          </p:cNvSpPr>
          <p:nvPr>
            <p:ph type="body" sz="half" idx="17"/>
          </p:nvPr>
        </p:nvSpPr>
        <p:spPr>
          <a:xfrm>
            <a:off x="5917788" y="3179766"/>
            <a:ext cx="2359766"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997455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45"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32"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25" name="Rectangle 24"/>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73668"/>
            <a:ext cx="6620969" cy="706964"/>
          </a:xfrm>
        </p:spPr>
        <p:txBody>
          <a:bodyPr/>
          <a:lstStyle>
            <a:lvl1pPr>
              <a:defRPr sz="2025"/>
            </a:lvl1pPr>
          </a:lstStyle>
          <a:p>
            <a:r>
              <a:rPr lang="en-US" smtClean="0"/>
              <a:t>Click to edit Master title style</a:t>
            </a:r>
            <a:endParaRPr lang="en-US" dirty="0"/>
          </a:p>
        </p:txBody>
      </p:sp>
      <p:sp>
        <p:nvSpPr>
          <p:cNvPr id="3" name="Text Placeholder 2"/>
          <p:cNvSpPr>
            <a:spLocks noGrp="1"/>
          </p:cNvSpPr>
          <p:nvPr>
            <p:ph type="body" idx="1"/>
          </p:nvPr>
        </p:nvSpPr>
        <p:spPr>
          <a:xfrm>
            <a:off x="866443" y="4532844"/>
            <a:ext cx="2288425"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5" name="Text Placeholder 4"/>
          <p:cNvSpPr>
            <a:spLocks noGrp="1"/>
          </p:cNvSpPr>
          <p:nvPr>
            <p:ph type="body" sz="quarter" idx="3"/>
          </p:nvPr>
        </p:nvSpPr>
        <p:spPr>
          <a:xfrm>
            <a:off x="3427543" y="4532848"/>
            <a:ext cx="2288425" cy="576263"/>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8" name="Footer Placeholder 7"/>
          <p:cNvSpPr>
            <a:spLocks noGrp="1"/>
          </p:cNvSpPr>
          <p:nvPr>
            <p:ph type="ftr" sz="quarter" idx="11"/>
          </p:nvPr>
        </p:nvSpPr>
        <p:spPr>
          <a:xfrm>
            <a:off x="420944" y="6391842"/>
            <a:ext cx="2733923" cy="304801"/>
          </a:xfrm>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47B974A2-673B-438B-8F9E-D00F34002D79}" type="slidenum">
              <a:rPr lang="en-US" smtClean="0"/>
              <a:pPr/>
              <a:t>‹#›</a:t>
            </a:fld>
            <a:endParaRPr lang="en-US"/>
          </a:p>
        </p:txBody>
      </p:sp>
      <p:sp>
        <p:nvSpPr>
          <p:cNvPr id="14" name="Text Placeholder 4"/>
          <p:cNvSpPr>
            <a:spLocks noGrp="1"/>
          </p:cNvSpPr>
          <p:nvPr>
            <p:ph type="body" sz="quarter" idx="13"/>
          </p:nvPr>
        </p:nvSpPr>
        <p:spPr>
          <a:xfrm>
            <a:off x="5988642" y="4532845"/>
            <a:ext cx="2288918" cy="576262"/>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9" name="Picture Placeholder 2"/>
          <p:cNvSpPr>
            <a:spLocks noGrp="1"/>
          </p:cNvSpPr>
          <p:nvPr>
            <p:ph type="pic" idx="15"/>
          </p:nvPr>
        </p:nvSpPr>
        <p:spPr>
          <a:xfrm>
            <a:off x="1001177" y="2603500"/>
            <a:ext cx="2018957"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22" name="Text Placeholder 3"/>
          <p:cNvSpPr>
            <a:spLocks noGrp="1"/>
          </p:cNvSpPr>
          <p:nvPr>
            <p:ph type="body" sz="half" idx="18"/>
          </p:nvPr>
        </p:nvSpPr>
        <p:spPr>
          <a:xfrm>
            <a:off x="866443" y="5109106"/>
            <a:ext cx="2288425"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3" name="Text Placeholder 3"/>
          <p:cNvSpPr>
            <a:spLocks noGrp="1"/>
          </p:cNvSpPr>
          <p:nvPr>
            <p:ph type="body" sz="half" idx="19"/>
          </p:nvPr>
        </p:nvSpPr>
        <p:spPr>
          <a:xfrm>
            <a:off x="3428523" y="5109105"/>
            <a:ext cx="2288425"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24" name="Text Placeholder 3"/>
          <p:cNvSpPr>
            <a:spLocks noGrp="1"/>
          </p:cNvSpPr>
          <p:nvPr>
            <p:ph type="body" sz="half" idx="20"/>
          </p:nvPr>
        </p:nvSpPr>
        <p:spPr>
          <a:xfrm>
            <a:off x="5988642" y="5109104"/>
            <a:ext cx="2288918"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41" name="Picture Placeholder 2"/>
          <p:cNvSpPr>
            <a:spLocks noGrp="1"/>
          </p:cNvSpPr>
          <p:nvPr>
            <p:ph type="pic" idx="21"/>
          </p:nvPr>
        </p:nvSpPr>
        <p:spPr>
          <a:xfrm>
            <a:off x="3562274" y="2603500"/>
            <a:ext cx="2018958"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2" name="Picture Placeholder 2"/>
          <p:cNvSpPr>
            <a:spLocks noGrp="1"/>
          </p:cNvSpPr>
          <p:nvPr>
            <p:ph type="pic" idx="22"/>
          </p:nvPr>
        </p:nvSpPr>
        <p:spPr>
          <a:xfrm>
            <a:off x="6123869" y="2603500"/>
            <a:ext cx="2018957" cy="159151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9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cxnSp>
        <p:nvCxnSpPr>
          <p:cNvPr id="43" name="Straight Connector 42"/>
          <p:cNvCxnSpPr/>
          <p:nvPr/>
        </p:nvCxnSpPr>
        <p:spPr>
          <a:xfrm>
            <a:off x="3305234"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9875"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030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Freeform 5"/>
          <p:cNvSpPr>
            <a:spLocks/>
          </p:cNvSpPr>
          <p:nvPr/>
        </p:nvSpPr>
        <p:spPr bwMode="auto">
          <a:xfrm rot="21010068">
            <a:off x="6369873" y="1797517"/>
            <a:ext cx="2475200" cy="44092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10" name="Freeform 5"/>
          <p:cNvSpPr>
            <a:spLocks/>
          </p:cNvSpPr>
          <p:nvPr/>
        </p:nvSpPr>
        <p:spPr bwMode="auto">
          <a:xfrm>
            <a:off x="344719" y="1866405"/>
            <a:ext cx="8460404" cy="4533900"/>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8" name="Rectangle 7"/>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866442" y="973668"/>
            <a:ext cx="662096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2" y="2603500"/>
            <a:ext cx="6620969" cy="3416300"/>
          </a:xfrm>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3671" y="6391842"/>
            <a:ext cx="743143" cy="304799"/>
          </a:xfrm>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20633315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7" name="Freeform 5"/>
          <p:cNvSpPr>
            <a:spLocks/>
          </p:cNvSpPr>
          <p:nvPr/>
        </p:nvSpPr>
        <p:spPr bwMode="auto">
          <a:xfrm rot="5101749">
            <a:off x="4310182" y="4632813"/>
            <a:ext cx="3299407" cy="330779"/>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508 w 10000"/>
              <a:gd name="connsiteY36" fmla="*/ 641 h 10000"/>
              <a:gd name="connsiteX37" fmla="*/ 2192 w 10000"/>
              <a:gd name="connsiteY37" fmla="*/ 585 h 10000"/>
              <a:gd name="connsiteX38" fmla="*/ 1890 w 10000"/>
              <a:gd name="connsiteY38" fmla="*/ 525 h 10000"/>
              <a:gd name="connsiteX39" fmla="*/ 1610 w 10000"/>
              <a:gd name="connsiteY39" fmla="*/ 462 h 10000"/>
              <a:gd name="connsiteX40" fmla="*/ 1347 w 10000"/>
              <a:gd name="connsiteY40" fmla="*/ 399 h 10000"/>
              <a:gd name="connsiteX41" fmla="*/ 1105 w 10000"/>
              <a:gd name="connsiteY41" fmla="*/ 336 h 10000"/>
              <a:gd name="connsiteX42" fmla="*/ 883 w 10000"/>
              <a:gd name="connsiteY42" fmla="*/ 277 h 10000"/>
              <a:gd name="connsiteX43" fmla="*/ 686 w 10000"/>
              <a:gd name="connsiteY43" fmla="*/ 221 h 10000"/>
              <a:gd name="connsiteX44" fmla="*/ 508 w 10000"/>
              <a:gd name="connsiteY44" fmla="*/ 168 h 10000"/>
              <a:gd name="connsiteX45" fmla="*/ 358 w 10000"/>
              <a:gd name="connsiteY45" fmla="*/ 123 h 10000"/>
              <a:gd name="connsiteX46" fmla="*/ 232 w 10000"/>
              <a:gd name="connsiteY46" fmla="*/ 81 h 10000"/>
              <a:gd name="connsiteX47" fmla="*/ 59 w 10000"/>
              <a:gd name="connsiteY47" fmla="*/ 21 h 10000"/>
              <a:gd name="connsiteX48" fmla="*/ 0 w 10000"/>
              <a:gd name="connsiteY48" fmla="*/ 0 h 10000"/>
              <a:gd name="connsiteX49" fmla="*/ 0 w 10000"/>
              <a:gd name="connsiteY49"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192 w 10000"/>
              <a:gd name="connsiteY36" fmla="*/ 585 h 10000"/>
              <a:gd name="connsiteX37" fmla="*/ 1890 w 10000"/>
              <a:gd name="connsiteY37" fmla="*/ 525 h 10000"/>
              <a:gd name="connsiteX38" fmla="*/ 1610 w 10000"/>
              <a:gd name="connsiteY38" fmla="*/ 462 h 10000"/>
              <a:gd name="connsiteX39" fmla="*/ 1347 w 10000"/>
              <a:gd name="connsiteY39" fmla="*/ 399 h 10000"/>
              <a:gd name="connsiteX40" fmla="*/ 1105 w 10000"/>
              <a:gd name="connsiteY40" fmla="*/ 336 h 10000"/>
              <a:gd name="connsiteX41" fmla="*/ 883 w 10000"/>
              <a:gd name="connsiteY41" fmla="*/ 277 h 10000"/>
              <a:gd name="connsiteX42" fmla="*/ 686 w 10000"/>
              <a:gd name="connsiteY42" fmla="*/ 221 h 10000"/>
              <a:gd name="connsiteX43" fmla="*/ 508 w 10000"/>
              <a:gd name="connsiteY43" fmla="*/ 168 h 10000"/>
              <a:gd name="connsiteX44" fmla="*/ 358 w 10000"/>
              <a:gd name="connsiteY44" fmla="*/ 123 h 10000"/>
              <a:gd name="connsiteX45" fmla="*/ 232 w 10000"/>
              <a:gd name="connsiteY45" fmla="*/ 81 h 10000"/>
              <a:gd name="connsiteX46" fmla="*/ 59 w 10000"/>
              <a:gd name="connsiteY46" fmla="*/ 21 h 10000"/>
              <a:gd name="connsiteX47" fmla="*/ 0 w 10000"/>
              <a:gd name="connsiteY47" fmla="*/ 0 h 10000"/>
              <a:gd name="connsiteX48" fmla="*/ 0 w 10000"/>
              <a:gd name="connsiteY48"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890 w 10000"/>
              <a:gd name="connsiteY36" fmla="*/ 525 h 10000"/>
              <a:gd name="connsiteX37" fmla="*/ 1610 w 10000"/>
              <a:gd name="connsiteY37" fmla="*/ 462 h 10000"/>
              <a:gd name="connsiteX38" fmla="*/ 1347 w 10000"/>
              <a:gd name="connsiteY38" fmla="*/ 399 h 10000"/>
              <a:gd name="connsiteX39" fmla="*/ 1105 w 10000"/>
              <a:gd name="connsiteY39" fmla="*/ 336 h 10000"/>
              <a:gd name="connsiteX40" fmla="*/ 883 w 10000"/>
              <a:gd name="connsiteY40" fmla="*/ 277 h 10000"/>
              <a:gd name="connsiteX41" fmla="*/ 686 w 10000"/>
              <a:gd name="connsiteY41" fmla="*/ 221 h 10000"/>
              <a:gd name="connsiteX42" fmla="*/ 508 w 10000"/>
              <a:gd name="connsiteY42" fmla="*/ 168 h 10000"/>
              <a:gd name="connsiteX43" fmla="*/ 358 w 10000"/>
              <a:gd name="connsiteY43" fmla="*/ 123 h 10000"/>
              <a:gd name="connsiteX44" fmla="*/ 232 w 10000"/>
              <a:gd name="connsiteY44" fmla="*/ 81 h 10000"/>
              <a:gd name="connsiteX45" fmla="*/ 59 w 10000"/>
              <a:gd name="connsiteY45" fmla="*/ 21 h 10000"/>
              <a:gd name="connsiteX46" fmla="*/ 0 w 10000"/>
              <a:gd name="connsiteY46" fmla="*/ 0 h 10000"/>
              <a:gd name="connsiteX47" fmla="*/ 0 w 10000"/>
              <a:gd name="connsiteY4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1610 w 10000"/>
              <a:gd name="connsiteY36" fmla="*/ 462 h 10000"/>
              <a:gd name="connsiteX37" fmla="*/ 1347 w 10000"/>
              <a:gd name="connsiteY37" fmla="*/ 399 h 10000"/>
              <a:gd name="connsiteX38" fmla="*/ 1105 w 10000"/>
              <a:gd name="connsiteY38" fmla="*/ 336 h 10000"/>
              <a:gd name="connsiteX39" fmla="*/ 883 w 10000"/>
              <a:gd name="connsiteY39" fmla="*/ 277 h 10000"/>
              <a:gd name="connsiteX40" fmla="*/ 686 w 10000"/>
              <a:gd name="connsiteY40" fmla="*/ 221 h 10000"/>
              <a:gd name="connsiteX41" fmla="*/ 508 w 10000"/>
              <a:gd name="connsiteY41" fmla="*/ 168 h 10000"/>
              <a:gd name="connsiteX42" fmla="*/ 358 w 10000"/>
              <a:gd name="connsiteY42" fmla="*/ 123 h 10000"/>
              <a:gd name="connsiteX43" fmla="*/ 232 w 10000"/>
              <a:gd name="connsiteY43" fmla="*/ 81 h 10000"/>
              <a:gd name="connsiteX44" fmla="*/ 59 w 10000"/>
              <a:gd name="connsiteY44" fmla="*/ 21 h 10000"/>
              <a:gd name="connsiteX45" fmla="*/ 0 w 10000"/>
              <a:gd name="connsiteY45" fmla="*/ 0 h 10000"/>
              <a:gd name="connsiteX46" fmla="*/ 0 w 10000"/>
              <a:gd name="connsiteY46" fmla="*/ 0 h 10000"/>
              <a:gd name="connsiteX0" fmla="*/ 0 w 10000"/>
              <a:gd name="connsiteY0" fmla="*/ 0 h 10000"/>
              <a:gd name="connsiteX1" fmla="*/ 10000 w 10000"/>
              <a:gd name="connsiteY1" fmla="*/ 10000 h 10000"/>
              <a:gd name="connsiteX2" fmla="*/ 10000 w 10000"/>
              <a:gd name="connsiteY2" fmla="*/ 4 h 10000"/>
              <a:gd name="connsiteX3" fmla="*/ 10000 w 10000"/>
              <a:gd name="connsiteY3" fmla="*/ 4 h 10000"/>
              <a:gd name="connsiteX4" fmla="*/ 9773 w 10000"/>
              <a:gd name="connsiteY4" fmla="*/ 91 h 10000"/>
              <a:gd name="connsiteX5" fmla="*/ 9547 w 10000"/>
              <a:gd name="connsiteY5" fmla="*/ 175 h 10000"/>
              <a:gd name="connsiteX6" fmla="*/ 9320 w 10000"/>
              <a:gd name="connsiteY6" fmla="*/ 256 h 10000"/>
              <a:gd name="connsiteX7" fmla="*/ 9092 w 10000"/>
              <a:gd name="connsiteY7" fmla="*/ 326 h 10000"/>
              <a:gd name="connsiteX8" fmla="*/ 8865 w 10000"/>
              <a:gd name="connsiteY8" fmla="*/ 396 h 10000"/>
              <a:gd name="connsiteX9" fmla="*/ 8637 w 10000"/>
              <a:gd name="connsiteY9" fmla="*/ 462 h 10000"/>
              <a:gd name="connsiteX10" fmla="*/ 8412 w 10000"/>
              <a:gd name="connsiteY10" fmla="*/ 518 h 10000"/>
              <a:gd name="connsiteX11" fmla="*/ 8184 w 10000"/>
              <a:gd name="connsiteY11" fmla="*/ 571 h 10000"/>
              <a:gd name="connsiteX12" fmla="*/ 7957 w 10000"/>
              <a:gd name="connsiteY12" fmla="*/ 620 h 10000"/>
              <a:gd name="connsiteX13" fmla="*/ 7734 w 10000"/>
              <a:gd name="connsiteY13" fmla="*/ 662 h 10000"/>
              <a:gd name="connsiteX14" fmla="*/ 7508 w 10000"/>
              <a:gd name="connsiteY14" fmla="*/ 704 h 10000"/>
              <a:gd name="connsiteX15" fmla="*/ 7285 w 10000"/>
              <a:gd name="connsiteY15" fmla="*/ 739 h 10000"/>
              <a:gd name="connsiteX16" fmla="*/ 7062 w 10000"/>
              <a:gd name="connsiteY16" fmla="*/ 767 h 10000"/>
              <a:gd name="connsiteX17" fmla="*/ 6840 w 10000"/>
              <a:gd name="connsiteY17" fmla="*/ 795 h 10000"/>
              <a:gd name="connsiteX18" fmla="*/ 6620 w 10000"/>
              <a:gd name="connsiteY18" fmla="*/ 819 h 10000"/>
              <a:gd name="connsiteX19" fmla="*/ 6402 w 10000"/>
              <a:gd name="connsiteY19" fmla="*/ 837 h 10000"/>
              <a:gd name="connsiteX20" fmla="*/ 6184 w 10000"/>
              <a:gd name="connsiteY20" fmla="*/ 851 h 10000"/>
              <a:gd name="connsiteX21" fmla="*/ 5968 w 10000"/>
              <a:gd name="connsiteY21" fmla="*/ 865 h 10000"/>
              <a:gd name="connsiteX22" fmla="*/ 5755 w 10000"/>
              <a:gd name="connsiteY22" fmla="*/ 872 h 10000"/>
              <a:gd name="connsiteX23" fmla="*/ 5542 w 10000"/>
              <a:gd name="connsiteY23" fmla="*/ 879 h 10000"/>
              <a:gd name="connsiteX24" fmla="*/ 5332 w 10000"/>
              <a:gd name="connsiteY24" fmla="*/ 882 h 10000"/>
              <a:gd name="connsiteX25" fmla="*/ 5124 w 10000"/>
              <a:gd name="connsiteY25" fmla="*/ 879 h 10000"/>
              <a:gd name="connsiteX26" fmla="*/ 4918 w 10000"/>
              <a:gd name="connsiteY26" fmla="*/ 879 h 10000"/>
              <a:gd name="connsiteX27" fmla="*/ 4714 w 10000"/>
              <a:gd name="connsiteY27" fmla="*/ 872 h 10000"/>
              <a:gd name="connsiteX28" fmla="*/ 4514 w 10000"/>
              <a:gd name="connsiteY28" fmla="*/ 861 h 10000"/>
              <a:gd name="connsiteX29" fmla="*/ 4316 w 10000"/>
              <a:gd name="connsiteY29" fmla="*/ 851 h 10000"/>
              <a:gd name="connsiteX30" fmla="*/ 4122 w 10000"/>
              <a:gd name="connsiteY30" fmla="*/ 840 h 10000"/>
              <a:gd name="connsiteX31" fmla="*/ 3929 w 10000"/>
              <a:gd name="connsiteY31" fmla="*/ 823 h 10000"/>
              <a:gd name="connsiteX32" fmla="*/ 3739 w 10000"/>
              <a:gd name="connsiteY32" fmla="*/ 805 h 10000"/>
              <a:gd name="connsiteX33" fmla="*/ 3553 w 10000"/>
              <a:gd name="connsiteY33" fmla="*/ 788 h 10000"/>
              <a:gd name="connsiteX34" fmla="*/ 3190 w 10000"/>
              <a:gd name="connsiteY34" fmla="*/ 742 h 10000"/>
              <a:gd name="connsiteX35" fmla="*/ 1610 w 10000"/>
              <a:gd name="connsiteY35" fmla="*/ 462 h 10000"/>
              <a:gd name="connsiteX36" fmla="*/ 1347 w 10000"/>
              <a:gd name="connsiteY36" fmla="*/ 399 h 10000"/>
              <a:gd name="connsiteX37" fmla="*/ 1105 w 10000"/>
              <a:gd name="connsiteY37" fmla="*/ 336 h 10000"/>
              <a:gd name="connsiteX38" fmla="*/ 883 w 10000"/>
              <a:gd name="connsiteY38" fmla="*/ 277 h 10000"/>
              <a:gd name="connsiteX39" fmla="*/ 686 w 10000"/>
              <a:gd name="connsiteY39" fmla="*/ 221 h 10000"/>
              <a:gd name="connsiteX40" fmla="*/ 508 w 10000"/>
              <a:gd name="connsiteY40" fmla="*/ 168 h 10000"/>
              <a:gd name="connsiteX41" fmla="*/ 358 w 10000"/>
              <a:gd name="connsiteY41" fmla="*/ 123 h 10000"/>
              <a:gd name="connsiteX42" fmla="*/ 232 w 10000"/>
              <a:gd name="connsiteY42" fmla="*/ 81 h 10000"/>
              <a:gd name="connsiteX43" fmla="*/ 59 w 10000"/>
              <a:gd name="connsiteY43" fmla="*/ 21 h 10000"/>
              <a:gd name="connsiteX44" fmla="*/ 0 w 10000"/>
              <a:gd name="connsiteY44" fmla="*/ 0 h 10000"/>
              <a:gd name="connsiteX45" fmla="*/ 0 w 10000"/>
              <a:gd name="connsiteY45" fmla="*/ 0 h 10000"/>
              <a:gd name="connsiteX0" fmla="*/ 0 w 10000"/>
              <a:gd name="connsiteY0" fmla="*/ 0 h 4282"/>
              <a:gd name="connsiteX1" fmla="*/ 9937 w 10000"/>
              <a:gd name="connsiteY1" fmla="*/ 4282 h 4282"/>
              <a:gd name="connsiteX2" fmla="*/ 10000 w 10000"/>
              <a:gd name="connsiteY2" fmla="*/ 4 h 4282"/>
              <a:gd name="connsiteX3" fmla="*/ 10000 w 10000"/>
              <a:gd name="connsiteY3" fmla="*/ 4 h 4282"/>
              <a:gd name="connsiteX4" fmla="*/ 9773 w 10000"/>
              <a:gd name="connsiteY4" fmla="*/ 91 h 4282"/>
              <a:gd name="connsiteX5" fmla="*/ 9547 w 10000"/>
              <a:gd name="connsiteY5" fmla="*/ 175 h 4282"/>
              <a:gd name="connsiteX6" fmla="*/ 9320 w 10000"/>
              <a:gd name="connsiteY6" fmla="*/ 256 h 4282"/>
              <a:gd name="connsiteX7" fmla="*/ 9092 w 10000"/>
              <a:gd name="connsiteY7" fmla="*/ 326 h 4282"/>
              <a:gd name="connsiteX8" fmla="*/ 8865 w 10000"/>
              <a:gd name="connsiteY8" fmla="*/ 396 h 4282"/>
              <a:gd name="connsiteX9" fmla="*/ 8637 w 10000"/>
              <a:gd name="connsiteY9" fmla="*/ 462 h 4282"/>
              <a:gd name="connsiteX10" fmla="*/ 8412 w 10000"/>
              <a:gd name="connsiteY10" fmla="*/ 518 h 4282"/>
              <a:gd name="connsiteX11" fmla="*/ 8184 w 10000"/>
              <a:gd name="connsiteY11" fmla="*/ 571 h 4282"/>
              <a:gd name="connsiteX12" fmla="*/ 7957 w 10000"/>
              <a:gd name="connsiteY12" fmla="*/ 620 h 4282"/>
              <a:gd name="connsiteX13" fmla="*/ 7734 w 10000"/>
              <a:gd name="connsiteY13" fmla="*/ 662 h 4282"/>
              <a:gd name="connsiteX14" fmla="*/ 7508 w 10000"/>
              <a:gd name="connsiteY14" fmla="*/ 704 h 4282"/>
              <a:gd name="connsiteX15" fmla="*/ 7285 w 10000"/>
              <a:gd name="connsiteY15" fmla="*/ 739 h 4282"/>
              <a:gd name="connsiteX16" fmla="*/ 7062 w 10000"/>
              <a:gd name="connsiteY16" fmla="*/ 767 h 4282"/>
              <a:gd name="connsiteX17" fmla="*/ 6840 w 10000"/>
              <a:gd name="connsiteY17" fmla="*/ 795 h 4282"/>
              <a:gd name="connsiteX18" fmla="*/ 6620 w 10000"/>
              <a:gd name="connsiteY18" fmla="*/ 819 h 4282"/>
              <a:gd name="connsiteX19" fmla="*/ 6402 w 10000"/>
              <a:gd name="connsiteY19" fmla="*/ 837 h 4282"/>
              <a:gd name="connsiteX20" fmla="*/ 6184 w 10000"/>
              <a:gd name="connsiteY20" fmla="*/ 851 h 4282"/>
              <a:gd name="connsiteX21" fmla="*/ 5968 w 10000"/>
              <a:gd name="connsiteY21" fmla="*/ 865 h 4282"/>
              <a:gd name="connsiteX22" fmla="*/ 5755 w 10000"/>
              <a:gd name="connsiteY22" fmla="*/ 872 h 4282"/>
              <a:gd name="connsiteX23" fmla="*/ 5542 w 10000"/>
              <a:gd name="connsiteY23" fmla="*/ 879 h 4282"/>
              <a:gd name="connsiteX24" fmla="*/ 5332 w 10000"/>
              <a:gd name="connsiteY24" fmla="*/ 882 h 4282"/>
              <a:gd name="connsiteX25" fmla="*/ 5124 w 10000"/>
              <a:gd name="connsiteY25" fmla="*/ 879 h 4282"/>
              <a:gd name="connsiteX26" fmla="*/ 4918 w 10000"/>
              <a:gd name="connsiteY26" fmla="*/ 879 h 4282"/>
              <a:gd name="connsiteX27" fmla="*/ 4714 w 10000"/>
              <a:gd name="connsiteY27" fmla="*/ 872 h 4282"/>
              <a:gd name="connsiteX28" fmla="*/ 4514 w 10000"/>
              <a:gd name="connsiteY28" fmla="*/ 861 h 4282"/>
              <a:gd name="connsiteX29" fmla="*/ 4316 w 10000"/>
              <a:gd name="connsiteY29" fmla="*/ 851 h 4282"/>
              <a:gd name="connsiteX30" fmla="*/ 4122 w 10000"/>
              <a:gd name="connsiteY30" fmla="*/ 840 h 4282"/>
              <a:gd name="connsiteX31" fmla="*/ 3929 w 10000"/>
              <a:gd name="connsiteY31" fmla="*/ 823 h 4282"/>
              <a:gd name="connsiteX32" fmla="*/ 3739 w 10000"/>
              <a:gd name="connsiteY32" fmla="*/ 805 h 4282"/>
              <a:gd name="connsiteX33" fmla="*/ 3553 w 10000"/>
              <a:gd name="connsiteY33" fmla="*/ 788 h 4282"/>
              <a:gd name="connsiteX34" fmla="*/ 3190 w 10000"/>
              <a:gd name="connsiteY34" fmla="*/ 742 h 4282"/>
              <a:gd name="connsiteX35" fmla="*/ 1610 w 10000"/>
              <a:gd name="connsiteY35" fmla="*/ 462 h 4282"/>
              <a:gd name="connsiteX36" fmla="*/ 1347 w 10000"/>
              <a:gd name="connsiteY36" fmla="*/ 399 h 4282"/>
              <a:gd name="connsiteX37" fmla="*/ 1105 w 10000"/>
              <a:gd name="connsiteY37" fmla="*/ 336 h 4282"/>
              <a:gd name="connsiteX38" fmla="*/ 883 w 10000"/>
              <a:gd name="connsiteY38" fmla="*/ 277 h 4282"/>
              <a:gd name="connsiteX39" fmla="*/ 686 w 10000"/>
              <a:gd name="connsiteY39" fmla="*/ 221 h 4282"/>
              <a:gd name="connsiteX40" fmla="*/ 508 w 10000"/>
              <a:gd name="connsiteY40" fmla="*/ 168 h 4282"/>
              <a:gd name="connsiteX41" fmla="*/ 358 w 10000"/>
              <a:gd name="connsiteY41" fmla="*/ 123 h 4282"/>
              <a:gd name="connsiteX42" fmla="*/ 232 w 10000"/>
              <a:gd name="connsiteY42" fmla="*/ 81 h 4282"/>
              <a:gd name="connsiteX43" fmla="*/ 59 w 10000"/>
              <a:gd name="connsiteY43" fmla="*/ 21 h 4282"/>
              <a:gd name="connsiteX44" fmla="*/ 0 w 10000"/>
              <a:gd name="connsiteY44" fmla="*/ 0 h 4282"/>
              <a:gd name="connsiteX45" fmla="*/ 0 w 10000"/>
              <a:gd name="connsiteY45" fmla="*/ 0 h 4282"/>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347 w 10000"/>
              <a:gd name="connsiteY35" fmla="*/ 932 h 10000"/>
              <a:gd name="connsiteX36" fmla="*/ 1105 w 10000"/>
              <a:gd name="connsiteY36" fmla="*/ 785 h 10000"/>
              <a:gd name="connsiteX37" fmla="*/ 883 w 10000"/>
              <a:gd name="connsiteY37" fmla="*/ 647 h 10000"/>
              <a:gd name="connsiteX38" fmla="*/ 686 w 10000"/>
              <a:gd name="connsiteY38" fmla="*/ 516 h 10000"/>
              <a:gd name="connsiteX39" fmla="*/ 508 w 10000"/>
              <a:gd name="connsiteY39" fmla="*/ 392 h 10000"/>
              <a:gd name="connsiteX40" fmla="*/ 358 w 10000"/>
              <a:gd name="connsiteY40" fmla="*/ 287 h 10000"/>
              <a:gd name="connsiteX41" fmla="*/ 232 w 10000"/>
              <a:gd name="connsiteY41" fmla="*/ 189 h 10000"/>
              <a:gd name="connsiteX42" fmla="*/ 59 w 10000"/>
              <a:gd name="connsiteY42" fmla="*/ 49 h 10000"/>
              <a:gd name="connsiteX43" fmla="*/ 0 w 10000"/>
              <a:gd name="connsiteY43" fmla="*/ 0 h 10000"/>
              <a:gd name="connsiteX44" fmla="*/ 0 w 10000"/>
              <a:gd name="connsiteY44"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1105 w 10000"/>
              <a:gd name="connsiteY35" fmla="*/ 785 h 10000"/>
              <a:gd name="connsiteX36" fmla="*/ 883 w 10000"/>
              <a:gd name="connsiteY36" fmla="*/ 647 h 10000"/>
              <a:gd name="connsiteX37" fmla="*/ 686 w 10000"/>
              <a:gd name="connsiteY37" fmla="*/ 516 h 10000"/>
              <a:gd name="connsiteX38" fmla="*/ 508 w 10000"/>
              <a:gd name="connsiteY38" fmla="*/ 392 h 10000"/>
              <a:gd name="connsiteX39" fmla="*/ 358 w 10000"/>
              <a:gd name="connsiteY39" fmla="*/ 287 h 10000"/>
              <a:gd name="connsiteX40" fmla="*/ 232 w 10000"/>
              <a:gd name="connsiteY40" fmla="*/ 189 h 10000"/>
              <a:gd name="connsiteX41" fmla="*/ 59 w 10000"/>
              <a:gd name="connsiteY41" fmla="*/ 49 h 10000"/>
              <a:gd name="connsiteX42" fmla="*/ 0 w 10000"/>
              <a:gd name="connsiteY42" fmla="*/ 0 h 10000"/>
              <a:gd name="connsiteX43" fmla="*/ 0 w 10000"/>
              <a:gd name="connsiteY43"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883 w 10000"/>
              <a:gd name="connsiteY35" fmla="*/ 647 h 10000"/>
              <a:gd name="connsiteX36" fmla="*/ 686 w 10000"/>
              <a:gd name="connsiteY36" fmla="*/ 516 h 10000"/>
              <a:gd name="connsiteX37" fmla="*/ 508 w 10000"/>
              <a:gd name="connsiteY37" fmla="*/ 392 h 10000"/>
              <a:gd name="connsiteX38" fmla="*/ 358 w 10000"/>
              <a:gd name="connsiteY38" fmla="*/ 287 h 10000"/>
              <a:gd name="connsiteX39" fmla="*/ 232 w 10000"/>
              <a:gd name="connsiteY39" fmla="*/ 189 h 10000"/>
              <a:gd name="connsiteX40" fmla="*/ 59 w 10000"/>
              <a:gd name="connsiteY40" fmla="*/ 49 h 10000"/>
              <a:gd name="connsiteX41" fmla="*/ 0 w 10000"/>
              <a:gd name="connsiteY41" fmla="*/ 0 h 10000"/>
              <a:gd name="connsiteX42" fmla="*/ 0 w 10000"/>
              <a:gd name="connsiteY42"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686 w 10000"/>
              <a:gd name="connsiteY35" fmla="*/ 516 h 10000"/>
              <a:gd name="connsiteX36" fmla="*/ 508 w 10000"/>
              <a:gd name="connsiteY36" fmla="*/ 392 h 10000"/>
              <a:gd name="connsiteX37" fmla="*/ 358 w 10000"/>
              <a:gd name="connsiteY37" fmla="*/ 287 h 10000"/>
              <a:gd name="connsiteX38" fmla="*/ 232 w 10000"/>
              <a:gd name="connsiteY38" fmla="*/ 189 h 10000"/>
              <a:gd name="connsiteX39" fmla="*/ 59 w 10000"/>
              <a:gd name="connsiteY39" fmla="*/ 49 h 10000"/>
              <a:gd name="connsiteX40" fmla="*/ 0 w 10000"/>
              <a:gd name="connsiteY40" fmla="*/ 0 h 10000"/>
              <a:gd name="connsiteX41" fmla="*/ 0 w 10000"/>
              <a:gd name="connsiteY41"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08 w 10000"/>
              <a:gd name="connsiteY35" fmla="*/ 392 h 10000"/>
              <a:gd name="connsiteX36" fmla="*/ 358 w 10000"/>
              <a:gd name="connsiteY36" fmla="*/ 287 h 10000"/>
              <a:gd name="connsiteX37" fmla="*/ 232 w 10000"/>
              <a:gd name="connsiteY37" fmla="*/ 189 h 10000"/>
              <a:gd name="connsiteX38" fmla="*/ 59 w 10000"/>
              <a:gd name="connsiteY38" fmla="*/ 49 h 10000"/>
              <a:gd name="connsiteX39" fmla="*/ 0 w 10000"/>
              <a:gd name="connsiteY39" fmla="*/ 0 h 10000"/>
              <a:gd name="connsiteX40" fmla="*/ 0 w 10000"/>
              <a:gd name="connsiteY40"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358 w 10000"/>
              <a:gd name="connsiteY35" fmla="*/ 287 h 10000"/>
              <a:gd name="connsiteX36" fmla="*/ 232 w 10000"/>
              <a:gd name="connsiteY36" fmla="*/ 189 h 10000"/>
              <a:gd name="connsiteX37" fmla="*/ 59 w 10000"/>
              <a:gd name="connsiteY37" fmla="*/ 49 h 10000"/>
              <a:gd name="connsiteX38" fmla="*/ 0 w 10000"/>
              <a:gd name="connsiteY38" fmla="*/ 0 h 10000"/>
              <a:gd name="connsiteX39" fmla="*/ 0 w 10000"/>
              <a:gd name="connsiteY39"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232 w 10000"/>
              <a:gd name="connsiteY35" fmla="*/ 189 h 10000"/>
              <a:gd name="connsiteX36" fmla="*/ 59 w 10000"/>
              <a:gd name="connsiteY36" fmla="*/ 49 h 10000"/>
              <a:gd name="connsiteX37" fmla="*/ 0 w 10000"/>
              <a:gd name="connsiteY37" fmla="*/ 0 h 10000"/>
              <a:gd name="connsiteX38" fmla="*/ 0 w 10000"/>
              <a:gd name="connsiteY38"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37" fmla="*/ 0 w 10000"/>
              <a:gd name="connsiteY37" fmla="*/ 0 h 10000"/>
              <a:gd name="connsiteX0" fmla="*/ 0 w 10000"/>
              <a:gd name="connsiteY0" fmla="*/ 0 h 10000"/>
              <a:gd name="connsiteX1" fmla="*/ 9937 w 10000"/>
              <a:gd name="connsiteY1" fmla="*/ 10000 h 10000"/>
              <a:gd name="connsiteX2" fmla="*/ 10000 w 10000"/>
              <a:gd name="connsiteY2" fmla="*/ 9 h 10000"/>
              <a:gd name="connsiteX3" fmla="*/ 10000 w 10000"/>
              <a:gd name="connsiteY3" fmla="*/ 9 h 10000"/>
              <a:gd name="connsiteX4" fmla="*/ 9773 w 10000"/>
              <a:gd name="connsiteY4" fmla="*/ 213 h 10000"/>
              <a:gd name="connsiteX5" fmla="*/ 9547 w 10000"/>
              <a:gd name="connsiteY5" fmla="*/ 409 h 10000"/>
              <a:gd name="connsiteX6" fmla="*/ 9320 w 10000"/>
              <a:gd name="connsiteY6" fmla="*/ 598 h 10000"/>
              <a:gd name="connsiteX7" fmla="*/ 9092 w 10000"/>
              <a:gd name="connsiteY7" fmla="*/ 761 h 10000"/>
              <a:gd name="connsiteX8" fmla="*/ 8865 w 10000"/>
              <a:gd name="connsiteY8" fmla="*/ 925 h 10000"/>
              <a:gd name="connsiteX9" fmla="*/ 8637 w 10000"/>
              <a:gd name="connsiteY9" fmla="*/ 1079 h 10000"/>
              <a:gd name="connsiteX10" fmla="*/ 8412 w 10000"/>
              <a:gd name="connsiteY10" fmla="*/ 1210 h 10000"/>
              <a:gd name="connsiteX11" fmla="*/ 8184 w 10000"/>
              <a:gd name="connsiteY11" fmla="*/ 1333 h 10000"/>
              <a:gd name="connsiteX12" fmla="*/ 7957 w 10000"/>
              <a:gd name="connsiteY12" fmla="*/ 1448 h 10000"/>
              <a:gd name="connsiteX13" fmla="*/ 7734 w 10000"/>
              <a:gd name="connsiteY13" fmla="*/ 1546 h 10000"/>
              <a:gd name="connsiteX14" fmla="*/ 7508 w 10000"/>
              <a:gd name="connsiteY14" fmla="*/ 1644 h 10000"/>
              <a:gd name="connsiteX15" fmla="*/ 7285 w 10000"/>
              <a:gd name="connsiteY15" fmla="*/ 1726 h 10000"/>
              <a:gd name="connsiteX16" fmla="*/ 7062 w 10000"/>
              <a:gd name="connsiteY16" fmla="*/ 1791 h 10000"/>
              <a:gd name="connsiteX17" fmla="*/ 6840 w 10000"/>
              <a:gd name="connsiteY17" fmla="*/ 1857 h 10000"/>
              <a:gd name="connsiteX18" fmla="*/ 6620 w 10000"/>
              <a:gd name="connsiteY18" fmla="*/ 1913 h 10000"/>
              <a:gd name="connsiteX19" fmla="*/ 6402 w 10000"/>
              <a:gd name="connsiteY19" fmla="*/ 1955 h 10000"/>
              <a:gd name="connsiteX20" fmla="*/ 6184 w 10000"/>
              <a:gd name="connsiteY20" fmla="*/ 1987 h 10000"/>
              <a:gd name="connsiteX21" fmla="*/ 5968 w 10000"/>
              <a:gd name="connsiteY21" fmla="*/ 2020 h 10000"/>
              <a:gd name="connsiteX22" fmla="*/ 5755 w 10000"/>
              <a:gd name="connsiteY22" fmla="*/ 2036 h 10000"/>
              <a:gd name="connsiteX23" fmla="*/ 5542 w 10000"/>
              <a:gd name="connsiteY23" fmla="*/ 2053 h 10000"/>
              <a:gd name="connsiteX24" fmla="*/ 5332 w 10000"/>
              <a:gd name="connsiteY24" fmla="*/ 2060 h 10000"/>
              <a:gd name="connsiteX25" fmla="*/ 5124 w 10000"/>
              <a:gd name="connsiteY25" fmla="*/ 2053 h 10000"/>
              <a:gd name="connsiteX26" fmla="*/ 4918 w 10000"/>
              <a:gd name="connsiteY26" fmla="*/ 2053 h 10000"/>
              <a:gd name="connsiteX27" fmla="*/ 4714 w 10000"/>
              <a:gd name="connsiteY27" fmla="*/ 2036 h 10000"/>
              <a:gd name="connsiteX28" fmla="*/ 4514 w 10000"/>
              <a:gd name="connsiteY28" fmla="*/ 2011 h 10000"/>
              <a:gd name="connsiteX29" fmla="*/ 4316 w 10000"/>
              <a:gd name="connsiteY29" fmla="*/ 1987 h 10000"/>
              <a:gd name="connsiteX30" fmla="*/ 4122 w 10000"/>
              <a:gd name="connsiteY30" fmla="*/ 1962 h 10000"/>
              <a:gd name="connsiteX31" fmla="*/ 3929 w 10000"/>
              <a:gd name="connsiteY31" fmla="*/ 1922 h 10000"/>
              <a:gd name="connsiteX32" fmla="*/ 3739 w 10000"/>
              <a:gd name="connsiteY32" fmla="*/ 1880 h 10000"/>
              <a:gd name="connsiteX33" fmla="*/ 3553 w 10000"/>
              <a:gd name="connsiteY33" fmla="*/ 1840 h 10000"/>
              <a:gd name="connsiteX34" fmla="*/ 3190 w 10000"/>
              <a:gd name="connsiteY34" fmla="*/ 1733 h 10000"/>
              <a:gd name="connsiteX35" fmla="*/ 59 w 10000"/>
              <a:gd name="connsiteY35" fmla="*/ 49 h 10000"/>
              <a:gd name="connsiteX36" fmla="*/ 0 w 10000"/>
              <a:gd name="connsiteY36" fmla="*/ 0 h 10000"/>
              <a:gd name="connsiteX0" fmla="*/ 0 w 9941"/>
              <a:gd name="connsiteY0" fmla="*/ 40 h 9991"/>
              <a:gd name="connsiteX1" fmla="*/ 9878 w 9941"/>
              <a:gd name="connsiteY1" fmla="*/ 9991 h 9991"/>
              <a:gd name="connsiteX2" fmla="*/ 9941 w 9941"/>
              <a:gd name="connsiteY2" fmla="*/ 0 h 9991"/>
              <a:gd name="connsiteX3" fmla="*/ 9941 w 9941"/>
              <a:gd name="connsiteY3" fmla="*/ 0 h 9991"/>
              <a:gd name="connsiteX4" fmla="*/ 9714 w 9941"/>
              <a:gd name="connsiteY4" fmla="*/ 204 h 9991"/>
              <a:gd name="connsiteX5" fmla="*/ 9488 w 9941"/>
              <a:gd name="connsiteY5" fmla="*/ 400 h 9991"/>
              <a:gd name="connsiteX6" fmla="*/ 9261 w 9941"/>
              <a:gd name="connsiteY6" fmla="*/ 589 h 9991"/>
              <a:gd name="connsiteX7" fmla="*/ 9033 w 9941"/>
              <a:gd name="connsiteY7" fmla="*/ 752 h 9991"/>
              <a:gd name="connsiteX8" fmla="*/ 8806 w 9941"/>
              <a:gd name="connsiteY8" fmla="*/ 916 h 9991"/>
              <a:gd name="connsiteX9" fmla="*/ 8578 w 9941"/>
              <a:gd name="connsiteY9" fmla="*/ 1070 h 9991"/>
              <a:gd name="connsiteX10" fmla="*/ 8353 w 9941"/>
              <a:gd name="connsiteY10" fmla="*/ 1201 h 9991"/>
              <a:gd name="connsiteX11" fmla="*/ 8125 w 9941"/>
              <a:gd name="connsiteY11" fmla="*/ 1324 h 9991"/>
              <a:gd name="connsiteX12" fmla="*/ 7898 w 9941"/>
              <a:gd name="connsiteY12" fmla="*/ 1439 h 9991"/>
              <a:gd name="connsiteX13" fmla="*/ 7675 w 9941"/>
              <a:gd name="connsiteY13" fmla="*/ 1537 h 9991"/>
              <a:gd name="connsiteX14" fmla="*/ 7449 w 9941"/>
              <a:gd name="connsiteY14" fmla="*/ 1635 h 9991"/>
              <a:gd name="connsiteX15" fmla="*/ 7226 w 9941"/>
              <a:gd name="connsiteY15" fmla="*/ 1717 h 9991"/>
              <a:gd name="connsiteX16" fmla="*/ 7003 w 9941"/>
              <a:gd name="connsiteY16" fmla="*/ 1782 h 9991"/>
              <a:gd name="connsiteX17" fmla="*/ 6781 w 9941"/>
              <a:gd name="connsiteY17" fmla="*/ 1848 h 9991"/>
              <a:gd name="connsiteX18" fmla="*/ 6561 w 9941"/>
              <a:gd name="connsiteY18" fmla="*/ 1904 h 9991"/>
              <a:gd name="connsiteX19" fmla="*/ 6343 w 9941"/>
              <a:gd name="connsiteY19" fmla="*/ 1946 h 9991"/>
              <a:gd name="connsiteX20" fmla="*/ 6125 w 9941"/>
              <a:gd name="connsiteY20" fmla="*/ 1978 h 9991"/>
              <a:gd name="connsiteX21" fmla="*/ 5909 w 9941"/>
              <a:gd name="connsiteY21" fmla="*/ 2011 h 9991"/>
              <a:gd name="connsiteX22" fmla="*/ 5696 w 9941"/>
              <a:gd name="connsiteY22" fmla="*/ 2027 h 9991"/>
              <a:gd name="connsiteX23" fmla="*/ 5483 w 9941"/>
              <a:gd name="connsiteY23" fmla="*/ 2044 h 9991"/>
              <a:gd name="connsiteX24" fmla="*/ 5273 w 9941"/>
              <a:gd name="connsiteY24" fmla="*/ 2051 h 9991"/>
              <a:gd name="connsiteX25" fmla="*/ 5065 w 9941"/>
              <a:gd name="connsiteY25" fmla="*/ 2044 h 9991"/>
              <a:gd name="connsiteX26" fmla="*/ 4859 w 9941"/>
              <a:gd name="connsiteY26" fmla="*/ 2044 h 9991"/>
              <a:gd name="connsiteX27" fmla="*/ 4655 w 9941"/>
              <a:gd name="connsiteY27" fmla="*/ 2027 h 9991"/>
              <a:gd name="connsiteX28" fmla="*/ 4455 w 9941"/>
              <a:gd name="connsiteY28" fmla="*/ 2002 h 9991"/>
              <a:gd name="connsiteX29" fmla="*/ 4257 w 9941"/>
              <a:gd name="connsiteY29" fmla="*/ 1978 h 9991"/>
              <a:gd name="connsiteX30" fmla="*/ 4063 w 9941"/>
              <a:gd name="connsiteY30" fmla="*/ 1953 h 9991"/>
              <a:gd name="connsiteX31" fmla="*/ 3870 w 9941"/>
              <a:gd name="connsiteY31" fmla="*/ 1913 h 9991"/>
              <a:gd name="connsiteX32" fmla="*/ 3680 w 9941"/>
              <a:gd name="connsiteY32" fmla="*/ 1871 h 9991"/>
              <a:gd name="connsiteX33" fmla="*/ 3494 w 9941"/>
              <a:gd name="connsiteY33" fmla="*/ 1831 h 9991"/>
              <a:gd name="connsiteX34" fmla="*/ 3131 w 9941"/>
              <a:gd name="connsiteY34" fmla="*/ 1724 h 9991"/>
              <a:gd name="connsiteX35" fmla="*/ 0 w 9941"/>
              <a:gd name="connsiteY35" fmla="*/ 40 h 9991"/>
              <a:gd name="connsiteX0" fmla="*/ 58 w 6850"/>
              <a:gd name="connsiteY0" fmla="*/ 2532 h 10000"/>
              <a:gd name="connsiteX1" fmla="*/ 6787 w 6850"/>
              <a:gd name="connsiteY1" fmla="*/ 10000 h 10000"/>
              <a:gd name="connsiteX2" fmla="*/ 6850 w 6850"/>
              <a:gd name="connsiteY2" fmla="*/ 0 h 10000"/>
              <a:gd name="connsiteX3" fmla="*/ 6850 w 6850"/>
              <a:gd name="connsiteY3" fmla="*/ 0 h 10000"/>
              <a:gd name="connsiteX4" fmla="*/ 6622 w 6850"/>
              <a:gd name="connsiteY4" fmla="*/ 204 h 10000"/>
              <a:gd name="connsiteX5" fmla="*/ 6394 w 6850"/>
              <a:gd name="connsiteY5" fmla="*/ 400 h 10000"/>
              <a:gd name="connsiteX6" fmla="*/ 6166 w 6850"/>
              <a:gd name="connsiteY6" fmla="*/ 590 h 10000"/>
              <a:gd name="connsiteX7" fmla="*/ 5937 w 6850"/>
              <a:gd name="connsiteY7" fmla="*/ 753 h 10000"/>
              <a:gd name="connsiteX8" fmla="*/ 5708 w 6850"/>
              <a:gd name="connsiteY8" fmla="*/ 917 h 10000"/>
              <a:gd name="connsiteX9" fmla="*/ 5479 w 6850"/>
              <a:gd name="connsiteY9" fmla="*/ 1071 h 10000"/>
              <a:gd name="connsiteX10" fmla="*/ 5253 w 6850"/>
              <a:gd name="connsiteY10" fmla="*/ 1202 h 10000"/>
              <a:gd name="connsiteX11" fmla="*/ 5023 w 6850"/>
              <a:gd name="connsiteY11" fmla="*/ 1325 h 10000"/>
              <a:gd name="connsiteX12" fmla="*/ 4795 w 6850"/>
              <a:gd name="connsiteY12" fmla="*/ 1440 h 10000"/>
              <a:gd name="connsiteX13" fmla="*/ 4571 w 6850"/>
              <a:gd name="connsiteY13" fmla="*/ 1538 h 10000"/>
              <a:gd name="connsiteX14" fmla="*/ 4343 w 6850"/>
              <a:gd name="connsiteY14" fmla="*/ 1636 h 10000"/>
              <a:gd name="connsiteX15" fmla="*/ 4119 w 6850"/>
              <a:gd name="connsiteY15" fmla="*/ 1719 h 10000"/>
              <a:gd name="connsiteX16" fmla="*/ 3895 w 6850"/>
              <a:gd name="connsiteY16" fmla="*/ 1784 h 10000"/>
              <a:gd name="connsiteX17" fmla="*/ 3671 w 6850"/>
              <a:gd name="connsiteY17" fmla="*/ 1850 h 10000"/>
              <a:gd name="connsiteX18" fmla="*/ 3450 w 6850"/>
              <a:gd name="connsiteY18" fmla="*/ 1906 h 10000"/>
              <a:gd name="connsiteX19" fmla="*/ 3231 w 6850"/>
              <a:gd name="connsiteY19" fmla="*/ 1948 h 10000"/>
              <a:gd name="connsiteX20" fmla="*/ 3011 w 6850"/>
              <a:gd name="connsiteY20" fmla="*/ 1980 h 10000"/>
              <a:gd name="connsiteX21" fmla="*/ 2794 w 6850"/>
              <a:gd name="connsiteY21" fmla="*/ 2013 h 10000"/>
              <a:gd name="connsiteX22" fmla="*/ 2580 w 6850"/>
              <a:gd name="connsiteY22" fmla="*/ 2029 h 10000"/>
              <a:gd name="connsiteX23" fmla="*/ 2366 w 6850"/>
              <a:gd name="connsiteY23" fmla="*/ 2046 h 10000"/>
              <a:gd name="connsiteX24" fmla="*/ 2154 w 6850"/>
              <a:gd name="connsiteY24" fmla="*/ 2053 h 10000"/>
              <a:gd name="connsiteX25" fmla="*/ 1945 w 6850"/>
              <a:gd name="connsiteY25" fmla="*/ 2046 h 10000"/>
              <a:gd name="connsiteX26" fmla="*/ 1738 w 6850"/>
              <a:gd name="connsiteY26" fmla="*/ 2046 h 10000"/>
              <a:gd name="connsiteX27" fmla="*/ 1533 w 6850"/>
              <a:gd name="connsiteY27" fmla="*/ 2029 h 10000"/>
              <a:gd name="connsiteX28" fmla="*/ 1331 w 6850"/>
              <a:gd name="connsiteY28" fmla="*/ 2004 h 10000"/>
              <a:gd name="connsiteX29" fmla="*/ 1132 w 6850"/>
              <a:gd name="connsiteY29" fmla="*/ 1980 h 10000"/>
              <a:gd name="connsiteX30" fmla="*/ 937 w 6850"/>
              <a:gd name="connsiteY30" fmla="*/ 1955 h 10000"/>
              <a:gd name="connsiteX31" fmla="*/ 743 w 6850"/>
              <a:gd name="connsiteY31" fmla="*/ 1915 h 10000"/>
              <a:gd name="connsiteX32" fmla="*/ 552 w 6850"/>
              <a:gd name="connsiteY32" fmla="*/ 1873 h 10000"/>
              <a:gd name="connsiteX33" fmla="*/ 365 w 6850"/>
              <a:gd name="connsiteY33" fmla="*/ 1833 h 10000"/>
              <a:gd name="connsiteX34" fmla="*/ 0 w 6850"/>
              <a:gd name="connsiteY34" fmla="*/ 1726 h 10000"/>
              <a:gd name="connsiteX35" fmla="*/ 58 w 6850"/>
              <a:gd name="connsiteY35" fmla="*/ 2532 h 10000"/>
              <a:gd name="connsiteX0" fmla="*/ 85 w 10000"/>
              <a:gd name="connsiteY0" fmla="*/ 2532 h 5291"/>
              <a:gd name="connsiteX1" fmla="*/ 9958 w 10000"/>
              <a:gd name="connsiteY1" fmla="*/ 5291 h 5291"/>
              <a:gd name="connsiteX2" fmla="*/ 10000 w 10000"/>
              <a:gd name="connsiteY2" fmla="*/ 0 h 5291"/>
              <a:gd name="connsiteX3" fmla="*/ 10000 w 10000"/>
              <a:gd name="connsiteY3" fmla="*/ 0 h 5291"/>
              <a:gd name="connsiteX4" fmla="*/ 9667 w 10000"/>
              <a:gd name="connsiteY4" fmla="*/ 204 h 5291"/>
              <a:gd name="connsiteX5" fmla="*/ 9334 w 10000"/>
              <a:gd name="connsiteY5" fmla="*/ 400 h 5291"/>
              <a:gd name="connsiteX6" fmla="*/ 9001 w 10000"/>
              <a:gd name="connsiteY6" fmla="*/ 590 h 5291"/>
              <a:gd name="connsiteX7" fmla="*/ 8667 w 10000"/>
              <a:gd name="connsiteY7" fmla="*/ 753 h 5291"/>
              <a:gd name="connsiteX8" fmla="*/ 8333 w 10000"/>
              <a:gd name="connsiteY8" fmla="*/ 917 h 5291"/>
              <a:gd name="connsiteX9" fmla="*/ 7999 w 10000"/>
              <a:gd name="connsiteY9" fmla="*/ 1071 h 5291"/>
              <a:gd name="connsiteX10" fmla="*/ 7669 w 10000"/>
              <a:gd name="connsiteY10" fmla="*/ 1202 h 5291"/>
              <a:gd name="connsiteX11" fmla="*/ 7333 w 10000"/>
              <a:gd name="connsiteY11" fmla="*/ 1325 h 5291"/>
              <a:gd name="connsiteX12" fmla="*/ 7000 w 10000"/>
              <a:gd name="connsiteY12" fmla="*/ 1440 h 5291"/>
              <a:gd name="connsiteX13" fmla="*/ 6673 w 10000"/>
              <a:gd name="connsiteY13" fmla="*/ 1538 h 5291"/>
              <a:gd name="connsiteX14" fmla="*/ 6340 w 10000"/>
              <a:gd name="connsiteY14" fmla="*/ 1636 h 5291"/>
              <a:gd name="connsiteX15" fmla="*/ 6013 w 10000"/>
              <a:gd name="connsiteY15" fmla="*/ 1719 h 5291"/>
              <a:gd name="connsiteX16" fmla="*/ 5686 w 10000"/>
              <a:gd name="connsiteY16" fmla="*/ 1784 h 5291"/>
              <a:gd name="connsiteX17" fmla="*/ 5359 w 10000"/>
              <a:gd name="connsiteY17" fmla="*/ 1850 h 5291"/>
              <a:gd name="connsiteX18" fmla="*/ 5036 w 10000"/>
              <a:gd name="connsiteY18" fmla="*/ 1906 h 5291"/>
              <a:gd name="connsiteX19" fmla="*/ 4717 w 10000"/>
              <a:gd name="connsiteY19" fmla="*/ 1948 h 5291"/>
              <a:gd name="connsiteX20" fmla="*/ 4396 w 10000"/>
              <a:gd name="connsiteY20" fmla="*/ 1980 h 5291"/>
              <a:gd name="connsiteX21" fmla="*/ 4079 w 10000"/>
              <a:gd name="connsiteY21" fmla="*/ 2013 h 5291"/>
              <a:gd name="connsiteX22" fmla="*/ 3766 w 10000"/>
              <a:gd name="connsiteY22" fmla="*/ 2029 h 5291"/>
              <a:gd name="connsiteX23" fmla="*/ 3454 w 10000"/>
              <a:gd name="connsiteY23" fmla="*/ 2046 h 5291"/>
              <a:gd name="connsiteX24" fmla="*/ 3145 w 10000"/>
              <a:gd name="connsiteY24" fmla="*/ 2053 h 5291"/>
              <a:gd name="connsiteX25" fmla="*/ 2839 w 10000"/>
              <a:gd name="connsiteY25" fmla="*/ 2046 h 5291"/>
              <a:gd name="connsiteX26" fmla="*/ 2537 w 10000"/>
              <a:gd name="connsiteY26" fmla="*/ 2046 h 5291"/>
              <a:gd name="connsiteX27" fmla="*/ 2238 w 10000"/>
              <a:gd name="connsiteY27" fmla="*/ 2029 h 5291"/>
              <a:gd name="connsiteX28" fmla="*/ 1943 w 10000"/>
              <a:gd name="connsiteY28" fmla="*/ 2004 h 5291"/>
              <a:gd name="connsiteX29" fmla="*/ 1653 w 10000"/>
              <a:gd name="connsiteY29" fmla="*/ 1980 h 5291"/>
              <a:gd name="connsiteX30" fmla="*/ 1368 w 10000"/>
              <a:gd name="connsiteY30" fmla="*/ 1955 h 5291"/>
              <a:gd name="connsiteX31" fmla="*/ 1085 w 10000"/>
              <a:gd name="connsiteY31" fmla="*/ 1915 h 5291"/>
              <a:gd name="connsiteX32" fmla="*/ 806 w 10000"/>
              <a:gd name="connsiteY32" fmla="*/ 1873 h 5291"/>
              <a:gd name="connsiteX33" fmla="*/ 533 w 10000"/>
              <a:gd name="connsiteY33" fmla="*/ 1833 h 5291"/>
              <a:gd name="connsiteX34" fmla="*/ 0 w 10000"/>
              <a:gd name="connsiteY34" fmla="*/ 1726 h 5291"/>
              <a:gd name="connsiteX35" fmla="*/ 85 w 10000"/>
              <a:gd name="connsiteY35" fmla="*/ 2532 h 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7" name="Rectangle 6"/>
          <p:cNvSpPr/>
          <p:nvPr/>
        </p:nvSpPr>
        <p:spPr>
          <a:xfrm>
            <a:off x="311232" y="402165"/>
            <a:ext cx="4884422" cy="60536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0" name="Freeform 5"/>
          <p:cNvSpPr>
            <a:spLocks/>
          </p:cNvSpPr>
          <p:nvPr/>
        </p:nvSpPr>
        <p:spPr bwMode="auto">
          <a:xfrm rot="5400000">
            <a:off x="2581676" y="2958420"/>
            <a:ext cx="6053670" cy="941164"/>
          </a:xfrm>
          <a:custGeom>
            <a:avLst/>
            <a:gdLst>
              <a:gd name="T0" fmla="*/ 0 w 7104"/>
              <a:gd name="T1" fmla="*/ 0 h 2856"/>
              <a:gd name="T2" fmla="*/ 0 w 7104"/>
              <a:gd name="T3" fmla="*/ 2856 h 2856"/>
              <a:gd name="T4" fmla="*/ 7104 w 7104"/>
              <a:gd name="T5" fmla="*/ 2856 h 2856"/>
              <a:gd name="T6" fmla="*/ 7104 w 7104"/>
              <a:gd name="T7" fmla="*/ 1 h 2856"/>
              <a:gd name="T8" fmla="*/ 7104 w 7104"/>
              <a:gd name="T9" fmla="*/ 1 h 2856"/>
              <a:gd name="T10" fmla="*/ 6943 w 7104"/>
              <a:gd name="T11" fmla="*/ 26 h 2856"/>
              <a:gd name="T12" fmla="*/ 6782 w 7104"/>
              <a:gd name="T13" fmla="*/ 50 h 2856"/>
              <a:gd name="T14" fmla="*/ 6621 w 7104"/>
              <a:gd name="T15" fmla="*/ 73 h 2856"/>
              <a:gd name="T16" fmla="*/ 6459 w 7104"/>
              <a:gd name="T17" fmla="*/ 93 h 2856"/>
              <a:gd name="T18" fmla="*/ 6298 w 7104"/>
              <a:gd name="T19" fmla="*/ 113 h 2856"/>
              <a:gd name="T20" fmla="*/ 6136 w 7104"/>
              <a:gd name="T21" fmla="*/ 132 h 2856"/>
              <a:gd name="T22" fmla="*/ 5976 w 7104"/>
              <a:gd name="T23" fmla="*/ 148 h 2856"/>
              <a:gd name="T24" fmla="*/ 5814 w 7104"/>
              <a:gd name="T25" fmla="*/ 163 h 2856"/>
              <a:gd name="T26" fmla="*/ 5653 w 7104"/>
              <a:gd name="T27" fmla="*/ 177 h 2856"/>
              <a:gd name="T28" fmla="*/ 5494 w 7104"/>
              <a:gd name="T29" fmla="*/ 189 h 2856"/>
              <a:gd name="T30" fmla="*/ 5334 w 7104"/>
              <a:gd name="T31" fmla="*/ 201 h 2856"/>
              <a:gd name="T32" fmla="*/ 5175 w 7104"/>
              <a:gd name="T33" fmla="*/ 211 h 2856"/>
              <a:gd name="T34" fmla="*/ 5017 w 7104"/>
              <a:gd name="T35" fmla="*/ 219 h 2856"/>
              <a:gd name="T36" fmla="*/ 4859 w 7104"/>
              <a:gd name="T37" fmla="*/ 227 h 2856"/>
              <a:gd name="T38" fmla="*/ 4703 w 7104"/>
              <a:gd name="T39" fmla="*/ 234 h 2856"/>
              <a:gd name="T40" fmla="*/ 4548 w 7104"/>
              <a:gd name="T41" fmla="*/ 239 h 2856"/>
              <a:gd name="T42" fmla="*/ 4393 w 7104"/>
              <a:gd name="T43" fmla="*/ 243 h 2856"/>
              <a:gd name="T44" fmla="*/ 4240 w 7104"/>
              <a:gd name="T45" fmla="*/ 247 h 2856"/>
              <a:gd name="T46" fmla="*/ 4088 w 7104"/>
              <a:gd name="T47" fmla="*/ 249 h 2856"/>
              <a:gd name="T48" fmla="*/ 3937 w 7104"/>
              <a:gd name="T49" fmla="*/ 251 h 2856"/>
              <a:gd name="T50" fmla="*/ 3788 w 7104"/>
              <a:gd name="T51" fmla="*/ 252 h 2856"/>
              <a:gd name="T52" fmla="*/ 3640 w 7104"/>
              <a:gd name="T53" fmla="*/ 251 h 2856"/>
              <a:gd name="T54" fmla="*/ 3494 w 7104"/>
              <a:gd name="T55" fmla="*/ 251 h 2856"/>
              <a:gd name="T56" fmla="*/ 3349 w 7104"/>
              <a:gd name="T57" fmla="*/ 249 h 2856"/>
              <a:gd name="T58" fmla="*/ 3207 w 7104"/>
              <a:gd name="T59" fmla="*/ 246 h 2856"/>
              <a:gd name="T60" fmla="*/ 3066 w 7104"/>
              <a:gd name="T61" fmla="*/ 243 h 2856"/>
              <a:gd name="T62" fmla="*/ 2928 w 7104"/>
              <a:gd name="T63" fmla="*/ 240 h 2856"/>
              <a:gd name="T64" fmla="*/ 2791 w 7104"/>
              <a:gd name="T65" fmla="*/ 235 h 2856"/>
              <a:gd name="T66" fmla="*/ 2656 w 7104"/>
              <a:gd name="T67" fmla="*/ 230 h 2856"/>
              <a:gd name="T68" fmla="*/ 2524 w 7104"/>
              <a:gd name="T69" fmla="*/ 225 h 2856"/>
              <a:gd name="T70" fmla="*/ 2266 w 7104"/>
              <a:gd name="T71" fmla="*/ 212 h 2856"/>
              <a:gd name="T72" fmla="*/ 2019 w 7104"/>
              <a:gd name="T73" fmla="*/ 198 h 2856"/>
              <a:gd name="T74" fmla="*/ 1782 w 7104"/>
              <a:gd name="T75" fmla="*/ 183 h 2856"/>
              <a:gd name="T76" fmla="*/ 1557 w 7104"/>
              <a:gd name="T77" fmla="*/ 167 h 2856"/>
              <a:gd name="T78" fmla="*/ 1343 w 7104"/>
              <a:gd name="T79" fmla="*/ 150 h 2856"/>
              <a:gd name="T80" fmla="*/ 1144 w 7104"/>
              <a:gd name="T81" fmla="*/ 132 h 2856"/>
              <a:gd name="T82" fmla="*/ 957 w 7104"/>
              <a:gd name="T83" fmla="*/ 114 h 2856"/>
              <a:gd name="T84" fmla="*/ 785 w 7104"/>
              <a:gd name="T85" fmla="*/ 96 h 2856"/>
              <a:gd name="T86" fmla="*/ 627 w 7104"/>
              <a:gd name="T87" fmla="*/ 79 h 2856"/>
              <a:gd name="T88" fmla="*/ 487 w 7104"/>
              <a:gd name="T89" fmla="*/ 63 h 2856"/>
              <a:gd name="T90" fmla="*/ 361 w 7104"/>
              <a:gd name="T91" fmla="*/ 48 h 2856"/>
              <a:gd name="T92" fmla="*/ 254 w 7104"/>
              <a:gd name="T93" fmla="*/ 35 h 2856"/>
              <a:gd name="T94" fmla="*/ 165 w 7104"/>
              <a:gd name="T95" fmla="*/ 23 h 2856"/>
              <a:gd name="T96" fmla="*/ 42 w 7104"/>
              <a:gd name="T97" fmla="*/ 6 h 2856"/>
              <a:gd name="T98" fmla="*/ 0 w 7104"/>
              <a:gd name="T99" fmla="*/ 0 h 2856"/>
              <a:gd name="T100" fmla="*/ 0 w 7104"/>
              <a:gd name="T101" fmla="*/ 0 h 2856"/>
              <a:gd name="connsiteX0" fmla="*/ 0 w 10000"/>
              <a:gd name="connsiteY0" fmla="*/ 0 h 10000"/>
              <a:gd name="connsiteX1" fmla="*/ 0 w 10000"/>
              <a:gd name="connsiteY1" fmla="*/ 7628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10000"/>
              <a:gd name="connsiteX1" fmla="*/ 0 w 10000"/>
              <a:gd name="connsiteY1" fmla="*/ 7945 h 10000"/>
              <a:gd name="connsiteX2" fmla="*/ 10000 w 10000"/>
              <a:gd name="connsiteY2" fmla="*/ 10000 h 10000"/>
              <a:gd name="connsiteX3" fmla="*/ 10000 w 10000"/>
              <a:gd name="connsiteY3" fmla="*/ 4 h 10000"/>
              <a:gd name="connsiteX4" fmla="*/ 10000 w 10000"/>
              <a:gd name="connsiteY4" fmla="*/ 4 h 10000"/>
              <a:gd name="connsiteX5" fmla="*/ 9773 w 10000"/>
              <a:gd name="connsiteY5" fmla="*/ 91 h 10000"/>
              <a:gd name="connsiteX6" fmla="*/ 9547 w 10000"/>
              <a:gd name="connsiteY6" fmla="*/ 175 h 10000"/>
              <a:gd name="connsiteX7" fmla="*/ 9320 w 10000"/>
              <a:gd name="connsiteY7" fmla="*/ 256 h 10000"/>
              <a:gd name="connsiteX8" fmla="*/ 9092 w 10000"/>
              <a:gd name="connsiteY8" fmla="*/ 326 h 10000"/>
              <a:gd name="connsiteX9" fmla="*/ 8865 w 10000"/>
              <a:gd name="connsiteY9" fmla="*/ 396 h 10000"/>
              <a:gd name="connsiteX10" fmla="*/ 8637 w 10000"/>
              <a:gd name="connsiteY10" fmla="*/ 462 h 10000"/>
              <a:gd name="connsiteX11" fmla="*/ 8412 w 10000"/>
              <a:gd name="connsiteY11" fmla="*/ 518 h 10000"/>
              <a:gd name="connsiteX12" fmla="*/ 8184 w 10000"/>
              <a:gd name="connsiteY12" fmla="*/ 571 h 10000"/>
              <a:gd name="connsiteX13" fmla="*/ 7957 w 10000"/>
              <a:gd name="connsiteY13" fmla="*/ 620 h 10000"/>
              <a:gd name="connsiteX14" fmla="*/ 7734 w 10000"/>
              <a:gd name="connsiteY14" fmla="*/ 662 h 10000"/>
              <a:gd name="connsiteX15" fmla="*/ 7508 w 10000"/>
              <a:gd name="connsiteY15" fmla="*/ 704 h 10000"/>
              <a:gd name="connsiteX16" fmla="*/ 7285 w 10000"/>
              <a:gd name="connsiteY16" fmla="*/ 739 h 10000"/>
              <a:gd name="connsiteX17" fmla="*/ 7062 w 10000"/>
              <a:gd name="connsiteY17" fmla="*/ 767 h 10000"/>
              <a:gd name="connsiteX18" fmla="*/ 6840 w 10000"/>
              <a:gd name="connsiteY18" fmla="*/ 795 h 10000"/>
              <a:gd name="connsiteX19" fmla="*/ 6620 w 10000"/>
              <a:gd name="connsiteY19" fmla="*/ 819 h 10000"/>
              <a:gd name="connsiteX20" fmla="*/ 6402 w 10000"/>
              <a:gd name="connsiteY20" fmla="*/ 837 h 10000"/>
              <a:gd name="connsiteX21" fmla="*/ 6184 w 10000"/>
              <a:gd name="connsiteY21" fmla="*/ 851 h 10000"/>
              <a:gd name="connsiteX22" fmla="*/ 5968 w 10000"/>
              <a:gd name="connsiteY22" fmla="*/ 865 h 10000"/>
              <a:gd name="connsiteX23" fmla="*/ 5755 w 10000"/>
              <a:gd name="connsiteY23" fmla="*/ 872 h 10000"/>
              <a:gd name="connsiteX24" fmla="*/ 5542 w 10000"/>
              <a:gd name="connsiteY24" fmla="*/ 879 h 10000"/>
              <a:gd name="connsiteX25" fmla="*/ 5332 w 10000"/>
              <a:gd name="connsiteY25" fmla="*/ 882 h 10000"/>
              <a:gd name="connsiteX26" fmla="*/ 5124 w 10000"/>
              <a:gd name="connsiteY26" fmla="*/ 879 h 10000"/>
              <a:gd name="connsiteX27" fmla="*/ 4918 w 10000"/>
              <a:gd name="connsiteY27" fmla="*/ 879 h 10000"/>
              <a:gd name="connsiteX28" fmla="*/ 4714 w 10000"/>
              <a:gd name="connsiteY28" fmla="*/ 872 h 10000"/>
              <a:gd name="connsiteX29" fmla="*/ 4514 w 10000"/>
              <a:gd name="connsiteY29" fmla="*/ 861 h 10000"/>
              <a:gd name="connsiteX30" fmla="*/ 4316 w 10000"/>
              <a:gd name="connsiteY30" fmla="*/ 851 h 10000"/>
              <a:gd name="connsiteX31" fmla="*/ 4122 w 10000"/>
              <a:gd name="connsiteY31" fmla="*/ 840 h 10000"/>
              <a:gd name="connsiteX32" fmla="*/ 3929 w 10000"/>
              <a:gd name="connsiteY32" fmla="*/ 823 h 10000"/>
              <a:gd name="connsiteX33" fmla="*/ 3739 w 10000"/>
              <a:gd name="connsiteY33" fmla="*/ 805 h 10000"/>
              <a:gd name="connsiteX34" fmla="*/ 3553 w 10000"/>
              <a:gd name="connsiteY34" fmla="*/ 788 h 10000"/>
              <a:gd name="connsiteX35" fmla="*/ 3190 w 10000"/>
              <a:gd name="connsiteY35" fmla="*/ 742 h 10000"/>
              <a:gd name="connsiteX36" fmla="*/ 2842 w 10000"/>
              <a:gd name="connsiteY36" fmla="*/ 693 h 10000"/>
              <a:gd name="connsiteX37" fmla="*/ 2508 w 10000"/>
              <a:gd name="connsiteY37" fmla="*/ 641 h 10000"/>
              <a:gd name="connsiteX38" fmla="*/ 2192 w 10000"/>
              <a:gd name="connsiteY38" fmla="*/ 585 h 10000"/>
              <a:gd name="connsiteX39" fmla="*/ 1890 w 10000"/>
              <a:gd name="connsiteY39" fmla="*/ 525 h 10000"/>
              <a:gd name="connsiteX40" fmla="*/ 1610 w 10000"/>
              <a:gd name="connsiteY40" fmla="*/ 462 h 10000"/>
              <a:gd name="connsiteX41" fmla="*/ 1347 w 10000"/>
              <a:gd name="connsiteY41" fmla="*/ 399 h 10000"/>
              <a:gd name="connsiteX42" fmla="*/ 1105 w 10000"/>
              <a:gd name="connsiteY42" fmla="*/ 336 h 10000"/>
              <a:gd name="connsiteX43" fmla="*/ 883 w 10000"/>
              <a:gd name="connsiteY43" fmla="*/ 277 h 10000"/>
              <a:gd name="connsiteX44" fmla="*/ 686 w 10000"/>
              <a:gd name="connsiteY44" fmla="*/ 221 h 10000"/>
              <a:gd name="connsiteX45" fmla="*/ 508 w 10000"/>
              <a:gd name="connsiteY45" fmla="*/ 168 h 10000"/>
              <a:gd name="connsiteX46" fmla="*/ 358 w 10000"/>
              <a:gd name="connsiteY46" fmla="*/ 123 h 10000"/>
              <a:gd name="connsiteX47" fmla="*/ 232 w 10000"/>
              <a:gd name="connsiteY47" fmla="*/ 81 h 10000"/>
              <a:gd name="connsiteX48" fmla="*/ 59 w 10000"/>
              <a:gd name="connsiteY48" fmla="*/ 21 h 10000"/>
              <a:gd name="connsiteX49" fmla="*/ 0 w 10000"/>
              <a:gd name="connsiteY49" fmla="*/ 0 h 10000"/>
              <a:gd name="connsiteX50" fmla="*/ 0 w 10000"/>
              <a:gd name="connsiteY50" fmla="*/ 0 h 10000"/>
              <a:gd name="connsiteX0" fmla="*/ 0 w 10000"/>
              <a:gd name="connsiteY0" fmla="*/ 0 h 7946"/>
              <a:gd name="connsiteX1" fmla="*/ 0 w 10000"/>
              <a:gd name="connsiteY1" fmla="*/ 7945 h 7946"/>
              <a:gd name="connsiteX2" fmla="*/ 10000 w 10000"/>
              <a:gd name="connsiteY2" fmla="*/ 7946 h 7946"/>
              <a:gd name="connsiteX3" fmla="*/ 10000 w 10000"/>
              <a:gd name="connsiteY3" fmla="*/ 4 h 7946"/>
              <a:gd name="connsiteX4" fmla="*/ 10000 w 10000"/>
              <a:gd name="connsiteY4" fmla="*/ 4 h 7946"/>
              <a:gd name="connsiteX5" fmla="*/ 9773 w 10000"/>
              <a:gd name="connsiteY5" fmla="*/ 91 h 7946"/>
              <a:gd name="connsiteX6" fmla="*/ 9547 w 10000"/>
              <a:gd name="connsiteY6" fmla="*/ 175 h 7946"/>
              <a:gd name="connsiteX7" fmla="*/ 9320 w 10000"/>
              <a:gd name="connsiteY7" fmla="*/ 256 h 7946"/>
              <a:gd name="connsiteX8" fmla="*/ 9092 w 10000"/>
              <a:gd name="connsiteY8" fmla="*/ 326 h 7946"/>
              <a:gd name="connsiteX9" fmla="*/ 8865 w 10000"/>
              <a:gd name="connsiteY9" fmla="*/ 396 h 7946"/>
              <a:gd name="connsiteX10" fmla="*/ 8637 w 10000"/>
              <a:gd name="connsiteY10" fmla="*/ 462 h 7946"/>
              <a:gd name="connsiteX11" fmla="*/ 8412 w 10000"/>
              <a:gd name="connsiteY11" fmla="*/ 518 h 7946"/>
              <a:gd name="connsiteX12" fmla="*/ 8184 w 10000"/>
              <a:gd name="connsiteY12" fmla="*/ 571 h 7946"/>
              <a:gd name="connsiteX13" fmla="*/ 7957 w 10000"/>
              <a:gd name="connsiteY13" fmla="*/ 620 h 7946"/>
              <a:gd name="connsiteX14" fmla="*/ 7734 w 10000"/>
              <a:gd name="connsiteY14" fmla="*/ 662 h 7946"/>
              <a:gd name="connsiteX15" fmla="*/ 7508 w 10000"/>
              <a:gd name="connsiteY15" fmla="*/ 704 h 7946"/>
              <a:gd name="connsiteX16" fmla="*/ 7285 w 10000"/>
              <a:gd name="connsiteY16" fmla="*/ 739 h 7946"/>
              <a:gd name="connsiteX17" fmla="*/ 7062 w 10000"/>
              <a:gd name="connsiteY17" fmla="*/ 767 h 7946"/>
              <a:gd name="connsiteX18" fmla="*/ 6840 w 10000"/>
              <a:gd name="connsiteY18" fmla="*/ 795 h 7946"/>
              <a:gd name="connsiteX19" fmla="*/ 6620 w 10000"/>
              <a:gd name="connsiteY19" fmla="*/ 819 h 7946"/>
              <a:gd name="connsiteX20" fmla="*/ 6402 w 10000"/>
              <a:gd name="connsiteY20" fmla="*/ 837 h 7946"/>
              <a:gd name="connsiteX21" fmla="*/ 6184 w 10000"/>
              <a:gd name="connsiteY21" fmla="*/ 851 h 7946"/>
              <a:gd name="connsiteX22" fmla="*/ 5968 w 10000"/>
              <a:gd name="connsiteY22" fmla="*/ 865 h 7946"/>
              <a:gd name="connsiteX23" fmla="*/ 5755 w 10000"/>
              <a:gd name="connsiteY23" fmla="*/ 872 h 7946"/>
              <a:gd name="connsiteX24" fmla="*/ 5542 w 10000"/>
              <a:gd name="connsiteY24" fmla="*/ 879 h 7946"/>
              <a:gd name="connsiteX25" fmla="*/ 5332 w 10000"/>
              <a:gd name="connsiteY25" fmla="*/ 882 h 7946"/>
              <a:gd name="connsiteX26" fmla="*/ 5124 w 10000"/>
              <a:gd name="connsiteY26" fmla="*/ 879 h 7946"/>
              <a:gd name="connsiteX27" fmla="*/ 4918 w 10000"/>
              <a:gd name="connsiteY27" fmla="*/ 879 h 7946"/>
              <a:gd name="connsiteX28" fmla="*/ 4714 w 10000"/>
              <a:gd name="connsiteY28" fmla="*/ 872 h 7946"/>
              <a:gd name="connsiteX29" fmla="*/ 4514 w 10000"/>
              <a:gd name="connsiteY29" fmla="*/ 861 h 7946"/>
              <a:gd name="connsiteX30" fmla="*/ 4316 w 10000"/>
              <a:gd name="connsiteY30" fmla="*/ 851 h 7946"/>
              <a:gd name="connsiteX31" fmla="*/ 4122 w 10000"/>
              <a:gd name="connsiteY31" fmla="*/ 840 h 7946"/>
              <a:gd name="connsiteX32" fmla="*/ 3929 w 10000"/>
              <a:gd name="connsiteY32" fmla="*/ 823 h 7946"/>
              <a:gd name="connsiteX33" fmla="*/ 3739 w 10000"/>
              <a:gd name="connsiteY33" fmla="*/ 805 h 7946"/>
              <a:gd name="connsiteX34" fmla="*/ 3553 w 10000"/>
              <a:gd name="connsiteY34" fmla="*/ 788 h 7946"/>
              <a:gd name="connsiteX35" fmla="*/ 3190 w 10000"/>
              <a:gd name="connsiteY35" fmla="*/ 742 h 7946"/>
              <a:gd name="connsiteX36" fmla="*/ 2842 w 10000"/>
              <a:gd name="connsiteY36" fmla="*/ 693 h 7946"/>
              <a:gd name="connsiteX37" fmla="*/ 2508 w 10000"/>
              <a:gd name="connsiteY37" fmla="*/ 641 h 7946"/>
              <a:gd name="connsiteX38" fmla="*/ 2192 w 10000"/>
              <a:gd name="connsiteY38" fmla="*/ 585 h 7946"/>
              <a:gd name="connsiteX39" fmla="*/ 1890 w 10000"/>
              <a:gd name="connsiteY39" fmla="*/ 525 h 7946"/>
              <a:gd name="connsiteX40" fmla="*/ 1610 w 10000"/>
              <a:gd name="connsiteY40" fmla="*/ 462 h 7946"/>
              <a:gd name="connsiteX41" fmla="*/ 1347 w 10000"/>
              <a:gd name="connsiteY41" fmla="*/ 399 h 7946"/>
              <a:gd name="connsiteX42" fmla="*/ 1105 w 10000"/>
              <a:gd name="connsiteY42" fmla="*/ 336 h 7946"/>
              <a:gd name="connsiteX43" fmla="*/ 883 w 10000"/>
              <a:gd name="connsiteY43" fmla="*/ 277 h 7946"/>
              <a:gd name="connsiteX44" fmla="*/ 686 w 10000"/>
              <a:gd name="connsiteY44" fmla="*/ 221 h 7946"/>
              <a:gd name="connsiteX45" fmla="*/ 508 w 10000"/>
              <a:gd name="connsiteY45" fmla="*/ 168 h 7946"/>
              <a:gd name="connsiteX46" fmla="*/ 358 w 10000"/>
              <a:gd name="connsiteY46" fmla="*/ 123 h 7946"/>
              <a:gd name="connsiteX47" fmla="*/ 232 w 10000"/>
              <a:gd name="connsiteY47" fmla="*/ 81 h 7946"/>
              <a:gd name="connsiteX48" fmla="*/ 59 w 10000"/>
              <a:gd name="connsiteY48" fmla="*/ 21 h 7946"/>
              <a:gd name="connsiteX49" fmla="*/ 0 w 10000"/>
              <a:gd name="connsiteY49" fmla="*/ 0 h 7946"/>
              <a:gd name="connsiteX50" fmla="*/ 0 w 10000"/>
              <a:gd name="connsiteY50" fmla="*/ 0 h 7946"/>
              <a:gd name="connsiteX0" fmla="*/ 0 w 10000"/>
              <a:gd name="connsiteY0" fmla="*/ 0 h 10000"/>
              <a:gd name="connsiteX1" fmla="*/ 0 w 10000"/>
              <a:gd name="connsiteY1" fmla="*/ 7371 h 10000"/>
              <a:gd name="connsiteX2" fmla="*/ 10000 w 10000"/>
              <a:gd name="connsiteY2" fmla="*/ 10000 h 10000"/>
              <a:gd name="connsiteX3" fmla="*/ 10000 w 10000"/>
              <a:gd name="connsiteY3" fmla="*/ 5 h 10000"/>
              <a:gd name="connsiteX4" fmla="*/ 10000 w 10000"/>
              <a:gd name="connsiteY4" fmla="*/ 5 h 10000"/>
              <a:gd name="connsiteX5" fmla="*/ 9773 w 10000"/>
              <a:gd name="connsiteY5" fmla="*/ 115 h 10000"/>
              <a:gd name="connsiteX6" fmla="*/ 9547 w 10000"/>
              <a:gd name="connsiteY6" fmla="*/ 220 h 10000"/>
              <a:gd name="connsiteX7" fmla="*/ 9320 w 10000"/>
              <a:gd name="connsiteY7" fmla="*/ 322 h 10000"/>
              <a:gd name="connsiteX8" fmla="*/ 9092 w 10000"/>
              <a:gd name="connsiteY8" fmla="*/ 410 h 10000"/>
              <a:gd name="connsiteX9" fmla="*/ 8865 w 10000"/>
              <a:gd name="connsiteY9" fmla="*/ 498 h 10000"/>
              <a:gd name="connsiteX10" fmla="*/ 8637 w 10000"/>
              <a:gd name="connsiteY10" fmla="*/ 581 h 10000"/>
              <a:gd name="connsiteX11" fmla="*/ 8412 w 10000"/>
              <a:gd name="connsiteY11" fmla="*/ 652 h 10000"/>
              <a:gd name="connsiteX12" fmla="*/ 8184 w 10000"/>
              <a:gd name="connsiteY12" fmla="*/ 719 h 10000"/>
              <a:gd name="connsiteX13" fmla="*/ 7957 w 10000"/>
              <a:gd name="connsiteY13" fmla="*/ 780 h 10000"/>
              <a:gd name="connsiteX14" fmla="*/ 7734 w 10000"/>
              <a:gd name="connsiteY14" fmla="*/ 833 h 10000"/>
              <a:gd name="connsiteX15" fmla="*/ 7508 w 10000"/>
              <a:gd name="connsiteY15" fmla="*/ 886 h 10000"/>
              <a:gd name="connsiteX16" fmla="*/ 7285 w 10000"/>
              <a:gd name="connsiteY16" fmla="*/ 930 h 10000"/>
              <a:gd name="connsiteX17" fmla="*/ 7062 w 10000"/>
              <a:gd name="connsiteY17" fmla="*/ 965 h 10000"/>
              <a:gd name="connsiteX18" fmla="*/ 6840 w 10000"/>
              <a:gd name="connsiteY18" fmla="*/ 1001 h 10000"/>
              <a:gd name="connsiteX19" fmla="*/ 6620 w 10000"/>
              <a:gd name="connsiteY19" fmla="*/ 1031 h 10000"/>
              <a:gd name="connsiteX20" fmla="*/ 6402 w 10000"/>
              <a:gd name="connsiteY20" fmla="*/ 1053 h 10000"/>
              <a:gd name="connsiteX21" fmla="*/ 6184 w 10000"/>
              <a:gd name="connsiteY21" fmla="*/ 1071 h 10000"/>
              <a:gd name="connsiteX22" fmla="*/ 5968 w 10000"/>
              <a:gd name="connsiteY22" fmla="*/ 1089 h 10000"/>
              <a:gd name="connsiteX23" fmla="*/ 5755 w 10000"/>
              <a:gd name="connsiteY23" fmla="*/ 1097 h 10000"/>
              <a:gd name="connsiteX24" fmla="*/ 5542 w 10000"/>
              <a:gd name="connsiteY24" fmla="*/ 1106 h 10000"/>
              <a:gd name="connsiteX25" fmla="*/ 5332 w 10000"/>
              <a:gd name="connsiteY25" fmla="*/ 1110 h 10000"/>
              <a:gd name="connsiteX26" fmla="*/ 5124 w 10000"/>
              <a:gd name="connsiteY26" fmla="*/ 1106 h 10000"/>
              <a:gd name="connsiteX27" fmla="*/ 4918 w 10000"/>
              <a:gd name="connsiteY27" fmla="*/ 1106 h 10000"/>
              <a:gd name="connsiteX28" fmla="*/ 4714 w 10000"/>
              <a:gd name="connsiteY28" fmla="*/ 1097 h 10000"/>
              <a:gd name="connsiteX29" fmla="*/ 4514 w 10000"/>
              <a:gd name="connsiteY29" fmla="*/ 1084 h 10000"/>
              <a:gd name="connsiteX30" fmla="*/ 4316 w 10000"/>
              <a:gd name="connsiteY30" fmla="*/ 1071 h 10000"/>
              <a:gd name="connsiteX31" fmla="*/ 4122 w 10000"/>
              <a:gd name="connsiteY31" fmla="*/ 1057 h 10000"/>
              <a:gd name="connsiteX32" fmla="*/ 3929 w 10000"/>
              <a:gd name="connsiteY32" fmla="*/ 1036 h 10000"/>
              <a:gd name="connsiteX33" fmla="*/ 3739 w 10000"/>
              <a:gd name="connsiteY33" fmla="*/ 1013 h 10000"/>
              <a:gd name="connsiteX34" fmla="*/ 3553 w 10000"/>
              <a:gd name="connsiteY34" fmla="*/ 992 h 10000"/>
              <a:gd name="connsiteX35" fmla="*/ 3190 w 10000"/>
              <a:gd name="connsiteY35" fmla="*/ 934 h 10000"/>
              <a:gd name="connsiteX36" fmla="*/ 2842 w 10000"/>
              <a:gd name="connsiteY36" fmla="*/ 872 h 10000"/>
              <a:gd name="connsiteX37" fmla="*/ 2508 w 10000"/>
              <a:gd name="connsiteY37" fmla="*/ 807 h 10000"/>
              <a:gd name="connsiteX38" fmla="*/ 2192 w 10000"/>
              <a:gd name="connsiteY38" fmla="*/ 736 h 10000"/>
              <a:gd name="connsiteX39" fmla="*/ 1890 w 10000"/>
              <a:gd name="connsiteY39" fmla="*/ 661 h 10000"/>
              <a:gd name="connsiteX40" fmla="*/ 1610 w 10000"/>
              <a:gd name="connsiteY40" fmla="*/ 581 h 10000"/>
              <a:gd name="connsiteX41" fmla="*/ 1347 w 10000"/>
              <a:gd name="connsiteY41" fmla="*/ 502 h 10000"/>
              <a:gd name="connsiteX42" fmla="*/ 1105 w 10000"/>
              <a:gd name="connsiteY42" fmla="*/ 423 h 10000"/>
              <a:gd name="connsiteX43" fmla="*/ 883 w 10000"/>
              <a:gd name="connsiteY43" fmla="*/ 349 h 10000"/>
              <a:gd name="connsiteX44" fmla="*/ 686 w 10000"/>
              <a:gd name="connsiteY44" fmla="*/ 278 h 10000"/>
              <a:gd name="connsiteX45" fmla="*/ 508 w 10000"/>
              <a:gd name="connsiteY45" fmla="*/ 211 h 10000"/>
              <a:gd name="connsiteX46" fmla="*/ 358 w 10000"/>
              <a:gd name="connsiteY46" fmla="*/ 155 h 10000"/>
              <a:gd name="connsiteX47" fmla="*/ 232 w 10000"/>
              <a:gd name="connsiteY47" fmla="*/ 102 h 10000"/>
              <a:gd name="connsiteX48" fmla="*/ 59 w 10000"/>
              <a:gd name="connsiteY48" fmla="*/ 26 h 10000"/>
              <a:gd name="connsiteX49" fmla="*/ 0 w 10000"/>
              <a:gd name="connsiteY49" fmla="*/ 0 h 10000"/>
              <a:gd name="connsiteX50" fmla="*/ 0 w 10000"/>
              <a:gd name="connsiteY50" fmla="*/ 0 h 10000"/>
              <a:gd name="connsiteX0" fmla="*/ 0 w 10000"/>
              <a:gd name="connsiteY0" fmla="*/ 0 h 7372"/>
              <a:gd name="connsiteX1" fmla="*/ 0 w 10000"/>
              <a:gd name="connsiteY1" fmla="*/ 7371 h 7372"/>
              <a:gd name="connsiteX2" fmla="*/ 10000 w 10000"/>
              <a:gd name="connsiteY2" fmla="*/ 7372 h 7372"/>
              <a:gd name="connsiteX3" fmla="*/ 10000 w 10000"/>
              <a:gd name="connsiteY3" fmla="*/ 5 h 7372"/>
              <a:gd name="connsiteX4" fmla="*/ 10000 w 10000"/>
              <a:gd name="connsiteY4" fmla="*/ 5 h 7372"/>
              <a:gd name="connsiteX5" fmla="*/ 9773 w 10000"/>
              <a:gd name="connsiteY5" fmla="*/ 115 h 7372"/>
              <a:gd name="connsiteX6" fmla="*/ 9547 w 10000"/>
              <a:gd name="connsiteY6" fmla="*/ 220 h 7372"/>
              <a:gd name="connsiteX7" fmla="*/ 9320 w 10000"/>
              <a:gd name="connsiteY7" fmla="*/ 322 h 7372"/>
              <a:gd name="connsiteX8" fmla="*/ 9092 w 10000"/>
              <a:gd name="connsiteY8" fmla="*/ 410 h 7372"/>
              <a:gd name="connsiteX9" fmla="*/ 8865 w 10000"/>
              <a:gd name="connsiteY9" fmla="*/ 498 h 7372"/>
              <a:gd name="connsiteX10" fmla="*/ 8637 w 10000"/>
              <a:gd name="connsiteY10" fmla="*/ 581 h 7372"/>
              <a:gd name="connsiteX11" fmla="*/ 8412 w 10000"/>
              <a:gd name="connsiteY11" fmla="*/ 652 h 7372"/>
              <a:gd name="connsiteX12" fmla="*/ 8184 w 10000"/>
              <a:gd name="connsiteY12" fmla="*/ 719 h 7372"/>
              <a:gd name="connsiteX13" fmla="*/ 7957 w 10000"/>
              <a:gd name="connsiteY13" fmla="*/ 780 h 7372"/>
              <a:gd name="connsiteX14" fmla="*/ 7734 w 10000"/>
              <a:gd name="connsiteY14" fmla="*/ 833 h 7372"/>
              <a:gd name="connsiteX15" fmla="*/ 7508 w 10000"/>
              <a:gd name="connsiteY15" fmla="*/ 886 h 7372"/>
              <a:gd name="connsiteX16" fmla="*/ 7285 w 10000"/>
              <a:gd name="connsiteY16" fmla="*/ 930 h 7372"/>
              <a:gd name="connsiteX17" fmla="*/ 7062 w 10000"/>
              <a:gd name="connsiteY17" fmla="*/ 965 h 7372"/>
              <a:gd name="connsiteX18" fmla="*/ 6840 w 10000"/>
              <a:gd name="connsiteY18" fmla="*/ 1001 h 7372"/>
              <a:gd name="connsiteX19" fmla="*/ 6620 w 10000"/>
              <a:gd name="connsiteY19" fmla="*/ 1031 h 7372"/>
              <a:gd name="connsiteX20" fmla="*/ 6402 w 10000"/>
              <a:gd name="connsiteY20" fmla="*/ 1053 h 7372"/>
              <a:gd name="connsiteX21" fmla="*/ 6184 w 10000"/>
              <a:gd name="connsiteY21" fmla="*/ 1071 h 7372"/>
              <a:gd name="connsiteX22" fmla="*/ 5968 w 10000"/>
              <a:gd name="connsiteY22" fmla="*/ 1089 h 7372"/>
              <a:gd name="connsiteX23" fmla="*/ 5755 w 10000"/>
              <a:gd name="connsiteY23" fmla="*/ 1097 h 7372"/>
              <a:gd name="connsiteX24" fmla="*/ 5542 w 10000"/>
              <a:gd name="connsiteY24" fmla="*/ 1106 h 7372"/>
              <a:gd name="connsiteX25" fmla="*/ 5332 w 10000"/>
              <a:gd name="connsiteY25" fmla="*/ 1110 h 7372"/>
              <a:gd name="connsiteX26" fmla="*/ 5124 w 10000"/>
              <a:gd name="connsiteY26" fmla="*/ 1106 h 7372"/>
              <a:gd name="connsiteX27" fmla="*/ 4918 w 10000"/>
              <a:gd name="connsiteY27" fmla="*/ 1106 h 7372"/>
              <a:gd name="connsiteX28" fmla="*/ 4714 w 10000"/>
              <a:gd name="connsiteY28" fmla="*/ 1097 h 7372"/>
              <a:gd name="connsiteX29" fmla="*/ 4514 w 10000"/>
              <a:gd name="connsiteY29" fmla="*/ 1084 h 7372"/>
              <a:gd name="connsiteX30" fmla="*/ 4316 w 10000"/>
              <a:gd name="connsiteY30" fmla="*/ 1071 h 7372"/>
              <a:gd name="connsiteX31" fmla="*/ 4122 w 10000"/>
              <a:gd name="connsiteY31" fmla="*/ 1057 h 7372"/>
              <a:gd name="connsiteX32" fmla="*/ 3929 w 10000"/>
              <a:gd name="connsiteY32" fmla="*/ 1036 h 7372"/>
              <a:gd name="connsiteX33" fmla="*/ 3739 w 10000"/>
              <a:gd name="connsiteY33" fmla="*/ 1013 h 7372"/>
              <a:gd name="connsiteX34" fmla="*/ 3553 w 10000"/>
              <a:gd name="connsiteY34" fmla="*/ 992 h 7372"/>
              <a:gd name="connsiteX35" fmla="*/ 3190 w 10000"/>
              <a:gd name="connsiteY35" fmla="*/ 934 h 7372"/>
              <a:gd name="connsiteX36" fmla="*/ 2842 w 10000"/>
              <a:gd name="connsiteY36" fmla="*/ 872 h 7372"/>
              <a:gd name="connsiteX37" fmla="*/ 2508 w 10000"/>
              <a:gd name="connsiteY37" fmla="*/ 807 h 7372"/>
              <a:gd name="connsiteX38" fmla="*/ 2192 w 10000"/>
              <a:gd name="connsiteY38" fmla="*/ 736 h 7372"/>
              <a:gd name="connsiteX39" fmla="*/ 1890 w 10000"/>
              <a:gd name="connsiteY39" fmla="*/ 661 h 7372"/>
              <a:gd name="connsiteX40" fmla="*/ 1610 w 10000"/>
              <a:gd name="connsiteY40" fmla="*/ 581 h 7372"/>
              <a:gd name="connsiteX41" fmla="*/ 1347 w 10000"/>
              <a:gd name="connsiteY41" fmla="*/ 502 h 7372"/>
              <a:gd name="connsiteX42" fmla="*/ 1105 w 10000"/>
              <a:gd name="connsiteY42" fmla="*/ 423 h 7372"/>
              <a:gd name="connsiteX43" fmla="*/ 883 w 10000"/>
              <a:gd name="connsiteY43" fmla="*/ 349 h 7372"/>
              <a:gd name="connsiteX44" fmla="*/ 686 w 10000"/>
              <a:gd name="connsiteY44" fmla="*/ 278 h 7372"/>
              <a:gd name="connsiteX45" fmla="*/ 508 w 10000"/>
              <a:gd name="connsiteY45" fmla="*/ 211 h 7372"/>
              <a:gd name="connsiteX46" fmla="*/ 358 w 10000"/>
              <a:gd name="connsiteY46" fmla="*/ 155 h 7372"/>
              <a:gd name="connsiteX47" fmla="*/ 232 w 10000"/>
              <a:gd name="connsiteY47" fmla="*/ 102 h 7372"/>
              <a:gd name="connsiteX48" fmla="*/ 59 w 10000"/>
              <a:gd name="connsiteY48" fmla="*/ 26 h 7372"/>
              <a:gd name="connsiteX49" fmla="*/ 0 w 10000"/>
              <a:gd name="connsiteY49" fmla="*/ 0 h 7372"/>
              <a:gd name="connsiteX50" fmla="*/ 0 w 10000"/>
              <a:gd name="connsiteY50" fmla="*/ 0 h 7372"/>
              <a:gd name="connsiteX0" fmla="*/ 0 w 10000"/>
              <a:gd name="connsiteY0" fmla="*/ 0 h 10000"/>
              <a:gd name="connsiteX1" fmla="*/ 0 w 10000"/>
              <a:gd name="connsiteY1" fmla="*/ 7970 h 10000"/>
              <a:gd name="connsiteX2" fmla="*/ 10000 w 10000"/>
              <a:gd name="connsiteY2" fmla="*/ 10000 h 10000"/>
              <a:gd name="connsiteX3" fmla="*/ 10000 w 10000"/>
              <a:gd name="connsiteY3" fmla="*/ 7 h 10000"/>
              <a:gd name="connsiteX4" fmla="*/ 10000 w 10000"/>
              <a:gd name="connsiteY4" fmla="*/ 7 h 10000"/>
              <a:gd name="connsiteX5" fmla="*/ 9773 w 10000"/>
              <a:gd name="connsiteY5" fmla="*/ 156 h 10000"/>
              <a:gd name="connsiteX6" fmla="*/ 9547 w 10000"/>
              <a:gd name="connsiteY6" fmla="*/ 298 h 10000"/>
              <a:gd name="connsiteX7" fmla="*/ 9320 w 10000"/>
              <a:gd name="connsiteY7" fmla="*/ 437 h 10000"/>
              <a:gd name="connsiteX8" fmla="*/ 9092 w 10000"/>
              <a:gd name="connsiteY8" fmla="*/ 556 h 10000"/>
              <a:gd name="connsiteX9" fmla="*/ 8865 w 10000"/>
              <a:gd name="connsiteY9" fmla="*/ 676 h 10000"/>
              <a:gd name="connsiteX10" fmla="*/ 8637 w 10000"/>
              <a:gd name="connsiteY10" fmla="*/ 788 h 10000"/>
              <a:gd name="connsiteX11" fmla="*/ 8412 w 10000"/>
              <a:gd name="connsiteY11" fmla="*/ 884 h 10000"/>
              <a:gd name="connsiteX12" fmla="*/ 8184 w 10000"/>
              <a:gd name="connsiteY12" fmla="*/ 975 h 10000"/>
              <a:gd name="connsiteX13" fmla="*/ 7957 w 10000"/>
              <a:gd name="connsiteY13" fmla="*/ 1058 h 10000"/>
              <a:gd name="connsiteX14" fmla="*/ 7734 w 10000"/>
              <a:gd name="connsiteY14" fmla="*/ 1130 h 10000"/>
              <a:gd name="connsiteX15" fmla="*/ 7508 w 10000"/>
              <a:gd name="connsiteY15" fmla="*/ 1202 h 10000"/>
              <a:gd name="connsiteX16" fmla="*/ 7285 w 10000"/>
              <a:gd name="connsiteY16" fmla="*/ 1262 h 10000"/>
              <a:gd name="connsiteX17" fmla="*/ 7062 w 10000"/>
              <a:gd name="connsiteY17" fmla="*/ 1309 h 10000"/>
              <a:gd name="connsiteX18" fmla="*/ 6840 w 10000"/>
              <a:gd name="connsiteY18" fmla="*/ 1358 h 10000"/>
              <a:gd name="connsiteX19" fmla="*/ 6620 w 10000"/>
              <a:gd name="connsiteY19" fmla="*/ 1399 h 10000"/>
              <a:gd name="connsiteX20" fmla="*/ 6402 w 10000"/>
              <a:gd name="connsiteY20" fmla="*/ 1428 h 10000"/>
              <a:gd name="connsiteX21" fmla="*/ 6184 w 10000"/>
              <a:gd name="connsiteY21" fmla="*/ 1453 h 10000"/>
              <a:gd name="connsiteX22" fmla="*/ 5968 w 10000"/>
              <a:gd name="connsiteY22" fmla="*/ 1477 h 10000"/>
              <a:gd name="connsiteX23" fmla="*/ 5755 w 10000"/>
              <a:gd name="connsiteY23" fmla="*/ 1488 h 10000"/>
              <a:gd name="connsiteX24" fmla="*/ 5542 w 10000"/>
              <a:gd name="connsiteY24" fmla="*/ 1500 h 10000"/>
              <a:gd name="connsiteX25" fmla="*/ 5332 w 10000"/>
              <a:gd name="connsiteY25" fmla="*/ 1506 h 10000"/>
              <a:gd name="connsiteX26" fmla="*/ 5124 w 10000"/>
              <a:gd name="connsiteY26" fmla="*/ 1500 h 10000"/>
              <a:gd name="connsiteX27" fmla="*/ 4918 w 10000"/>
              <a:gd name="connsiteY27" fmla="*/ 1500 h 10000"/>
              <a:gd name="connsiteX28" fmla="*/ 4714 w 10000"/>
              <a:gd name="connsiteY28" fmla="*/ 1488 h 10000"/>
              <a:gd name="connsiteX29" fmla="*/ 4514 w 10000"/>
              <a:gd name="connsiteY29" fmla="*/ 1470 h 10000"/>
              <a:gd name="connsiteX30" fmla="*/ 4316 w 10000"/>
              <a:gd name="connsiteY30" fmla="*/ 1453 h 10000"/>
              <a:gd name="connsiteX31" fmla="*/ 4122 w 10000"/>
              <a:gd name="connsiteY31" fmla="*/ 1434 h 10000"/>
              <a:gd name="connsiteX32" fmla="*/ 3929 w 10000"/>
              <a:gd name="connsiteY32" fmla="*/ 1405 h 10000"/>
              <a:gd name="connsiteX33" fmla="*/ 3739 w 10000"/>
              <a:gd name="connsiteY33" fmla="*/ 1374 h 10000"/>
              <a:gd name="connsiteX34" fmla="*/ 3553 w 10000"/>
              <a:gd name="connsiteY34" fmla="*/ 1346 h 10000"/>
              <a:gd name="connsiteX35" fmla="*/ 3190 w 10000"/>
              <a:gd name="connsiteY35" fmla="*/ 1267 h 10000"/>
              <a:gd name="connsiteX36" fmla="*/ 2842 w 10000"/>
              <a:gd name="connsiteY36" fmla="*/ 1183 h 10000"/>
              <a:gd name="connsiteX37" fmla="*/ 2508 w 10000"/>
              <a:gd name="connsiteY37" fmla="*/ 1095 h 10000"/>
              <a:gd name="connsiteX38" fmla="*/ 2192 w 10000"/>
              <a:gd name="connsiteY38" fmla="*/ 998 h 10000"/>
              <a:gd name="connsiteX39" fmla="*/ 1890 w 10000"/>
              <a:gd name="connsiteY39" fmla="*/ 897 h 10000"/>
              <a:gd name="connsiteX40" fmla="*/ 1610 w 10000"/>
              <a:gd name="connsiteY40" fmla="*/ 788 h 10000"/>
              <a:gd name="connsiteX41" fmla="*/ 1347 w 10000"/>
              <a:gd name="connsiteY41" fmla="*/ 681 h 10000"/>
              <a:gd name="connsiteX42" fmla="*/ 1105 w 10000"/>
              <a:gd name="connsiteY42" fmla="*/ 574 h 10000"/>
              <a:gd name="connsiteX43" fmla="*/ 883 w 10000"/>
              <a:gd name="connsiteY43" fmla="*/ 473 h 10000"/>
              <a:gd name="connsiteX44" fmla="*/ 686 w 10000"/>
              <a:gd name="connsiteY44" fmla="*/ 377 h 10000"/>
              <a:gd name="connsiteX45" fmla="*/ 508 w 10000"/>
              <a:gd name="connsiteY45" fmla="*/ 286 h 10000"/>
              <a:gd name="connsiteX46" fmla="*/ 358 w 10000"/>
              <a:gd name="connsiteY46" fmla="*/ 210 h 10000"/>
              <a:gd name="connsiteX47" fmla="*/ 232 w 10000"/>
              <a:gd name="connsiteY47" fmla="*/ 138 h 10000"/>
              <a:gd name="connsiteX48" fmla="*/ 59 w 10000"/>
              <a:gd name="connsiteY48" fmla="*/ 35 h 10000"/>
              <a:gd name="connsiteX49" fmla="*/ 0 w 10000"/>
              <a:gd name="connsiteY49" fmla="*/ 0 h 10000"/>
              <a:gd name="connsiteX50" fmla="*/ 0 w 10000"/>
              <a:gd name="connsiteY50" fmla="*/ 0 h 10000"/>
              <a:gd name="connsiteX0" fmla="*/ 0 w 10000"/>
              <a:gd name="connsiteY0" fmla="*/ 0 h 8000"/>
              <a:gd name="connsiteX1" fmla="*/ 0 w 10000"/>
              <a:gd name="connsiteY1" fmla="*/ 7970 h 8000"/>
              <a:gd name="connsiteX2" fmla="*/ 10000 w 10000"/>
              <a:gd name="connsiteY2" fmla="*/ 8000 h 8000"/>
              <a:gd name="connsiteX3" fmla="*/ 10000 w 10000"/>
              <a:gd name="connsiteY3" fmla="*/ 7 h 8000"/>
              <a:gd name="connsiteX4" fmla="*/ 10000 w 10000"/>
              <a:gd name="connsiteY4" fmla="*/ 7 h 8000"/>
              <a:gd name="connsiteX5" fmla="*/ 9773 w 10000"/>
              <a:gd name="connsiteY5" fmla="*/ 156 h 8000"/>
              <a:gd name="connsiteX6" fmla="*/ 9547 w 10000"/>
              <a:gd name="connsiteY6" fmla="*/ 298 h 8000"/>
              <a:gd name="connsiteX7" fmla="*/ 9320 w 10000"/>
              <a:gd name="connsiteY7" fmla="*/ 437 h 8000"/>
              <a:gd name="connsiteX8" fmla="*/ 9092 w 10000"/>
              <a:gd name="connsiteY8" fmla="*/ 556 h 8000"/>
              <a:gd name="connsiteX9" fmla="*/ 8865 w 10000"/>
              <a:gd name="connsiteY9" fmla="*/ 676 h 8000"/>
              <a:gd name="connsiteX10" fmla="*/ 8637 w 10000"/>
              <a:gd name="connsiteY10" fmla="*/ 788 h 8000"/>
              <a:gd name="connsiteX11" fmla="*/ 8412 w 10000"/>
              <a:gd name="connsiteY11" fmla="*/ 884 h 8000"/>
              <a:gd name="connsiteX12" fmla="*/ 8184 w 10000"/>
              <a:gd name="connsiteY12" fmla="*/ 975 h 8000"/>
              <a:gd name="connsiteX13" fmla="*/ 7957 w 10000"/>
              <a:gd name="connsiteY13" fmla="*/ 1058 h 8000"/>
              <a:gd name="connsiteX14" fmla="*/ 7734 w 10000"/>
              <a:gd name="connsiteY14" fmla="*/ 1130 h 8000"/>
              <a:gd name="connsiteX15" fmla="*/ 7508 w 10000"/>
              <a:gd name="connsiteY15" fmla="*/ 1202 h 8000"/>
              <a:gd name="connsiteX16" fmla="*/ 7285 w 10000"/>
              <a:gd name="connsiteY16" fmla="*/ 1262 h 8000"/>
              <a:gd name="connsiteX17" fmla="*/ 7062 w 10000"/>
              <a:gd name="connsiteY17" fmla="*/ 1309 h 8000"/>
              <a:gd name="connsiteX18" fmla="*/ 6840 w 10000"/>
              <a:gd name="connsiteY18" fmla="*/ 1358 h 8000"/>
              <a:gd name="connsiteX19" fmla="*/ 6620 w 10000"/>
              <a:gd name="connsiteY19" fmla="*/ 1399 h 8000"/>
              <a:gd name="connsiteX20" fmla="*/ 6402 w 10000"/>
              <a:gd name="connsiteY20" fmla="*/ 1428 h 8000"/>
              <a:gd name="connsiteX21" fmla="*/ 6184 w 10000"/>
              <a:gd name="connsiteY21" fmla="*/ 1453 h 8000"/>
              <a:gd name="connsiteX22" fmla="*/ 5968 w 10000"/>
              <a:gd name="connsiteY22" fmla="*/ 1477 h 8000"/>
              <a:gd name="connsiteX23" fmla="*/ 5755 w 10000"/>
              <a:gd name="connsiteY23" fmla="*/ 1488 h 8000"/>
              <a:gd name="connsiteX24" fmla="*/ 5542 w 10000"/>
              <a:gd name="connsiteY24" fmla="*/ 1500 h 8000"/>
              <a:gd name="connsiteX25" fmla="*/ 5332 w 10000"/>
              <a:gd name="connsiteY25" fmla="*/ 1506 h 8000"/>
              <a:gd name="connsiteX26" fmla="*/ 5124 w 10000"/>
              <a:gd name="connsiteY26" fmla="*/ 1500 h 8000"/>
              <a:gd name="connsiteX27" fmla="*/ 4918 w 10000"/>
              <a:gd name="connsiteY27" fmla="*/ 1500 h 8000"/>
              <a:gd name="connsiteX28" fmla="*/ 4714 w 10000"/>
              <a:gd name="connsiteY28" fmla="*/ 1488 h 8000"/>
              <a:gd name="connsiteX29" fmla="*/ 4514 w 10000"/>
              <a:gd name="connsiteY29" fmla="*/ 1470 h 8000"/>
              <a:gd name="connsiteX30" fmla="*/ 4316 w 10000"/>
              <a:gd name="connsiteY30" fmla="*/ 1453 h 8000"/>
              <a:gd name="connsiteX31" fmla="*/ 4122 w 10000"/>
              <a:gd name="connsiteY31" fmla="*/ 1434 h 8000"/>
              <a:gd name="connsiteX32" fmla="*/ 3929 w 10000"/>
              <a:gd name="connsiteY32" fmla="*/ 1405 h 8000"/>
              <a:gd name="connsiteX33" fmla="*/ 3739 w 10000"/>
              <a:gd name="connsiteY33" fmla="*/ 1374 h 8000"/>
              <a:gd name="connsiteX34" fmla="*/ 3553 w 10000"/>
              <a:gd name="connsiteY34" fmla="*/ 1346 h 8000"/>
              <a:gd name="connsiteX35" fmla="*/ 3190 w 10000"/>
              <a:gd name="connsiteY35" fmla="*/ 1267 h 8000"/>
              <a:gd name="connsiteX36" fmla="*/ 2842 w 10000"/>
              <a:gd name="connsiteY36" fmla="*/ 1183 h 8000"/>
              <a:gd name="connsiteX37" fmla="*/ 2508 w 10000"/>
              <a:gd name="connsiteY37" fmla="*/ 1095 h 8000"/>
              <a:gd name="connsiteX38" fmla="*/ 2192 w 10000"/>
              <a:gd name="connsiteY38" fmla="*/ 998 h 8000"/>
              <a:gd name="connsiteX39" fmla="*/ 1890 w 10000"/>
              <a:gd name="connsiteY39" fmla="*/ 897 h 8000"/>
              <a:gd name="connsiteX40" fmla="*/ 1610 w 10000"/>
              <a:gd name="connsiteY40" fmla="*/ 788 h 8000"/>
              <a:gd name="connsiteX41" fmla="*/ 1347 w 10000"/>
              <a:gd name="connsiteY41" fmla="*/ 681 h 8000"/>
              <a:gd name="connsiteX42" fmla="*/ 1105 w 10000"/>
              <a:gd name="connsiteY42" fmla="*/ 574 h 8000"/>
              <a:gd name="connsiteX43" fmla="*/ 883 w 10000"/>
              <a:gd name="connsiteY43" fmla="*/ 473 h 8000"/>
              <a:gd name="connsiteX44" fmla="*/ 686 w 10000"/>
              <a:gd name="connsiteY44" fmla="*/ 377 h 8000"/>
              <a:gd name="connsiteX45" fmla="*/ 508 w 10000"/>
              <a:gd name="connsiteY45" fmla="*/ 286 h 8000"/>
              <a:gd name="connsiteX46" fmla="*/ 358 w 10000"/>
              <a:gd name="connsiteY46" fmla="*/ 210 h 8000"/>
              <a:gd name="connsiteX47" fmla="*/ 232 w 10000"/>
              <a:gd name="connsiteY47" fmla="*/ 138 h 8000"/>
              <a:gd name="connsiteX48" fmla="*/ 59 w 10000"/>
              <a:gd name="connsiteY48" fmla="*/ 35 h 8000"/>
              <a:gd name="connsiteX49" fmla="*/ 0 w 10000"/>
              <a:gd name="connsiteY49" fmla="*/ 0 h 8000"/>
              <a:gd name="connsiteX50" fmla="*/ 0 w 10000"/>
              <a:gd name="connsiteY50" fmla="*/ 0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tx1"/>
          </a:solidFill>
          <a:ln>
            <a:noFill/>
          </a:ln>
          <a:extLst/>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9" name="Rectangle 8"/>
          <p:cNvSpPr/>
          <p:nvPr/>
        </p:nvSpPr>
        <p:spPr>
          <a:xfrm>
            <a:off x="7830400" y="0"/>
            <a:ext cx="51448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2" name="Vertical Title 1"/>
          <p:cNvSpPr>
            <a:spLocks noGrp="1"/>
          </p:cNvSpPr>
          <p:nvPr>
            <p:ph type="title" orient="vert"/>
          </p:nvPr>
        </p:nvSpPr>
        <p:spPr>
          <a:xfrm>
            <a:off x="6440605" y="1278467"/>
            <a:ext cx="1057749"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3" y="1278467"/>
            <a:ext cx="4693241"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91911" y="6391842"/>
            <a:ext cx="744295" cy="304799"/>
          </a:xfrm>
        </p:spPr>
        <p:txBody>
          <a:body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47B974A2-673B-438B-8F9E-D00F34002D79}" type="slidenum">
              <a:rPr lang="en-US" smtClean="0"/>
              <a:pPr/>
              <a:t>‹#›</a:t>
            </a:fld>
            <a:endParaRPr lang="en-US"/>
          </a:p>
        </p:txBody>
      </p:sp>
    </p:spTree>
    <p:extLst>
      <p:ext uri="{BB962C8B-B14F-4D97-AF65-F5344CB8AC3E}">
        <p14:creationId xmlns:p14="http://schemas.microsoft.com/office/powerpoint/2010/main" val="1065432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DD232B8-C721-4E7C-A95A-606065142DD5}" type="slidenum">
              <a:rPr lang="en-US"/>
              <a:pPr>
                <a:defRPr/>
              </a:pPr>
              <a:t>‹#›</a:t>
            </a:fld>
            <a:endParaRPr lang="en-US"/>
          </a:p>
        </p:txBody>
      </p:sp>
    </p:spTree>
    <p:extLst>
      <p:ext uri="{BB962C8B-B14F-4D97-AF65-F5344CB8AC3E}">
        <p14:creationId xmlns:p14="http://schemas.microsoft.com/office/powerpoint/2010/main" val="692866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6C8659E-AB56-4E3F-82EB-2A4B3D5F6BEA}" type="slidenum">
              <a:rPr lang="en-US"/>
              <a:pPr>
                <a:defRPr/>
              </a:pPr>
              <a:t>‹#›</a:t>
            </a:fld>
            <a:endParaRPr lang="en-US"/>
          </a:p>
        </p:txBody>
      </p:sp>
    </p:spTree>
    <p:extLst>
      <p:ext uri="{BB962C8B-B14F-4D97-AF65-F5344CB8AC3E}">
        <p14:creationId xmlns:p14="http://schemas.microsoft.com/office/powerpoint/2010/main" val="37909341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04CEBA8-504B-496B-9FD3-39DEDB71A935}" type="slidenum">
              <a:rPr lang="en-US"/>
              <a:pPr>
                <a:defRPr/>
              </a:pPr>
              <a:t>‹#›</a:t>
            </a:fld>
            <a:endParaRPr lang="en-US"/>
          </a:p>
        </p:txBody>
      </p:sp>
    </p:spTree>
    <p:extLst>
      <p:ext uri="{BB962C8B-B14F-4D97-AF65-F5344CB8AC3E}">
        <p14:creationId xmlns:p14="http://schemas.microsoft.com/office/powerpoint/2010/main" val="818040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733800" cy="40386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33800" cy="40386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79F3DCE0-A65A-4A07-A2AD-EF2F09F94F66}" type="slidenum">
              <a:rPr lang="en-US"/>
              <a:pPr>
                <a:defRPr/>
              </a:pPr>
              <a:t>‹#›</a:t>
            </a:fld>
            <a:endParaRPr lang="en-US"/>
          </a:p>
        </p:txBody>
      </p:sp>
    </p:spTree>
    <p:extLst>
      <p:ext uri="{BB962C8B-B14F-4D97-AF65-F5344CB8AC3E}">
        <p14:creationId xmlns:p14="http://schemas.microsoft.com/office/powerpoint/2010/main" val="2915928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3888" y="2193929"/>
            <a:ext cx="3867150" cy="3978275"/>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2" y="1489075"/>
            <a:ext cx="3868738" cy="641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1852" y="2193929"/>
            <a:ext cx="3868738" cy="3978275"/>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6CD44AF2-5CDD-4792-A1F0-14693AE25BDD}" type="slidenum">
              <a:rPr lang="en-US"/>
              <a:pPr>
                <a:defRPr/>
              </a:pPr>
              <a:t>‹#›</a:t>
            </a:fld>
            <a:endParaRPr lang="en-US"/>
          </a:p>
        </p:txBody>
      </p:sp>
    </p:spTree>
    <p:extLst>
      <p:ext uri="{BB962C8B-B14F-4D97-AF65-F5344CB8AC3E}">
        <p14:creationId xmlns:p14="http://schemas.microsoft.com/office/powerpoint/2010/main" val="26117989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FDFA567-215B-4AB8-B7CF-A9DF42D87352}" type="slidenum">
              <a:rPr lang="en-US"/>
              <a:pPr>
                <a:defRPr/>
              </a:pPr>
              <a:t>‹#›</a:t>
            </a:fld>
            <a:endParaRPr lang="en-US"/>
          </a:p>
        </p:txBody>
      </p:sp>
    </p:spTree>
    <p:extLst>
      <p:ext uri="{BB962C8B-B14F-4D97-AF65-F5344CB8AC3E}">
        <p14:creationId xmlns:p14="http://schemas.microsoft.com/office/powerpoint/2010/main" val="81903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8693171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784F91-3E53-4D70-BF5B-C7BB1C6D2082}" type="slidenum">
              <a:rPr lang="en-US"/>
              <a:pPr>
                <a:defRPr/>
              </a:pPr>
              <a:t>‹#›</a:t>
            </a:fld>
            <a:endParaRPr lang="en-US"/>
          </a:p>
        </p:txBody>
      </p:sp>
    </p:spTree>
    <p:extLst>
      <p:ext uri="{BB962C8B-B14F-4D97-AF65-F5344CB8AC3E}">
        <p14:creationId xmlns:p14="http://schemas.microsoft.com/office/powerpoint/2010/main" val="314402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788" y="987429"/>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101850"/>
            <a:ext cx="2949575" cy="37592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FA2E54A-7E71-4851-8922-FA6AF6CE3369}" type="slidenum">
              <a:rPr lang="en-US"/>
              <a:pPr>
                <a:defRPr/>
              </a:pPr>
              <a:t>‹#›</a:t>
            </a:fld>
            <a:endParaRPr lang="en-US"/>
          </a:p>
        </p:txBody>
      </p:sp>
    </p:spTree>
    <p:extLst>
      <p:ext uri="{BB962C8B-B14F-4D97-AF65-F5344CB8AC3E}">
        <p14:creationId xmlns:p14="http://schemas.microsoft.com/office/powerpoint/2010/main" val="117464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9"/>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p>
        </p:txBody>
      </p:sp>
      <p:sp>
        <p:nvSpPr>
          <p:cNvPr id="4" name="Text Placeholder 3"/>
          <p:cNvSpPr>
            <a:spLocks noGrp="1"/>
          </p:cNvSpPr>
          <p:nvPr>
            <p:ph type="body" sz="half" idx="2"/>
          </p:nvPr>
        </p:nvSpPr>
        <p:spPr>
          <a:xfrm>
            <a:off x="630240" y="2101850"/>
            <a:ext cx="2949575" cy="37592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C8F459A-D012-4788-86E8-5110920D8CE9}" type="slidenum">
              <a:rPr lang="en-US"/>
              <a:pPr>
                <a:defRPr/>
              </a:pPr>
              <a:t>‹#›</a:t>
            </a:fld>
            <a:endParaRPr lang="en-US"/>
          </a:p>
        </p:txBody>
      </p:sp>
    </p:spTree>
    <p:extLst>
      <p:ext uri="{BB962C8B-B14F-4D97-AF65-F5344CB8AC3E}">
        <p14:creationId xmlns:p14="http://schemas.microsoft.com/office/powerpoint/2010/main" val="2632151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18F5DBD-F9B8-4B45-9CE8-59C0E0039FB6}" type="slidenum">
              <a:rPr lang="en-US"/>
              <a:pPr>
                <a:defRPr/>
              </a:pPr>
              <a:t>‹#›</a:t>
            </a:fld>
            <a:endParaRPr lang="en-US"/>
          </a:p>
        </p:txBody>
      </p:sp>
    </p:spTree>
    <p:extLst>
      <p:ext uri="{BB962C8B-B14F-4D97-AF65-F5344CB8AC3E}">
        <p14:creationId xmlns:p14="http://schemas.microsoft.com/office/powerpoint/2010/main" val="838083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85800"/>
            <a:ext cx="1905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562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75F32B4-2E94-46BE-B492-DF085754B0CF}" type="slidenum">
              <a:rPr lang="en-US"/>
              <a:pPr>
                <a:defRPr/>
              </a:pPr>
              <a:t>‹#›</a:t>
            </a:fld>
            <a:endParaRPr lang="en-US"/>
          </a:p>
        </p:txBody>
      </p:sp>
    </p:spTree>
    <p:extLst>
      <p:ext uri="{BB962C8B-B14F-4D97-AF65-F5344CB8AC3E}">
        <p14:creationId xmlns:p14="http://schemas.microsoft.com/office/powerpoint/2010/main" val="315171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1786052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070412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951953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169163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14275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890009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688791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2489648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21466975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29287024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2755277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20955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1341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3099840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0B6FE32-B2BE-4249-B97E-7A80AC440BFD}" type="slidenum">
              <a:rPr lang="en-US"/>
              <a:pPr>
                <a:defRPr/>
              </a:pPr>
              <a:t>‹#›</a:t>
            </a:fld>
            <a:endParaRPr lang="en-US"/>
          </a:p>
        </p:txBody>
      </p:sp>
    </p:spTree>
    <p:extLst>
      <p:ext uri="{BB962C8B-B14F-4D97-AF65-F5344CB8AC3E}">
        <p14:creationId xmlns:p14="http://schemas.microsoft.com/office/powerpoint/2010/main" val="3060340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996EC8D-FBF4-4AA0-9E47-F7A37E6CB572}" type="slidenum">
              <a:rPr lang="en-US"/>
              <a:pPr>
                <a:defRPr/>
              </a:pPr>
              <a:t>‹#›</a:t>
            </a:fld>
            <a:endParaRPr lang="en-US"/>
          </a:p>
        </p:txBody>
      </p:sp>
    </p:spTree>
    <p:extLst>
      <p:ext uri="{BB962C8B-B14F-4D97-AF65-F5344CB8AC3E}">
        <p14:creationId xmlns:p14="http://schemas.microsoft.com/office/powerpoint/2010/main" val="15526404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6CB6EFE-1FCF-4225-A20A-1CD54DB59234}" type="slidenum">
              <a:rPr lang="en-US"/>
              <a:pPr>
                <a:defRPr/>
              </a:pPr>
              <a:t>‹#›</a:t>
            </a:fld>
            <a:endParaRPr lang="en-US"/>
          </a:p>
        </p:txBody>
      </p:sp>
    </p:spTree>
    <p:extLst>
      <p:ext uri="{BB962C8B-B14F-4D97-AF65-F5344CB8AC3E}">
        <p14:creationId xmlns:p14="http://schemas.microsoft.com/office/powerpoint/2010/main" val="27074473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953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953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FE2DAA1-CA42-45A7-975F-445748F69806}" type="slidenum">
              <a:rPr lang="en-US"/>
              <a:pPr>
                <a:defRPr/>
              </a:pPr>
              <a:t>‹#›</a:t>
            </a:fld>
            <a:endParaRPr lang="en-US"/>
          </a:p>
        </p:txBody>
      </p:sp>
    </p:spTree>
    <p:extLst>
      <p:ext uri="{BB962C8B-B14F-4D97-AF65-F5344CB8AC3E}">
        <p14:creationId xmlns:p14="http://schemas.microsoft.com/office/powerpoint/2010/main" val="32354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1468052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7"/>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1851" y="1489075"/>
            <a:ext cx="3868738"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1851" y="2193927"/>
            <a:ext cx="3868738"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369BBA8-3FC5-4C7A-BEDD-3207E479AE88}" type="slidenum">
              <a:rPr lang="en-US"/>
              <a:pPr>
                <a:defRPr/>
              </a:pPr>
              <a:t>‹#›</a:t>
            </a:fld>
            <a:endParaRPr lang="en-US"/>
          </a:p>
        </p:txBody>
      </p:sp>
    </p:spTree>
    <p:extLst>
      <p:ext uri="{BB962C8B-B14F-4D97-AF65-F5344CB8AC3E}">
        <p14:creationId xmlns:p14="http://schemas.microsoft.com/office/powerpoint/2010/main" val="3778329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75A5EE9C-8BD1-4DE4-B570-7D785AF38290}" type="slidenum">
              <a:rPr lang="en-US"/>
              <a:pPr>
                <a:defRPr/>
              </a:pPr>
              <a:t>‹#›</a:t>
            </a:fld>
            <a:endParaRPr lang="en-US"/>
          </a:p>
        </p:txBody>
      </p:sp>
    </p:spTree>
    <p:extLst>
      <p:ext uri="{BB962C8B-B14F-4D97-AF65-F5344CB8AC3E}">
        <p14:creationId xmlns:p14="http://schemas.microsoft.com/office/powerpoint/2010/main" val="2961042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D798566-8F04-459B-9DB5-E28E9582002B}" type="slidenum">
              <a:rPr lang="en-US"/>
              <a:pPr>
                <a:defRPr/>
              </a:pPr>
              <a:t>‹#›</a:t>
            </a:fld>
            <a:endParaRPr lang="en-US"/>
          </a:p>
        </p:txBody>
      </p:sp>
    </p:spTree>
    <p:extLst>
      <p:ext uri="{BB962C8B-B14F-4D97-AF65-F5344CB8AC3E}">
        <p14:creationId xmlns:p14="http://schemas.microsoft.com/office/powerpoint/2010/main" val="37158095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CF1C1C6-2226-4F30-8D4D-CC7B7D527B92}" type="slidenum">
              <a:rPr lang="en-US"/>
              <a:pPr>
                <a:defRPr/>
              </a:pPr>
              <a:t>‹#›</a:t>
            </a:fld>
            <a:endParaRPr lang="en-US"/>
          </a:p>
        </p:txBody>
      </p:sp>
    </p:spTree>
    <p:extLst>
      <p:ext uri="{BB962C8B-B14F-4D97-AF65-F5344CB8AC3E}">
        <p14:creationId xmlns:p14="http://schemas.microsoft.com/office/powerpoint/2010/main" val="38847891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630239" y="2101850"/>
            <a:ext cx="2949575"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74D66B5-F830-4DA4-926F-EA10A8D83E6A}" type="slidenum">
              <a:rPr lang="en-US"/>
              <a:pPr>
                <a:defRPr/>
              </a:pPr>
              <a:t>‹#›</a:t>
            </a:fld>
            <a:endParaRPr lang="en-US"/>
          </a:p>
        </p:txBody>
      </p:sp>
    </p:spTree>
    <p:extLst>
      <p:ext uri="{BB962C8B-B14F-4D97-AF65-F5344CB8AC3E}">
        <p14:creationId xmlns:p14="http://schemas.microsoft.com/office/powerpoint/2010/main" val="557841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41B84A9-5603-43CE-AB3F-D43F07EAA0AD}" type="slidenum">
              <a:rPr lang="en-US"/>
              <a:pPr>
                <a:defRPr/>
              </a:pPr>
              <a:t>‹#›</a:t>
            </a:fld>
            <a:endParaRPr lang="en-US"/>
          </a:p>
        </p:txBody>
      </p:sp>
    </p:spTree>
    <p:extLst>
      <p:ext uri="{BB962C8B-B14F-4D97-AF65-F5344CB8AC3E}">
        <p14:creationId xmlns:p14="http://schemas.microsoft.com/office/powerpoint/2010/main" val="35500970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A0EE4E5-B3FA-4A00-BA19-FDB0328AB422}" type="slidenum">
              <a:rPr lang="en-US"/>
              <a:pPr>
                <a:defRPr/>
              </a:pPr>
              <a:t>‹#›</a:t>
            </a:fld>
            <a:endParaRPr lang="en-US"/>
          </a:p>
        </p:txBody>
      </p:sp>
    </p:spTree>
    <p:extLst>
      <p:ext uri="{BB962C8B-B14F-4D97-AF65-F5344CB8AC3E}">
        <p14:creationId xmlns:p14="http://schemas.microsoft.com/office/powerpoint/2010/main" val="1052584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313AA8-6780-4BE7-817F-5A412C3FDB91}" type="slidenum">
              <a:rPr lang="en-US"/>
              <a:pPr>
                <a:defRPr/>
              </a:pPr>
              <a:t>‹#›</a:t>
            </a:fld>
            <a:endParaRPr lang="en-US"/>
          </a:p>
        </p:txBody>
      </p:sp>
    </p:spTree>
    <p:extLst>
      <p:ext uri="{BB962C8B-B14F-4D97-AF65-F5344CB8AC3E}">
        <p14:creationId xmlns:p14="http://schemas.microsoft.com/office/powerpoint/2010/main" val="2378185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CAC39-21B9-44DA-8BB6-07F1CCE27D93}" type="slidenum">
              <a:rPr lang="en-US"/>
              <a:pPr>
                <a:defRPr/>
              </a:pPr>
              <a:t>‹#›</a:t>
            </a:fld>
            <a:endParaRPr lang="en-US"/>
          </a:p>
        </p:txBody>
      </p:sp>
    </p:spTree>
    <p:extLst>
      <p:ext uri="{BB962C8B-B14F-4D97-AF65-F5344CB8AC3E}">
        <p14:creationId xmlns:p14="http://schemas.microsoft.com/office/powerpoint/2010/main" val="19150438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1458E-2823-4567-AA9C-D30BF8B111AA}" type="slidenum">
              <a:rPr lang="en-US"/>
              <a:pPr>
                <a:defRPr/>
              </a:pPr>
              <a:t>‹#›</a:t>
            </a:fld>
            <a:endParaRPr lang="en-US"/>
          </a:p>
        </p:txBody>
      </p:sp>
    </p:spTree>
    <p:extLst>
      <p:ext uri="{BB962C8B-B14F-4D97-AF65-F5344CB8AC3E}">
        <p14:creationId xmlns:p14="http://schemas.microsoft.com/office/powerpoint/2010/main" val="11493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theme" Target="../theme/theme11.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2.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3.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4.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1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304800" y="304800"/>
            <a:ext cx="85344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6" name="Rectangle 2"/>
          <p:cNvSpPr>
            <a:spLocks noGrp="1" noChangeArrowheads="1"/>
          </p:cNvSpPr>
          <p:nvPr>
            <p:ph type="title"/>
          </p:nvPr>
        </p:nvSpPr>
        <p:spPr bwMode="auto">
          <a:xfrm>
            <a:off x="381000" y="304800"/>
            <a:ext cx="84169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81000" y="1581150"/>
            <a:ext cx="8382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
        <p:nvSpPr>
          <p:cNvPr id="4" name="Slide Number Placeholder 3"/>
          <p:cNvSpPr>
            <a:spLocks noGrp="1"/>
          </p:cNvSpPr>
          <p:nvPr>
            <p:ph type="sldNum" sz="quarter" idx="4"/>
          </p:nvPr>
        </p:nvSpPr>
        <p:spPr>
          <a:xfrm>
            <a:off x="8458200" y="6477000"/>
            <a:ext cx="6858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smtClean="0"/>
            </a:lvl1pPr>
          </a:lstStyle>
          <a:p>
            <a:fld id="{EDF04EA0-F7E8-4190-A8CC-3E372DEA7CC1}" type="slidenum">
              <a:rPr lang="en-US" smtClean="0"/>
              <a:t>‹#›</a:t>
            </a:fld>
            <a:endParaRPr lang="en-US"/>
          </a:p>
        </p:txBody>
      </p:sp>
    </p:spTree>
    <p:extLst>
      <p:ext uri="{BB962C8B-B14F-4D97-AF65-F5344CB8AC3E}">
        <p14:creationId xmlns:p14="http://schemas.microsoft.com/office/powerpoint/2010/main" val="2015281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000" kern="12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6pPr>
      <a:lvl7pPr marL="6858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7pPr>
      <a:lvl8pPr marL="10287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8pPr>
      <a:lvl9pPr marL="13716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9pPr>
    </p:titleStyle>
    <p:bodyStyle>
      <a:lvl1pPr marL="0" indent="0" algn="l" rtl="0" eaLnBrk="1" fontAlgn="base" hangingPunct="1">
        <a:spcBef>
          <a:spcPct val="20000"/>
        </a:spcBef>
        <a:spcAft>
          <a:spcPct val="0"/>
        </a:spcAft>
        <a:buNone/>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0" name="Freeform 9"/>
          <p:cNvSpPr/>
          <p:nvPr/>
        </p:nvSpPr>
        <p:spPr>
          <a:xfrm rot="10800000">
            <a:off x="457199" y="6172200"/>
            <a:ext cx="8229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11" name="Rectangle 10"/>
          <p:cNvSpPr/>
          <p:nvPr/>
        </p:nvSpPr>
        <p:spPr>
          <a:xfrm>
            <a:off x="457200" y="371477"/>
            <a:ext cx="8229600" cy="6029325"/>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4102" name="Title Placeholder 1"/>
          <p:cNvSpPr>
            <a:spLocks noGrp="1"/>
          </p:cNvSpPr>
          <p:nvPr>
            <p:ph type="title"/>
          </p:nvPr>
        </p:nvSpPr>
        <p:spPr bwMode="auto">
          <a:xfrm>
            <a:off x="762000" y="6858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Text Placeholder 2"/>
          <p:cNvSpPr>
            <a:spLocks noGrp="1"/>
          </p:cNvSpPr>
          <p:nvPr>
            <p:ph type="body" idx="1"/>
          </p:nvPr>
        </p:nvSpPr>
        <p:spPr bwMode="auto">
          <a:xfrm>
            <a:off x="762000" y="1981200"/>
            <a:ext cx="762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550276" y="6450015"/>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50" smtClean="0">
                <a:solidFill>
                  <a:srgbClr val="1F497D"/>
                </a:solidFill>
                <a:latin typeface="+mn-lt"/>
              </a:defRPr>
            </a:lvl1pPr>
          </a:lstStyle>
          <a:p>
            <a:pPr>
              <a:defRPr/>
            </a:pPr>
            <a:fld id="{2CFBF6FD-F17A-4CE9-B6A6-575270DE8ECE}" type="slidenum">
              <a:rPr lang="en-US"/>
              <a:pPr>
                <a:defRPr/>
              </a:pPr>
              <a:t>‹#›</a:t>
            </a:fld>
            <a:endParaRPr lang="en-US"/>
          </a:p>
        </p:txBody>
      </p:sp>
    </p:spTree>
    <p:extLst>
      <p:ext uri="{BB962C8B-B14F-4D97-AF65-F5344CB8AC3E}">
        <p14:creationId xmlns:p14="http://schemas.microsoft.com/office/powerpoint/2010/main" val="359576493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1" fontAlgn="base" hangingPunct="1">
        <a:spcBef>
          <a:spcPct val="0"/>
        </a:spcBef>
        <a:spcAft>
          <a:spcPct val="0"/>
        </a:spcAft>
        <a:defRPr sz="2700" kern="1200">
          <a:solidFill>
            <a:schemeClr val="tx1"/>
          </a:solidFill>
          <a:latin typeface="+mj-lt"/>
          <a:ea typeface="+mj-ea"/>
          <a:cs typeface="+mj-cs"/>
        </a:defRPr>
      </a:lvl1pPr>
      <a:lvl2pPr algn="l" rtl="0" eaLnBrk="1" fontAlgn="base" hangingPunct="1">
        <a:spcBef>
          <a:spcPct val="0"/>
        </a:spcBef>
        <a:spcAft>
          <a:spcPct val="0"/>
        </a:spcAft>
        <a:defRPr sz="2700">
          <a:solidFill>
            <a:schemeClr val="tx1"/>
          </a:solidFill>
          <a:latin typeface="Calibri" panose="020F0502020204030204" pitchFamily="34" charset="0"/>
        </a:defRPr>
      </a:lvl2pPr>
      <a:lvl3pPr algn="l" rtl="0" eaLnBrk="1" fontAlgn="base" hangingPunct="1">
        <a:spcBef>
          <a:spcPct val="0"/>
        </a:spcBef>
        <a:spcAft>
          <a:spcPct val="0"/>
        </a:spcAft>
        <a:defRPr sz="2700">
          <a:solidFill>
            <a:schemeClr val="tx1"/>
          </a:solidFill>
          <a:latin typeface="Calibri" panose="020F0502020204030204" pitchFamily="34" charset="0"/>
        </a:defRPr>
      </a:lvl3pPr>
      <a:lvl4pPr algn="l" rtl="0" eaLnBrk="1" fontAlgn="base" hangingPunct="1">
        <a:spcBef>
          <a:spcPct val="0"/>
        </a:spcBef>
        <a:spcAft>
          <a:spcPct val="0"/>
        </a:spcAft>
        <a:defRPr sz="2700">
          <a:solidFill>
            <a:schemeClr val="tx1"/>
          </a:solidFill>
          <a:latin typeface="Calibri" panose="020F0502020204030204" pitchFamily="34" charset="0"/>
        </a:defRPr>
      </a:lvl4pPr>
      <a:lvl5pPr algn="l" rtl="0" eaLnBrk="1" fontAlgn="base" hangingPunct="1">
        <a:spcBef>
          <a:spcPct val="0"/>
        </a:spcBef>
        <a:spcAft>
          <a:spcPct val="0"/>
        </a:spcAft>
        <a:defRPr sz="2700">
          <a:solidFill>
            <a:schemeClr val="tx1"/>
          </a:solidFill>
          <a:latin typeface="Calibri" panose="020F0502020204030204" pitchFamily="34" charset="0"/>
        </a:defRPr>
      </a:lvl5pPr>
      <a:lvl6pPr marL="342900" algn="l" rtl="0" eaLnBrk="1" fontAlgn="base" hangingPunct="1">
        <a:spcBef>
          <a:spcPct val="0"/>
        </a:spcBef>
        <a:spcAft>
          <a:spcPct val="0"/>
        </a:spcAft>
        <a:defRPr sz="2700">
          <a:solidFill>
            <a:schemeClr val="tx1"/>
          </a:solidFill>
          <a:latin typeface="Calibri" panose="020F0502020204030204" pitchFamily="34" charset="0"/>
        </a:defRPr>
      </a:lvl6pPr>
      <a:lvl7pPr marL="685800" algn="l" rtl="0" eaLnBrk="1" fontAlgn="base" hangingPunct="1">
        <a:spcBef>
          <a:spcPct val="0"/>
        </a:spcBef>
        <a:spcAft>
          <a:spcPct val="0"/>
        </a:spcAft>
        <a:defRPr sz="2700">
          <a:solidFill>
            <a:schemeClr val="tx1"/>
          </a:solidFill>
          <a:latin typeface="Calibri" panose="020F0502020204030204" pitchFamily="34" charset="0"/>
        </a:defRPr>
      </a:lvl7pPr>
      <a:lvl8pPr marL="1028700" algn="l" rtl="0" eaLnBrk="1" fontAlgn="base" hangingPunct="1">
        <a:spcBef>
          <a:spcPct val="0"/>
        </a:spcBef>
        <a:spcAft>
          <a:spcPct val="0"/>
        </a:spcAft>
        <a:defRPr sz="2700">
          <a:solidFill>
            <a:schemeClr val="tx1"/>
          </a:solidFill>
          <a:latin typeface="Calibri" panose="020F0502020204030204" pitchFamily="34" charset="0"/>
        </a:defRPr>
      </a:lvl8pPr>
      <a:lvl9pPr marL="1371600" algn="l" rtl="0" eaLnBrk="1" fontAlgn="base" hangingPunct="1">
        <a:spcBef>
          <a:spcPct val="0"/>
        </a:spcBef>
        <a:spcAft>
          <a:spcPct val="0"/>
        </a:spcAft>
        <a:defRPr sz="2700">
          <a:solidFill>
            <a:schemeClr val="tx1"/>
          </a:solidFill>
          <a:latin typeface="Calibri" panose="020F0502020204030204" pitchFamily="34" charset="0"/>
        </a:defRPr>
      </a:lvl9pPr>
    </p:titleStyle>
    <p:bodyStyle>
      <a:lvl1pPr marL="204788" indent="-204788" algn="l" rtl="0" eaLnBrk="1" fontAlgn="base" hangingPunct="1">
        <a:spcBef>
          <a:spcPct val="20000"/>
        </a:spcBef>
        <a:spcAft>
          <a:spcPct val="0"/>
        </a:spcAft>
        <a:buClr>
          <a:srgbClr val="948A54"/>
        </a:buClr>
        <a:buSzPct val="85000"/>
        <a:buFont typeface="Arial" panose="020B0604020202020204" pitchFamily="34" charset="0"/>
        <a:buChar char="•"/>
        <a:defRPr sz="1800" kern="1200">
          <a:solidFill>
            <a:schemeClr val="tx1"/>
          </a:solidFill>
          <a:latin typeface="+mn-lt"/>
          <a:ea typeface="+mn-ea"/>
          <a:cs typeface="+mn-cs"/>
        </a:defRPr>
      </a:lvl1pPr>
      <a:lvl2pPr marL="479822" indent="-204788" algn="l" rtl="0" eaLnBrk="1" fontAlgn="base" hangingPunct="1">
        <a:spcBef>
          <a:spcPct val="20000"/>
        </a:spcBef>
        <a:spcAft>
          <a:spcPct val="0"/>
        </a:spcAft>
        <a:buClr>
          <a:schemeClr val="accent2"/>
        </a:buClr>
        <a:buSzPct val="85000"/>
        <a:buFont typeface="Brush Script MT" panose="03060802040406070304" pitchFamily="66" charset="0"/>
        <a:buChar char="O"/>
        <a:defRPr sz="1650" kern="1200">
          <a:solidFill>
            <a:schemeClr val="tx1"/>
          </a:solidFill>
          <a:latin typeface="+mn-lt"/>
          <a:ea typeface="+mn-ea"/>
          <a:cs typeface="+mn-cs"/>
        </a:defRPr>
      </a:lvl2pPr>
      <a:lvl3pPr marL="685800" indent="-171450" algn="l" rtl="0" eaLnBrk="1" fontAlgn="base" hangingPunct="1">
        <a:spcBef>
          <a:spcPct val="20000"/>
        </a:spcBef>
        <a:spcAft>
          <a:spcPct val="0"/>
        </a:spcAft>
        <a:buClr>
          <a:schemeClr val="accent2"/>
        </a:buClr>
        <a:buSzPct val="85000"/>
        <a:buFont typeface="Brush Script MT" panose="03060802040406070304" pitchFamily="66" charset="0"/>
        <a:buChar char="O"/>
        <a:defRPr sz="1500" kern="1200">
          <a:solidFill>
            <a:schemeClr val="tx1"/>
          </a:solidFill>
          <a:latin typeface="+mn-lt"/>
          <a:ea typeface="+mn-ea"/>
          <a:cs typeface="+mn-cs"/>
        </a:defRPr>
      </a:lvl3pPr>
      <a:lvl4pPr marL="959644" indent="-171450" algn="l" rtl="0" eaLnBrk="1" fontAlgn="base" hangingPunct="1">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233488" indent="-171450" algn="l" rtl="0" eaLnBrk="1" fontAlgn="base" hangingPunct="1">
        <a:spcBef>
          <a:spcPct val="20000"/>
        </a:spcBef>
        <a:spcAft>
          <a:spcPct val="0"/>
        </a:spcAft>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3" name="Oval 12"/>
          <p:cNvSpPr/>
          <p:nvPr/>
        </p:nvSpPr>
        <p:spPr>
          <a:xfrm>
            <a:off x="1" y="2667000"/>
            <a:ext cx="3144069"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5" name="Oval 14"/>
          <p:cNvSpPr/>
          <p:nvPr/>
        </p:nvSpPr>
        <p:spPr>
          <a:xfrm>
            <a:off x="2" y="2895600"/>
            <a:ext cx="1772111"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6" name="Oval 15"/>
          <p:cNvSpPr/>
          <p:nvPr/>
        </p:nvSpPr>
        <p:spPr>
          <a:xfrm>
            <a:off x="6458442" y="1676400"/>
            <a:ext cx="2115101"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7" name="Oval 16"/>
          <p:cNvSpPr/>
          <p:nvPr/>
        </p:nvSpPr>
        <p:spPr>
          <a:xfrm>
            <a:off x="6001123" y="8464"/>
            <a:ext cx="1200463"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8" name="Oval 17"/>
          <p:cNvSpPr/>
          <p:nvPr/>
        </p:nvSpPr>
        <p:spPr>
          <a:xfrm>
            <a:off x="6458442" y="5867400"/>
            <a:ext cx="743144"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0" name="Freeform 5"/>
          <p:cNvSpPr>
            <a:spLocks noEditPoints="1"/>
          </p:cNvSpPr>
          <p:nvPr/>
        </p:nvSpPr>
        <p:spPr bwMode="auto">
          <a:xfrm>
            <a:off x="1" y="1591"/>
            <a:ext cx="9144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6" name="Slide Number Placeholder 5"/>
          <p:cNvSpPr>
            <a:spLocks noGrp="1"/>
          </p:cNvSpPr>
          <p:nvPr>
            <p:ph type="sldNum" sz="quarter" idx="4"/>
          </p:nvPr>
        </p:nvSpPr>
        <p:spPr>
          <a:xfrm>
            <a:off x="7766429" y="295733"/>
            <a:ext cx="628813" cy="767687"/>
          </a:xfrm>
          <a:prstGeom prst="rect">
            <a:avLst/>
          </a:prstGeom>
        </p:spPr>
        <p:txBody>
          <a:bodyPr vert="horz" lIns="91440" tIns="45720" rIns="91440" bIns="45720" rtlCol="0" anchor="b"/>
          <a:lstStyle>
            <a:lvl1pPr algn="ctr">
              <a:defRPr sz="1575" b="0" i="0">
                <a:solidFill>
                  <a:srgbClr val="FEFEFE"/>
                </a:solidFill>
                <a:latin typeface="+mn-lt"/>
                <a:cs typeface="Helvetica Light"/>
              </a:defRPr>
            </a:lvl1pPr>
          </a:lstStyle>
          <a:p>
            <a:fld id="{47B974A2-673B-438B-8F9E-D00F34002D79}" type="slidenum">
              <a:rPr lang="en-US" smtClean="0"/>
              <a:pPr/>
              <a:t>‹#›</a:t>
            </a:fld>
            <a:endParaRPr lang="en-US"/>
          </a:p>
        </p:txBody>
      </p:sp>
      <p:sp>
        <p:nvSpPr>
          <p:cNvPr id="4" name="Date Placeholder 3"/>
          <p:cNvSpPr>
            <a:spLocks noGrp="1"/>
          </p:cNvSpPr>
          <p:nvPr>
            <p:ph type="dt" sz="half" idx="2"/>
          </p:nvPr>
        </p:nvSpPr>
        <p:spPr>
          <a:xfrm>
            <a:off x="7991911" y="6391842"/>
            <a:ext cx="743143" cy="304799"/>
          </a:xfrm>
          <a:prstGeom prst="rect">
            <a:avLst/>
          </a:prstGeom>
        </p:spPr>
        <p:txBody>
          <a:bodyPr vert="horz" lIns="91440" tIns="45720" rIns="91440" bIns="45720" rtlCol="0" anchor="ctr"/>
          <a:lstStyle>
            <a:lvl1pPr algn="r">
              <a:defRPr sz="563" b="1" i="0">
                <a:solidFill>
                  <a:schemeClr val="accent1"/>
                </a:solidFill>
                <a:latin typeface="+mn-lt"/>
                <a:cs typeface="Helvetica Light"/>
              </a:defRPr>
            </a:lvl1p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3"/>
          </p:nvPr>
        </p:nvSpPr>
        <p:spPr>
          <a:xfrm>
            <a:off x="420943" y="6391842"/>
            <a:ext cx="2895600" cy="304801"/>
          </a:xfrm>
          <a:prstGeom prst="rect">
            <a:avLst/>
          </a:prstGeom>
        </p:spPr>
        <p:txBody>
          <a:bodyPr vert="horz" lIns="91440" tIns="45720" rIns="91440" bIns="45720" rtlCol="0" anchor="ctr"/>
          <a:lstStyle>
            <a:lvl1pPr algn="l">
              <a:defRPr sz="563" b="1" i="0">
                <a:solidFill>
                  <a:schemeClr val="accent1"/>
                </a:solidFill>
                <a:latin typeface="+mn-lt"/>
                <a:cs typeface="Helvetica Light"/>
              </a:defRPr>
            </a:lvl1pPr>
          </a:lstStyle>
          <a:p>
            <a:endParaRPr lang="en-US">
              <a:solidFill>
                <a:srgbClr val="B31166"/>
              </a:solidFill>
            </a:endParaRPr>
          </a:p>
        </p:txBody>
      </p:sp>
      <p:sp>
        <p:nvSpPr>
          <p:cNvPr id="2" name="Title Placeholder 1"/>
          <p:cNvSpPr>
            <a:spLocks noGrp="1"/>
          </p:cNvSpPr>
          <p:nvPr>
            <p:ph type="title"/>
          </p:nvPr>
        </p:nvSpPr>
        <p:spPr>
          <a:xfrm>
            <a:off x="866443" y="973668"/>
            <a:ext cx="6572771"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3" y="2603500"/>
            <a:ext cx="6572771"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2604872"/>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txStyles>
    <p:titleStyle>
      <a:lvl1pPr algn="l" defTabSz="257175" rtl="0" eaLnBrk="1" latinLnBrk="0" hangingPunct="1">
        <a:spcBef>
          <a:spcPct val="0"/>
        </a:spcBef>
        <a:buNone/>
        <a:defRPr sz="2025" b="0" i="0" kern="1200">
          <a:solidFill>
            <a:schemeClr val="tx2"/>
          </a:solidFill>
          <a:latin typeface="+mj-lt"/>
          <a:ea typeface="+mj-ea"/>
          <a:cs typeface="Helvetica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ct val="20000"/>
        </a:spcBef>
        <a:spcAft>
          <a:spcPts val="338"/>
        </a:spcAft>
        <a:buClr>
          <a:schemeClr val="accent1"/>
        </a:buClr>
        <a:buSzPct val="80000"/>
        <a:buFont typeface="Wingdings 3" charset="2"/>
        <a:buChar char=""/>
        <a:defRPr sz="1013" b="0" i="0" kern="1200">
          <a:solidFill>
            <a:schemeClr val="bg1">
              <a:lumMod val="75000"/>
              <a:lumOff val="25000"/>
            </a:schemeClr>
          </a:solidFill>
          <a:latin typeface="+mn-lt"/>
          <a:ea typeface="+mn-ea"/>
          <a:cs typeface="Helvetica Light"/>
        </a:defRPr>
      </a:lvl1pPr>
      <a:lvl2pPr marL="417910" indent="-160735" algn="l" defTabSz="257175" rtl="0" eaLnBrk="1" latinLnBrk="0" hangingPunct="1">
        <a:spcBef>
          <a:spcPct val="20000"/>
        </a:spcBef>
        <a:spcAft>
          <a:spcPts val="338"/>
        </a:spcAft>
        <a:buClr>
          <a:schemeClr val="accent1"/>
        </a:buClr>
        <a:buSzPct val="80000"/>
        <a:buFont typeface="Wingdings 3" charset="2"/>
        <a:buChar char=""/>
        <a:defRPr sz="900" b="0" i="0" kern="1200">
          <a:solidFill>
            <a:schemeClr val="bg1">
              <a:lumMod val="75000"/>
              <a:lumOff val="25000"/>
            </a:schemeClr>
          </a:solidFill>
          <a:latin typeface="+mn-lt"/>
          <a:ea typeface="+mn-ea"/>
          <a:cs typeface="Helvetica Light"/>
        </a:defRPr>
      </a:lvl2pPr>
      <a:lvl3pPr marL="642938" indent="-128588" algn="l" defTabSz="257175" rtl="0" eaLnBrk="1" latinLnBrk="0" hangingPunct="1">
        <a:spcBef>
          <a:spcPct val="20000"/>
        </a:spcBef>
        <a:spcAft>
          <a:spcPts val="338"/>
        </a:spcAft>
        <a:buClr>
          <a:schemeClr val="accent1"/>
        </a:buClr>
        <a:buSzPct val="80000"/>
        <a:buFont typeface="Wingdings 3" charset="2"/>
        <a:buChar char=""/>
        <a:defRPr sz="788" b="0" i="0" kern="1200">
          <a:solidFill>
            <a:schemeClr val="bg1">
              <a:lumMod val="75000"/>
              <a:lumOff val="25000"/>
            </a:schemeClr>
          </a:solidFill>
          <a:latin typeface="+mn-lt"/>
          <a:ea typeface="+mn-ea"/>
          <a:cs typeface="Helvetica Light"/>
        </a:defRPr>
      </a:lvl3pPr>
      <a:lvl4pPr marL="900113" indent="-128588" algn="l" defTabSz="257175" rtl="0" eaLnBrk="1" latinLnBrk="0" hangingPunct="1">
        <a:spcBef>
          <a:spcPct val="20000"/>
        </a:spcBef>
        <a:spcAft>
          <a:spcPts val="338"/>
        </a:spcAft>
        <a:buClr>
          <a:schemeClr val="accent1"/>
        </a:buClr>
        <a:buSzPct val="80000"/>
        <a:buFont typeface="Wingdings 3" charset="2"/>
        <a:buChar char=""/>
        <a:defRPr sz="675" b="0" i="0" kern="1200">
          <a:solidFill>
            <a:schemeClr val="bg1">
              <a:lumMod val="75000"/>
              <a:lumOff val="25000"/>
            </a:schemeClr>
          </a:solidFill>
          <a:latin typeface="+mn-lt"/>
          <a:ea typeface="+mn-ea"/>
          <a:cs typeface="Helvetica Light"/>
        </a:defRPr>
      </a:lvl4pPr>
      <a:lvl5pPr marL="1157288" indent="-128588" algn="l" defTabSz="257175" rtl="0" eaLnBrk="1" latinLnBrk="0" hangingPunct="1">
        <a:spcBef>
          <a:spcPct val="20000"/>
        </a:spcBef>
        <a:spcAft>
          <a:spcPts val="338"/>
        </a:spcAft>
        <a:buClr>
          <a:schemeClr val="accent1"/>
        </a:buClr>
        <a:buSzPct val="80000"/>
        <a:buFont typeface="Wingdings 3" charset="2"/>
        <a:buChar char=""/>
        <a:defRPr sz="675" b="0" i="0" kern="1200">
          <a:solidFill>
            <a:schemeClr val="bg1">
              <a:lumMod val="75000"/>
              <a:lumOff val="25000"/>
            </a:schemeClr>
          </a:solidFill>
          <a:latin typeface="+mn-lt"/>
          <a:ea typeface="+mn-ea"/>
          <a:cs typeface="Helvetica Ligh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0" name="Freeform 9"/>
          <p:cNvSpPr/>
          <p:nvPr/>
        </p:nvSpPr>
        <p:spPr>
          <a:xfrm rot="10800000">
            <a:off x="457200" y="6172200"/>
            <a:ext cx="8229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11" name="Rectangle 10"/>
          <p:cNvSpPr/>
          <p:nvPr/>
        </p:nvSpPr>
        <p:spPr>
          <a:xfrm>
            <a:off x="457200" y="371479"/>
            <a:ext cx="8229600" cy="6029325"/>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4102" name="Title Placeholder 1"/>
          <p:cNvSpPr>
            <a:spLocks noGrp="1"/>
          </p:cNvSpPr>
          <p:nvPr>
            <p:ph type="title"/>
          </p:nvPr>
        </p:nvSpPr>
        <p:spPr bwMode="auto">
          <a:xfrm>
            <a:off x="762000" y="6858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Text Placeholder 2"/>
          <p:cNvSpPr>
            <a:spLocks noGrp="1"/>
          </p:cNvSpPr>
          <p:nvPr>
            <p:ph type="body" idx="1"/>
          </p:nvPr>
        </p:nvSpPr>
        <p:spPr bwMode="auto">
          <a:xfrm>
            <a:off x="762000" y="1981200"/>
            <a:ext cx="762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550276" y="6450017"/>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88" smtClean="0">
                <a:solidFill>
                  <a:srgbClr val="1F497D"/>
                </a:solidFill>
                <a:latin typeface="+mn-lt"/>
              </a:defRPr>
            </a:lvl1pPr>
          </a:lstStyle>
          <a:p>
            <a:pPr>
              <a:defRPr/>
            </a:pPr>
            <a:fld id="{2CFBF6FD-F17A-4CE9-B6A6-575270DE8ECE}" type="slidenum">
              <a:rPr lang="en-US"/>
              <a:pPr>
                <a:defRPr/>
              </a:pPr>
              <a:t>‹#›</a:t>
            </a:fld>
            <a:endParaRPr lang="en-US"/>
          </a:p>
        </p:txBody>
      </p:sp>
    </p:spTree>
    <p:extLst>
      <p:ext uri="{BB962C8B-B14F-4D97-AF65-F5344CB8AC3E}">
        <p14:creationId xmlns:p14="http://schemas.microsoft.com/office/powerpoint/2010/main" val="145202679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1" fontAlgn="base" hangingPunct="1">
        <a:spcBef>
          <a:spcPct val="0"/>
        </a:spcBef>
        <a:spcAft>
          <a:spcPct val="0"/>
        </a:spcAft>
        <a:defRPr sz="2025" kern="1200">
          <a:solidFill>
            <a:schemeClr val="tx1"/>
          </a:solidFill>
          <a:latin typeface="+mj-lt"/>
          <a:ea typeface="+mj-ea"/>
          <a:cs typeface="+mj-cs"/>
        </a:defRPr>
      </a:lvl1pPr>
      <a:lvl2pPr algn="l" rtl="0" eaLnBrk="1" fontAlgn="base" hangingPunct="1">
        <a:spcBef>
          <a:spcPct val="0"/>
        </a:spcBef>
        <a:spcAft>
          <a:spcPct val="0"/>
        </a:spcAft>
        <a:defRPr sz="2025">
          <a:solidFill>
            <a:schemeClr val="tx1"/>
          </a:solidFill>
          <a:latin typeface="Calibri" panose="020F0502020204030204" pitchFamily="34" charset="0"/>
        </a:defRPr>
      </a:lvl2pPr>
      <a:lvl3pPr algn="l" rtl="0" eaLnBrk="1" fontAlgn="base" hangingPunct="1">
        <a:spcBef>
          <a:spcPct val="0"/>
        </a:spcBef>
        <a:spcAft>
          <a:spcPct val="0"/>
        </a:spcAft>
        <a:defRPr sz="2025">
          <a:solidFill>
            <a:schemeClr val="tx1"/>
          </a:solidFill>
          <a:latin typeface="Calibri" panose="020F0502020204030204" pitchFamily="34" charset="0"/>
        </a:defRPr>
      </a:lvl3pPr>
      <a:lvl4pPr algn="l" rtl="0" eaLnBrk="1" fontAlgn="base" hangingPunct="1">
        <a:spcBef>
          <a:spcPct val="0"/>
        </a:spcBef>
        <a:spcAft>
          <a:spcPct val="0"/>
        </a:spcAft>
        <a:defRPr sz="2025">
          <a:solidFill>
            <a:schemeClr val="tx1"/>
          </a:solidFill>
          <a:latin typeface="Calibri" panose="020F0502020204030204" pitchFamily="34" charset="0"/>
        </a:defRPr>
      </a:lvl4pPr>
      <a:lvl5pPr algn="l" rtl="0" eaLnBrk="1" fontAlgn="base" hangingPunct="1">
        <a:spcBef>
          <a:spcPct val="0"/>
        </a:spcBef>
        <a:spcAft>
          <a:spcPct val="0"/>
        </a:spcAft>
        <a:defRPr sz="2025">
          <a:solidFill>
            <a:schemeClr val="tx1"/>
          </a:solidFill>
          <a:latin typeface="Calibri" panose="020F0502020204030204" pitchFamily="34" charset="0"/>
        </a:defRPr>
      </a:lvl5pPr>
      <a:lvl6pPr marL="257175" algn="l" rtl="0" eaLnBrk="1" fontAlgn="base" hangingPunct="1">
        <a:spcBef>
          <a:spcPct val="0"/>
        </a:spcBef>
        <a:spcAft>
          <a:spcPct val="0"/>
        </a:spcAft>
        <a:defRPr sz="2025">
          <a:solidFill>
            <a:schemeClr val="tx1"/>
          </a:solidFill>
          <a:latin typeface="Calibri" panose="020F0502020204030204" pitchFamily="34" charset="0"/>
        </a:defRPr>
      </a:lvl6pPr>
      <a:lvl7pPr marL="514350" algn="l" rtl="0" eaLnBrk="1" fontAlgn="base" hangingPunct="1">
        <a:spcBef>
          <a:spcPct val="0"/>
        </a:spcBef>
        <a:spcAft>
          <a:spcPct val="0"/>
        </a:spcAft>
        <a:defRPr sz="2025">
          <a:solidFill>
            <a:schemeClr val="tx1"/>
          </a:solidFill>
          <a:latin typeface="Calibri" panose="020F0502020204030204" pitchFamily="34" charset="0"/>
        </a:defRPr>
      </a:lvl7pPr>
      <a:lvl8pPr marL="771525" algn="l" rtl="0" eaLnBrk="1" fontAlgn="base" hangingPunct="1">
        <a:spcBef>
          <a:spcPct val="0"/>
        </a:spcBef>
        <a:spcAft>
          <a:spcPct val="0"/>
        </a:spcAft>
        <a:defRPr sz="2025">
          <a:solidFill>
            <a:schemeClr val="tx1"/>
          </a:solidFill>
          <a:latin typeface="Calibri" panose="020F0502020204030204" pitchFamily="34" charset="0"/>
        </a:defRPr>
      </a:lvl8pPr>
      <a:lvl9pPr marL="1028700" algn="l" rtl="0" eaLnBrk="1" fontAlgn="base" hangingPunct="1">
        <a:spcBef>
          <a:spcPct val="0"/>
        </a:spcBef>
        <a:spcAft>
          <a:spcPct val="0"/>
        </a:spcAft>
        <a:defRPr sz="2025">
          <a:solidFill>
            <a:schemeClr val="tx1"/>
          </a:solidFill>
          <a:latin typeface="Calibri" panose="020F0502020204030204" pitchFamily="34" charset="0"/>
        </a:defRPr>
      </a:lvl9pPr>
    </p:titleStyle>
    <p:bodyStyle>
      <a:lvl1pPr marL="153591" indent="-153591" algn="l" rtl="0" eaLnBrk="1" fontAlgn="base" hangingPunct="1">
        <a:spcBef>
          <a:spcPct val="20000"/>
        </a:spcBef>
        <a:spcAft>
          <a:spcPct val="0"/>
        </a:spcAft>
        <a:buClr>
          <a:srgbClr val="948A54"/>
        </a:buClr>
        <a:buSzPct val="85000"/>
        <a:buFont typeface="Arial" panose="020B0604020202020204" pitchFamily="34" charset="0"/>
        <a:buChar char="•"/>
        <a:defRPr sz="1350" kern="1200">
          <a:solidFill>
            <a:schemeClr val="tx1"/>
          </a:solidFill>
          <a:latin typeface="+mn-lt"/>
          <a:ea typeface="+mn-ea"/>
          <a:cs typeface="+mn-cs"/>
        </a:defRPr>
      </a:lvl1pPr>
      <a:lvl2pPr marL="359867" indent="-153591" algn="l" rtl="0" eaLnBrk="1" fontAlgn="base" hangingPunct="1">
        <a:spcBef>
          <a:spcPct val="20000"/>
        </a:spcBef>
        <a:spcAft>
          <a:spcPct val="0"/>
        </a:spcAft>
        <a:buClr>
          <a:schemeClr val="accent2"/>
        </a:buClr>
        <a:buSzPct val="85000"/>
        <a:buFont typeface="Brush Script MT" panose="03060802040406070304" pitchFamily="66" charset="0"/>
        <a:buChar char="O"/>
        <a:defRPr sz="1238" kern="1200">
          <a:solidFill>
            <a:schemeClr val="tx1"/>
          </a:solidFill>
          <a:latin typeface="+mn-lt"/>
          <a:ea typeface="+mn-ea"/>
          <a:cs typeface="+mn-cs"/>
        </a:defRPr>
      </a:lvl2pPr>
      <a:lvl3pPr marL="514350" indent="-128588" algn="l" rtl="0" eaLnBrk="1" fontAlgn="base" hangingPunct="1">
        <a:spcBef>
          <a:spcPct val="20000"/>
        </a:spcBef>
        <a:spcAft>
          <a:spcPct val="0"/>
        </a:spcAft>
        <a:buClr>
          <a:schemeClr val="accent2"/>
        </a:buClr>
        <a:buSzPct val="85000"/>
        <a:buFont typeface="Brush Script MT" panose="03060802040406070304" pitchFamily="66" charset="0"/>
        <a:buChar char="O"/>
        <a:defRPr sz="1125" kern="1200">
          <a:solidFill>
            <a:schemeClr val="tx1"/>
          </a:solidFill>
          <a:latin typeface="+mn-lt"/>
          <a:ea typeface="+mn-ea"/>
          <a:cs typeface="+mn-cs"/>
        </a:defRPr>
      </a:lvl3pPr>
      <a:lvl4pPr marL="719733" indent="-128588" algn="l" rtl="0" eaLnBrk="1" fontAlgn="base" hangingPunct="1">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925116" indent="-128588" algn="l" rtl="0" eaLnBrk="1" fontAlgn="base" hangingPunct="1">
        <a:spcBef>
          <a:spcPct val="20000"/>
        </a:spcBef>
        <a:spcAft>
          <a:spcPct val="0"/>
        </a:spcAft>
        <a:buClr>
          <a:schemeClr val="accent2"/>
        </a:buClr>
        <a:buSzPct val="85000"/>
        <a:buFont typeface="Brush Script MT" panose="03060802040406070304" pitchFamily="66" charset="0"/>
        <a:buChar char="O"/>
        <a:defRPr sz="900" kern="1200">
          <a:solidFill>
            <a:schemeClr val="tx1"/>
          </a:solidFill>
          <a:latin typeface="+mn-lt"/>
          <a:ea typeface="+mn-ea"/>
          <a:cs typeface="+mn-cs"/>
        </a:defRPr>
      </a:lvl5pPr>
      <a:lvl6pPr marL="1414463"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en-US" dirty="0" smtClean="0"/>
              <a:t>Click to edit Master text styles</a:t>
            </a:r>
          </a:p>
        </p:txBody>
      </p:sp>
      <p:sp>
        <p:nvSpPr>
          <p:cNvPr id="18" name="Slide Number Placeholder 17"/>
          <p:cNvSpPr>
            <a:spLocks noGrp="1"/>
          </p:cNvSpPr>
          <p:nvPr>
            <p:ph type="sldNum" sz="quarter" idx="4"/>
          </p:nvPr>
        </p:nvSpPr>
        <p:spPr>
          <a:xfrm>
            <a:off x="8153400" y="6422066"/>
            <a:ext cx="762000" cy="365125"/>
          </a:xfrm>
          <a:prstGeom prst="rect">
            <a:avLst/>
          </a:prstGeom>
        </p:spPr>
        <p:txBody>
          <a:bodyPr vert="horz" lIns="0" tIns="0" rIns="0" bIns="0" anchor="b"/>
          <a:lstStyle>
            <a:lvl1pPr algn="r" eaLnBrk="1" latinLnBrk="0" hangingPunct="1">
              <a:defRPr kumimoji="0" sz="750">
                <a:solidFill>
                  <a:schemeClr val="tx2">
                    <a:shade val="50000"/>
                  </a:schemeClr>
                </a:solidFill>
              </a:defRPr>
            </a:lvl1pPr>
          </a:lstStyle>
          <a:p>
            <a:fld id="{EDF04EA0-F7E8-4190-A8CC-3E372DEA7CC1}" type="slidenum">
              <a:rPr lang="en-US" smtClean="0"/>
              <a:t>‹#›</a:t>
            </a:fld>
            <a:endParaRPr lang="en-US"/>
          </a:p>
        </p:txBody>
      </p:sp>
    </p:spTree>
    <p:extLst>
      <p:ext uri="{BB962C8B-B14F-4D97-AF65-F5344CB8AC3E}">
        <p14:creationId xmlns:p14="http://schemas.microsoft.com/office/powerpoint/2010/main" val="57328062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450" kern="1200">
          <a:solidFill>
            <a:schemeClr val="tx1"/>
          </a:solidFill>
          <a:latin typeface="+mj-lt"/>
          <a:ea typeface="+mj-ea"/>
          <a:cs typeface="+mj-cs"/>
        </a:defRPr>
      </a:lvl1pPr>
    </p:titleStyle>
    <p:bodyStyle>
      <a:lvl1pPr marL="27432" indent="0" algn="l" rtl="0" eaLnBrk="1" latinLnBrk="0" hangingPunct="1">
        <a:spcBef>
          <a:spcPct val="20000"/>
        </a:spcBef>
        <a:buClr>
          <a:schemeClr val="accent1"/>
        </a:buClr>
        <a:buSzPct val="80000"/>
        <a:buFont typeface="Wingdings 2"/>
        <a:buNone/>
        <a:defRPr kumimoji="0" sz="2250" kern="1200">
          <a:solidFill>
            <a:schemeClr val="tx1"/>
          </a:solidFill>
          <a:latin typeface="+mn-lt"/>
          <a:ea typeface="+mn-ea"/>
          <a:cs typeface="+mn-cs"/>
        </a:defRPr>
      </a:lvl1pPr>
      <a:lvl2pPr marL="541782" indent="-205740" algn="l" rtl="0" eaLnBrk="1" latinLnBrk="0" hangingPunct="1">
        <a:spcBef>
          <a:spcPct val="20000"/>
        </a:spcBef>
        <a:buClr>
          <a:schemeClr val="accent1"/>
        </a:buClr>
        <a:buSzPct val="90000"/>
        <a:buFont typeface="Wingdings 2"/>
        <a:buChar char=""/>
        <a:defRPr kumimoji="0" sz="1950" kern="1200">
          <a:solidFill>
            <a:schemeClr val="tx1"/>
          </a:solidFill>
          <a:latin typeface="+mn-lt"/>
          <a:ea typeface="+mn-ea"/>
          <a:cs typeface="+mn-cs"/>
        </a:defRPr>
      </a:lvl2pPr>
      <a:lvl3pPr marL="754380" indent="-192024"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960120" indent="-178308" algn="l" rtl="0" eaLnBrk="1" latinLnBrk="0" hangingPunct="1">
        <a:spcBef>
          <a:spcPct val="20000"/>
        </a:spcBef>
        <a:buClr>
          <a:schemeClr val="accent3"/>
        </a:buClr>
        <a:buSzPct val="90000"/>
        <a:buFont typeface="Wingdings 2"/>
        <a:buChar char=""/>
        <a:defRPr kumimoji="0" sz="1500" kern="1200">
          <a:solidFill>
            <a:schemeClr val="tx1"/>
          </a:solidFill>
          <a:latin typeface="+mn-lt"/>
          <a:ea typeface="+mn-ea"/>
          <a:cs typeface="+mn-cs"/>
        </a:defRPr>
      </a:lvl4pPr>
      <a:lvl5pPr marL="1117854" indent="-137160" algn="l" rtl="0" eaLnBrk="1" latinLnBrk="0" hangingPunct="1">
        <a:spcBef>
          <a:spcPct val="20000"/>
        </a:spcBef>
        <a:buClr>
          <a:schemeClr val="accent4"/>
        </a:buClr>
        <a:buSzPct val="100000"/>
        <a:buFont typeface="Arial"/>
        <a:buChar char="-"/>
        <a:defRPr kumimoji="0" sz="1500" kern="1200">
          <a:solidFill>
            <a:schemeClr val="tx1"/>
          </a:solidFill>
          <a:latin typeface="+mn-lt"/>
          <a:ea typeface="+mn-ea"/>
          <a:cs typeface="+mn-cs"/>
        </a:defRPr>
      </a:lvl5pPr>
      <a:lvl6pPr marL="1275588" indent="-137160" algn="l" rtl="0" eaLnBrk="1" latinLnBrk="0" hangingPunct="1">
        <a:spcBef>
          <a:spcPct val="20000"/>
        </a:spcBef>
        <a:buClr>
          <a:schemeClr val="accent5"/>
        </a:buClr>
        <a:buFont typeface="Arial"/>
        <a:buChar char="-"/>
        <a:defRPr kumimoji="0" sz="1500" kern="1200" baseline="0">
          <a:solidFill>
            <a:schemeClr val="tx1"/>
          </a:solidFill>
          <a:latin typeface="+mn-lt"/>
          <a:ea typeface="+mn-ea"/>
          <a:cs typeface="+mn-cs"/>
        </a:defRPr>
      </a:lvl6pPr>
      <a:lvl7pPr marL="1440180" indent="-137160" algn="l" rtl="0" eaLnBrk="1" latinLnBrk="0" hangingPunct="1">
        <a:spcBef>
          <a:spcPct val="20000"/>
        </a:spcBef>
        <a:buClr>
          <a:schemeClr val="accent6"/>
        </a:buClr>
        <a:buSzPct val="100000"/>
        <a:buFont typeface="Arial"/>
        <a:buChar char="•"/>
        <a:defRPr kumimoji="0" sz="1350" kern="1200" baseline="0">
          <a:solidFill>
            <a:schemeClr val="tx1"/>
          </a:solidFill>
          <a:latin typeface="+mn-lt"/>
          <a:ea typeface="+mn-ea"/>
          <a:cs typeface="+mn-cs"/>
        </a:defRPr>
      </a:lvl7pPr>
      <a:lvl8pPr marL="1604772"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8pPr>
      <a:lvl9pPr marL="1748790"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6" name="Freeform 15"/>
          <p:cNvSpPr>
            <a:spLocks/>
          </p:cNvSpPr>
          <p:nvPr/>
        </p:nvSpPr>
        <p:spPr bwMode="auto">
          <a:xfrm>
            <a:off x="8243668" y="0"/>
            <a:ext cx="900332"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8580" tIns="34290" rIns="68580" bIns="34290" anchor="t" compatLnSpc="1"/>
          <a:lstStyle/>
          <a:p>
            <a:endParaRPr lang="en-US" sz="135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8" name="Slide Number Placeholder 17"/>
          <p:cNvSpPr>
            <a:spLocks noGrp="1"/>
          </p:cNvSpPr>
          <p:nvPr>
            <p:ph type="sldNum" sz="quarter" idx="4"/>
          </p:nvPr>
        </p:nvSpPr>
        <p:spPr>
          <a:xfrm>
            <a:off x="8153400" y="6422066"/>
            <a:ext cx="762000" cy="365125"/>
          </a:xfrm>
          <a:prstGeom prst="rect">
            <a:avLst/>
          </a:prstGeom>
        </p:spPr>
        <p:txBody>
          <a:bodyPr vert="horz" lIns="0" tIns="0" rIns="0" bIns="0" anchor="b"/>
          <a:lstStyle>
            <a:lvl1pPr algn="r" eaLnBrk="1" latinLnBrk="0" hangingPunct="1">
              <a:defRPr kumimoji="0" sz="750">
                <a:solidFill>
                  <a:schemeClr val="tx2">
                    <a:shade val="50000"/>
                  </a:schemeClr>
                </a:solidFill>
              </a:defRPr>
            </a:lvl1pPr>
          </a:lstStyle>
          <a:p>
            <a:pPr>
              <a:defRPr/>
            </a:pPr>
            <a:fld id="{0F8FF54B-8AC3-4A01-B4BB-D98D0E47C8EB}" type="slidenum">
              <a:rPr lang="en-US" smtClean="0">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273526875"/>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450" kern="1200">
          <a:solidFill>
            <a:schemeClr val="tx1"/>
          </a:solidFill>
          <a:latin typeface="+mj-lt"/>
          <a:ea typeface="+mj-ea"/>
          <a:cs typeface="+mj-cs"/>
        </a:defRPr>
      </a:lvl1pPr>
    </p:titleStyle>
    <p:bodyStyle>
      <a:lvl1pPr marL="315468" indent="-288036" algn="l" rtl="0" eaLnBrk="1" latinLnBrk="0" hangingPunct="1">
        <a:spcBef>
          <a:spcPct val="20000"/>
        </a:spcBef>
        <a:buClr>
          <a:schemeClr val="accent1"/>
        </a:buClr>
        <a:buSzPct val="80000"/>
        <a:buFont typeface="Wingdings 2"/>
        <a:buChar char=""/>
        <a:defRPr kumimoji="0" sz="2250" kern="1200">
          <a:solidFill>
            <a:schemeClr val="tx1"/>
          </a:solidFill>
          <a:latin typeface="+mn-lt"/>
          <a:ea typeface="+mn-ea"/>
          <a:cs typeface="+mn-cs"/>
        </a:defRPr>
      </a:lvl1pPr>
      <a:lvl2pPr marL="541782" indent="-205740" algn="l" rtl="0" eaLnBrk="1" latinLnBrk="0" hangingPunct="1">
        <a:spcBef>
          <a:spcPct val="20000"/>
        </a:spcBef>
        <a:buClr>
          <a:schemeClr val="accent1"/>
        </a:buClr>
        <a:buSzPct val="90000"/>
        <a:buFont typeface="Wingdings 2"/>
        <a:buChar char=""/>
        <a:defRPr kumimoji="0" sz="1950" kern="1200">
          <a:solidFill>
            <a:schemeClr val="tx1"/>
          </a:solidFill>
          <a:latin typeface="+mn-lt"/>
          <a:ea typeface="+mn-ea"/>
          <a:cs typeface="+mn-cs"/>
        </a:defRPr>
      </a:lvl2pPr>
      <a:lvl3pPr marL="754380" indent="-192024"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960120" indent="-178308" algn="l" rtl="0" eaLnBrk="1" latinLnBrk="0" hangingPunct="1">
        <a:spcBef>
          <a:spcPct val="20000"/>
        </a:spcBef>
        <a:buClr>
          <a:schemeClr val="accent3"/>
        </a:buClr>
        <a:buSzPct val="90000"/>
        <a:buFont typeface="Wingdings 2"/>
        <a:buChar char=""/>
        <a:defRPr kumimoji="0" sz="1500" kern="1200">
          <a:solidFill>
            <a:schemeClr val="tx1"/>
          </a:solidFill>
          <a:latin typeface="+mn-lt"/>
          <a:ea typeface="+mn-ea"/>
          <a:cs typeface="+mn-cs"/>
        </a:defRPr>
      </a:lvl4pPr>
      <a:lvl5pPr marL="1117854" indent="-137160" algn="l" rtl="0" eaLnBrk="1" latinLnBrk="0" hangingPunct="1">
        <a:spcBef>
          <a:spcPct val="20000"/>
        </a:spcBef>
        <a:buClr>
          <a:schemeClr val="accent4"/>
        </a:buClr>
        <a:buSzPct val="100000"/>
        <a:buFont typeface="Arial"/>
        <a:buChar char="-"/>
        <a:defRPr kumimoji="0" sz="1500" kern="1200">
          <a:solidFill>
            <a:schemeClr val="tx1"/>
          </a:solidFill>
          <a:latin typeface="+mn-lt"/>
          <a:ea typeface="+mn-ea"/>
          <a:cs typeface="+mn-cs"/>
        </a:defRPr>
      </a:lvl5pPr>
      <a:lvl6pPr marL="1275588" indent="-137160" algn="l" rtl="0" eaLnBrk="1" latinLnBrk="0" hangingPunct="1">
        <a:spcBef>
          <a:spcPct val="20000"/>
        </a:spcBef>
        <a:buClr>
          <a:schemeClr val="accent5"/>
        </a:buClr>
        <a:buFont typeface="Arial"/>
        <a:buChar char="-"/>
        <a:defRPr kumimoji="0" sz="1500" kern="1200" baseline="0">
          <a:solidFill>
            <a:schemeClr val="tx1"/>
          </a:solidFill>
          <a:latin typeface="+mn-lt"/>
          <a:ea typeface="+mn-ea"/>
          <a:cs typeface="+mn-cs"/>
        </a:defRPr>
      </a:lvl6pPr>
      <a:lvl7pPr marL="1440180" indent="-137160" algn="l" rtl="0" eaLnBrk="1" latinLnBrk="0" hangingPunct="1">
        <a:spcBef>
          <a:spcPct val="20000"/>
        </a:spcBef>
        <a:buClr>
          <a:schemeClr val="accent6"/>
        </a:buClr>
        <a:buSzPct val="100000"/>
        <a:buFont typeface="Arial"/>
        <a:buChar char="•"/>
        <a:defRPr kumimoji="0" sz="1350" kern="1200" baseline="0">
          <a:solidFill>
            <a:schemeClr val="tx1"/>
          </a:solidFill>
          <a:latin typeface="+mn-lt"/>
          <a:ea typeface="+mn-ea"/>
          <a:cs typeface="+mn-cs"/>
        </a:defRPr>
      </a:lvl7pPr>
      <a:lvl8pPr marL="1604772"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8pPr>
      <a:lvl9pPr marL="1748790" indent="-137160"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1000" y="274638"/>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810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458200" y="6416677"/>
            <a:ext cx="609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mtClean="0">
                <a:solidFill>
                  <a:srgbClr val="898989"/>
                </a:solidFill>
                <a:latin typeface="+mn-lt"/>
              </a:defRPr>
            </a:lvl1pPr>
          </a:lstStyle>
          <a:p>
            <a:pPr>
              <a:defRPr/>
            </a:pPr>
            <a:fld id="{4EBA3B99-D488-4A67-9C3F-9633841748E1}" type="slidenum">
              <a:rPr lang="en-US"/>
              <a:pPr>
                <a:defRPr/>
              </a:pPr>
              <a:t>‹#›</a:t>
            </a:fld>
            <a:endParaRPr lang="en-US"/>
          </a:p>
        </p:txBody>
      </p:sp>
    </p:spTree>
    <p:extLst>
      <p:ext uri="{BB962C8B-B14F-4D97-AF65-F5344CB8AC3E}">
        <p14:creationId xmlns:p14="http://schemas.microsoft.com/office/powerpoint/2010/main" val="3563773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000" kern="12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Calibri" panose="020F0502020204030204" pitchFamily="34" charset="0"/>
        </a:defRPr>
      </a:lvl2pPr>
      <a:lvl3pPr algn="l" rtl="0" eaLnBrk="1" fontAlgn="base" hangingPunct="1">
        <a:spcBef>
          <a:spcPct val="0"/>
        </a:spcBef>
        <a:spcAft>
          <a:spcPct val="0"/>
        </a:spcAft>
        <a:defRPr sz="3000">
          <a:solidFill>
            <a:schemeClr val="tx1"/>
          </a:solidFill>
          <a:latin typeface="Calibri" panose="020F0502020204030204" pitchFamily="34" charset="0"/>
        </a:defRPr>
      </a:lvl3pPr>
      <a:lvl4pPr algn="l" rtl="0" eaLnBrk="1" fontAlgn="base" hangingPunct="1">
        <a:spcBef>
          <a:spcPct val="0"/>
        </a:spcBef>
        <a:spcAft>
          <a:spcPct val="0"/>
        </a:spcAft>
        <a:defRPr sz="3000">
          <a:solidFill>
            <a:schemeClr val="tx1"/>
          </a:solidFill>
          <a:latin typeface="Calibri" panose="020F0502020204030204" pitchFamily="34" charset="0"/>
        </a:defRPr>
      </a:lvl4pPr>
      <a:lvl5pPr algn="l" rtl="0" eaLnBrk="1" fontAlgn="base" hangingPunct="1">
        <a:spcBef>
          <a:spcPct val="0"/>
        </a:spcBef>
        <a:spcAft>
          <a:spcPct val="0"/>
        </a:spcAft>
        <a:defRPr sz="3000">
          <a:solidFill>
            <a:schemeClr val="tx1"/>
          </a:solidFill>
          <a:latin typeface="Calibri" panose="020F0502020204030204" pitchFamily="34" charset="0"/>
        </a:defRPr>
      </a:lvl5pPr>
      <a:lvl6pPr marL="342900" algn="l" rtl="0" eaLnBrk="1" fontAlgn="base" hangingPunct="1">
        <a:spcBef>
          <a:spcPct val="0"/>
        </a:spcBef>
        <a:spcAft>
          <a:spcPct val="0"/>
        </a:spcAft>
        <a:defRPr sz="3000">
          <a:solidFill>
            <a:schemeClr val="tx1"/>
          </a:solidFill>
          <a:latin typeface="Calibri" panose="020F0502020204030204" pitchFamily="34" charset="0"/>
        </a:defRPr>
      </a:lvl6pPr>
      <a:lvl7pPr marL="685800" algn="l" rtl="0" eaLnBrk="1" fontAlgn="base" hangingPunct="1">
        <a:spcBef>
          <a:spcPct val="0"/>
        </a:spcBef>
        <a:spcAft>
          <a:spcPct val="0"/>
        </a:spcAft>
        <a:defRPr sz="3000">
          <a:solidFill>
            <a:schemeClr val="tx1"/>
          </a:solidFill>
          <a:latin typeface="Calibri" panose="020F0502020204030204" pitchFamily="34" charset="0"/>
        </a:defRPr>
      </a:lvl7pPr>
      <a:lvl8pPr marL="1028700" algn="l" rtl="0" eaLnBrk="1" fontAlgn="base" hangingPunct="1">
        <a:spcBef>
          <a:spcPct val="0"/>
        </a:spcBef>
        <a:spcAft>
          <a:spcPct val="0"/>
        </a:spcAft>
        <a:defRPr sz="3000">
          <a:solidFill>
            <a:schemeClr val="tx1"/>
          </a:solidFill>
          <a:latin typeface="Calibri" panose="020F0502020204030204" pitchFamily="34" charset="0"/>
        </a:defRPr>
      </a:lvl8pPr>
      <a:lvl9pPr marL="1371600" algn="l" rtl="0" eaLnBrk="1" fontAlgn="base" hangingPunct="1">
        <a:spcBef>
          <a:spcPct val="0"/>
        </a:spcBef>
        <a:spcAft>
          <a:spcPct val="0"/>
        </a:spcAft>
        <a:defRPr sz="3000">
          <a:solidFill>
            <a:schemeClr val="tx1"/>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mn-lt"/>
              </a:defRPr>
            </a:lvl1pPr>
          </a:lstStyle>
          <a:p>
            <a:pPr>
              <a:defRPr/>
            </a:pPr>
            <a:fld id="{DFC7C236-5208-4A6F-9EBA-2256C7B87948}" type="slidenum">
              <a:rPr lang="en-US"/>
              <a:pPr>
                <a:defRPr/>
              </a:pPr>
              <a:t>‹#›</a:t>
            </a:fld>
            <a:endParaRPr lang="en-US"/>
          </a:p>
        </p:txBody>
      </p:sp>
    </p:spTree>
    <p:extLst>
      <p:ext uri="{BB962C8B-B14F-4D97-AF65-F5344CB8AC3E}">
        <p14:creationId xmlns:p14="http://schemas.microsoft.com/office/powerpoint/2010/main" val="1397225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pitchFamily="34" charset="0"/>
        </a:defRPr>
      </a:lvl2pPr>
      <a:lvl3pPr algn="ctr" rtl="0" eaLnBrk="1" fontAlgn="base" hangingPunct="1">
        <a:spcBef>
          <a:spcPct val="0"/>
        </a:spcBef>
        <a:spcAft>
          <a:spcPct val="0"/>
        </a:spcAft>
        <a:defRPr sz="3300">
          <a:solidFill>
            <a:schemeClr val="tx1"/>
          </a:solidFill>
          <a:latin typeface="Calibri" panose="020F0502020204030204" pitchFamily="34" charset="0"/>
        </a:defRPr>
      </a:lvl3pPr>
      <a:lvl4pPr algn="ctr" rtl="0" eaLnBrk="1" fontAlgn="base" hangingPunct="1">
        <a:spcBef>
          <a:spcPct val="0"/>
        </a:spcBef>
        <a:spcAft>
          <a:spcPct val="0"/>
        </a:spcAft>
        <a:defRPr sz="3300">
          <a:solidFill>
            <a:schemeClr val="tx1"/>
          </a:solidFill>
          <a:latin typeface="Calibri" panose="020F0502020204030204" pitchFamily="34" charset="0"/>
        </a:defRPr>
      </a:lvl4pPr>
      <a:lvl5pPr algn="ctr" rtl="0" eaLnBrk="1" fontAlgn="base" hangingPunct="1">
        <a:spcBef>
          <a:spcPct val="0"/>
        </a:spcBef>
        <a:spcAft>
          <a:spcPct val="0"/>
        </a:spcAft>
        <a:defRPr sz="3300">
          <a:solidFill>
            <a:schemeClr val="tx1"/>
          </a:solidFill>
          <a:latin typeface="Calibri" panose="020F0502020204030204" pitchFamily="34" charset="0"/>
        </a:defRPr>
      </a:lvl5pPr>
      <a:lvl6pPr marL="342900" algn="ctr" rtl="0" eaLnBrk="1" fontAlgn="base" hangingPunct="1">
        <a:spcBef>
          <a:spcPct val="0"/>
        </a:spcBef>
        <a:spcAft>
          <a:spcPct val="0"/>
        </a:spcAft>
        <a:defRPr sz="3300">
          <a:solidFill>
            <a:schemeClr val="tx1"/>
          </a:solidFill>
          <a:latin typeface="Calibri" panose="020F0502020204030204" pitchFamily="34" charset="0"/>
        </a:defRPr>
      </a:lvl6pPr>
      <a:lvl7pPr marL="685800" algn="ctr" rtl="0" eaLnBrk="1" fontAlgn="base" hangingPunct="1">
        <a:spcBef>
          <a:spcPct val="0"/>
        </a:spcBef>
        <a:spcAft>
          <a:spcPct val="0"/>
        </a:spcAft>
        <a:defRPr sz="3300">
          <a:solidFill>
            <a:schemeClr val="tx1"/>
          </a:solidFill>
          <a:latin typeface="Calibri" panose="020F0502020204030204" pitchFamily="34" charset="0"/>
        </a:defRPr>
      </a:lvl7pPr>
      <a:lvl8pPr marL="1028700" algn="ctr" rtl="0" eaLnBrk="1" fontAlgn="base" hangingPunct="1">
        <a:spcBef>
          <a:spcPct val="0"/>
        </a:spcBef>
        <a:spcAft>
          <a:spcPct val="0"/>
        </a:spcAft>
        <a:defRPr sz="3300">
          <a:solidFill>
            <a:schemeClr val="tx1"/>
          </a:solidFill>
          <a:latin typeface="Calibri" panose="020F0502020204030204" pitchFamily="34" charset="0"/>
        </a:defRPr>
      </a:lvl8pPr>
      <a:lvl9pPr marL="1371600" algn="ctr" rtl="0" eaLnBrk="1" fontAlgn="base" hangingPunct="1">
        <a:spcBef>
          <a:spcPct val="0"/>
        </a:spcBef>
        <a:spcAft>
          <a:spcPct val="0"/>
        </a:spcAft>
        <a:defRPr sz="3300">
          <a:solidFill>
            <a:schemeClr val="tx1"/>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0" name="Freeform 9"/>
          <p:cNvSpPr/>
          <p:nvPr/>
        </p:nvSpPr>
        <p:spPr>
          <a:xfrm rot="10800000">
            <a:off x="457199" y="6172200"/>
            <a:ext cx="8229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11" name="Rectangle 10"/>
          <p:cNvSpPr/>
          <p:nvPr/>
        </p:nvSpPr>
        <p:spPr>
          <a:xfrm>
            <a:off x="457200" y="371477"/>
            <a:ext cx="8229600" cy="6029325"/>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4102" name="Title Placeholder 1"/>
          <p:cNvSpPr>
            <a:spLocks noGrp="1"/>
          </p:cNvSpPr>
          <p:nvPr>
            <p:ph type="title"/>
          </p:nvPr>
        </p:nvSpPr>
        <p:spPr bwMode="auto">
          <a:xfrm>
            <a:off x="762000" y="6858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Text Placeholder 2"/>
          <p:cNvSpPr>
            <a:spLocks noGrp="1"/>
          </p:cNvSpPr>
          <p:nvPr>
            <p:ph type="body" idx="1"/>
          </p:nvPr>
        </p:nvSpPr>
        <p:spPr bwMode="auto">
          <a:xfrm>
            <a:off x="762000" y="1981200"/>
            <a:ext cx="762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550276" y="6450015"/>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50" smtClean="0">
                <a:solidFill>
                  <a:srgbClr val="1F497D"/>
                </a:solidFill>
                <a:latin typeface="+mn-lt"/>
              </a:defRPr>
            </a:lvl1pPr>
          </a:lstStyle>
          <a:p>
            <a:pPr>
              <a:defRPr/>
            </a:pPr>
            <a:fld id="{2CFBF6FD-F17A-4CE9-B6A6-575270DE8ECE}" type="slidenum">
              <a:rPr lang="en-US"/>
              <a:pPr>
                <a:defRPr/>
              </a:pPr>
              <a:t>‹#›</a:t>
            </a:fld>
            <a:endParaRPr lang="en-US"/>
          </a:p>
        </p:txBody>
      </p:sp>
    </p:spTree>
    <p:extLst>
      <p:ext uri="{BB962C8B-B14F-4D97-AF65-F5344CB8AC3E}">
        <p14:creationId xmlns:p14="http://schemas.microsoft.com/office/powerpoint/2010/main" val="3690600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2700" kern="1200">
          <a:solidFill>
            <a:schemeClr val="tx1"/>
          </a:solidFill>
          <a:latin typeface="+mj-lt"/>
          <a:ea typeface="+mj-ea"/>
          <a:cs typeface="+mj-cs"/>
        </a:defRPr>
      </a:lvl1pPr>
      <a:lvl2pPr algn="l" rtl="0" eaLnBrk="1" fontAlgn="base" hangingPunct="1">
        <a:spcBef>
          <a:spcPct val="0"/>
        </a:spcBef>
        <a:spcAft>
          <a:spcPct val="0"/>
        </a:spcAft>
        <a:defRPr sz="2700">
          <a:solidFill>
            <a:schemeClr val="tx1"/>
          </a:solidFill>
          <a:latin typeface="Calibri" panose="020F0502020204030204" pitchFamily="34" charset="0"/>
        </a:defRPr>
      </a:lvl2pPr>
      <a:lvl3pPr algn="l" rtl="0" eaLnBrk="1" fontAlgn="base" hangingPunct="1">
        <a:spcBef>
          <a:spcPct val="0"/>
        </a:spcBef>
        <a:spcAft>
          <a:spcPct val="0"/>
        </a:spcAft>
        <a:defRPr sz="2700">
          <a:solidFill>
            <a:schemeClr val="tx1"/>
          </a:solidFill>
          <a:latin typeface="Calibri" panose="020F0502020204030204" pitchFamily="34" charset="0"/>
        </a:defRPr>
      </a:lvl3pPr>
      <a:lvl4pPr algn="l" rtl="0" eaLnBrk="1" fontAlgn="base" hangingPunct="1">
        <a:spcBef>
          <a:spcPct val="0"/>
        </a:spcBef>
        <a:spcAft>
          <a:spcPct val="0"/>
        </a:spcAft>
        <a:defRPr sz="2700">
          <a:solidFill>
            <a:schemeClr val="tx1"/>
          </a:solidFill>
          <a:latin typeface="Calibri" panose="020F0502020204030204" pitchFamily="34" charset="0"/>
        </a:defRPr>
      </a:lvl4pPr>
      <a:lvl5pPr algn="l" rtl="0" eaLnBrk="1" fontAlgn="base" hangingPunct="1">
        <a:spcBef>
          <a:spcPct val="0"/>
        </a:spcBef>
        <a:spcAft>
          <a:spcPct val="0"/>
        </a:spcAft>
        <a:defRPr sz="2700">
          <a:solidFill>
            <a:schemeClr val="tx1"/>
          </a:solidFill>
          <a:latin typeface="Calibri" panose="020F0502020204030204" pitchFamily="34" charset="0"/>
        </a:defRPr>
      </a:lvl5pPr>
      <a:lvl6pPr marL="342900" algn="l" rtl="0" eaLnBrk="1" fontAlgn="base" hangingPunct="1">
        <a:spcBef>
          <a:spcPct val="0"/>
        </a:spcBef>
        <a:spcAft>
          <a:spcPct val="0"/>
        </a:spcAft>
        <a:defRPr sz="2700">
          <a:solidFill>
            <a:schemeClr val="tx1"/>
          </a:solidFill>
          <a:latin typeface="Calibri" panose="020F0502020204030204" pitchFamily="34" charset="0"/>
        </a:defRPr>
      </a:lvl6pPr>
      <a:lvl7pPr marL="685800" algn="l" rtl="0" eaLnBrk="1" fontAlgn="base" hangingPunct="1">
        <a:spcBef>
          <a:spcPct val="0"/>
        </a:spcBef>
        <a:spcAft>
          <a:spcPct val="0"/>
        </a:spcAft>
        <a:defRPr sz="2700">
          <a:solidFill>
            <a:schemeClr val="tx1"/>
          </a:solidFill>
          <a:latin typeface="Calibri" panose="020F0502020204030204" pitchFamily="34" charset="0"/>
        </a:defRPr>
      </a:lvl7pPr>
      <a:lvl8pPr marL="1028700" algn="l" rtl="0" eaLnBrk="1" fontAlgn="base" hangingPunct="1">
        <a:spcBef>
          <a:spcPct val="0"/>
        </a:spcBef>
        <a:spcAft>
          <a:spcPct val="0"/>
        </a:spcAft>
        <a:defRPr sz="2700">
          <a:solidFill>
            <a:schemeClr val="tx1"/>
          </a:solidFill>
          <a:latin typeface="Calibri" panose="020F0502020204030204" pitchFamily="34" charset="0"/>
        </a:defRPr>
      </a:lvl8pPr>
      <a:lvl9pPr marL="1371600" algn="l" rtl="0" eaLnBrk="1" fontAlgn="base" hangingPunct="1">
        <a:spcBef>
          <a:spcPct val="0"/>
        </a:spcBef>
        <a:spcAft>
          <a:spcPct val="0"/>
        </a:spcAft>
        <a:defRPr sz="2700">
          <a:solidFill>
            <a:schemeClr val="tx1"/>
          </a:solidFill>
          <a:latin typeface="Calibri" panose="020F0502020204030204" pitchFamily="34" charset="0"/>
        </a:defRPr>
      </a:lvl9pPr>
    </p:titleStyle>
    <p:bodyStyle>
      <a:lvl1pPr marL="204788" indent="-204788" algn="l" rtl="0" eaLnBrk="1" fontAlgn="base" hangingPunct="1">
        <a:spcBef>
          <a:spcPct val="20000"/>
        </a:spcBef>
        <a:spcAft>
          <a:spcPct val="0"/>
        </a:spcAft>
        <a:buClr>
          <a:srgbClr val="948A54"/>
        </a:buClr>
        <a:buSzPct val="85000"/>
        <a:buFont typeface="Arial" panose="020B0604020202020204" pitchFamily="34" charset="0"/>
        <a:buChar char="•"/>
        <a:defRPr sz="1800" kern="1200">
          <a:solidFill>
            <a:schemeClr val="tx1"/>
          </a:solidFill>
          <a:latin typeface="+mn-lt"/>
          <a:ea typeface="+mn-ea"/>
          <a:cs typeface="+mn-cs"/>
        </a:defRPr>
      </a:lvl1pPr>
      <a:lvl2pPr marL="479822" indent="-204788" algn="l" rtl="0" eaLnBrk="1" fontAlgn="base" hangingPunct="1">
        <a:spcBef>
          <a:spcPct val="20000"/>
        </a:spcBef>
        <a:spcAft>
          <a:spcPct val="0"/>
        </a:spcAft>
        <a:buClr>
          <a:schemeClr val="accent2"/>
        </a:buClr>
        <a:buSzPct val="85000"/>
        <a:buFont typeface="Brush Script MT" panose="03060802040406070304" pitchFamily="66" charset="0"/>
        <a:buChar char="O"/>
        <a:defRPr sz="1650" kern="1200">
          <a:solidFill>
            <a:schemeClr val="tx1"/>
          </a:solidFill>
          <a:latin typeface="+mn-lt"/>
          <a:ea typeface="+mn-ea"/>
          <a:cs typeface="+mn-cs"/>
        </a:defRPr>
      </a:lvl2pPr>
      <a:lvl3pPr marL="685800" indent="-171450" algn="l" rtl="0" eaLnBrk="1" fontAlgn="base" hangingPunct="1">
        <a:spcBef>
          <a:spcPct val="20000"/>
        </a:spcBef>
        <a:spcAft>
          <a:spcPct val="0"/>
        </a:spcAft>
        <a:buClr>
          <a:schemeClr val="accent2"/>
        </a:buClr>
        <a:buSzPct val="85000"/>
        <a:buFont typeface="Brush Script MT" panose="03060802040406070304" pitchFamily="66" charset="0"/>
        <a:buChar char="O"/>
        <a:defRPr sz="1500" kern="1200">
          <a:solidFill>
            <a:schemeClr val="tx1"/>
          </a:solidFill>
          <a:latin typeface="+mn-lt"/>
          <a:ea typeface="+mn-ea"/>
          <a:cs typeface="+mn-cs"/>
        </a:defRPr>
      </a:lvl3pPr>
      <a:lvl4pPr marL="959644" indent="-171450" algn="l" rtl="0" eaLnBrk="1" fontAlgn="base" hangingPunct="1">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233488" indent="-171450" algn="l" rtl="0" eaLnBrk="1" fontAlgn="base" hangingPunct="1">
        <a:spcBef>
          <a:spcPct val="20000"/>
        </a:spcBef>
        <a:spcAft>
          <a:spcPct val="0"/>
        </a:spcAft>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3" name="Oval 12"/>
          <p:cNvSpPr/>
          <p:nvPr/>
        </p:nvSpPr>
        <p:spPr>
          <a:xfrm>
            <a:off x="1" y="2667000"/>
            <a:ext cx="3144069"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5" name="Oval 14"/>
          <p:cNvSpPr/>
          <p:nvPr/>
        </p:nvSpPr>
        <p:spPr>
          <a:xfrm>
            <a:off x="2" y="2895600"/>
            <a:ext cx="1772111"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6" name="Oval 15"/>
          <p:cNvSpPr/>
          <p:nvPr/>
        </p:nvSpPr>
        <p:spPr>
          <a:xfrm>
            <a:off x="6458442" y="1676400"/>
            <a:ext cx="2115101"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7" name="Oval 16"/>
          <p:cNvSpPr/>
          <p:nvPr/>
        </p:nvSpPr>
        <p:spPr>
          <a:xfrm>
            <a:off x="6001123" y="8464"/>
            <a:ext cx="1200463"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8" name="Oval 17"/>
          <p:cNvSpPr/>
          <p:nvPr/>
        </p:nvSpPr>
        <p:spPr>
          <a:xfrm>
            <a:off x="6458442" y="5867400"/>
            <a:ext cx="743144"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350">
              <a:solidFill>
                <a:prstClr val="white"/>
              </a:solidFill>
            </a:endParaRPr>
          </a:p>
        </p:txBody>
      </p:sp>
      <p:sp>
        <p:nvSpPr>
          <p:cNvPr id="10" name="Freeform 5"/>
          <p:cNvSpPr>
            <a:spLocks noEditPoints="1"/>
          </p:cNvSpPr>
          <p:nvPr/>
        </p:nvSpPr>
        <p:spPr bwMode="auto">
          <a:xfrm>
            <a:off x="1" y="1591"/>
            <a:ext cx="9144000" cy="6856413"/>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vert="horz" wrap="square" lIns="51435" tIns="25718" rIns="51435" bIns="25718" numCol="1" anchor="t" anchorCtr="0" compatLnSpc="1">
            <a:prstTxWarp prst="textNoShape">
              <a:avLst/>
            </a:prstTxWarp>
          </a:bodyPr>
          <a:lstStyle/>
          <a:p>
            <a:pPr eaLnBrk="1" fontAlgn="auto" hangingPunct="1">
              <a:spcBef>
                <a:spcPts val="0"/>
              </a:spcBef>
              <a:spcAft>
                <a:spcPts val="0"/>
              </a:spcAft>
            </a:pPr>
            <a:endParaRPr lang="en-US" sz="1350">
              <a:solidFill>
                <a:prstClr val="white"/>
              </a:solidFill>
              <a:latin typeface="Century Gothic" panose="020B0502020202020204"/>
            </a:endParaRPr>
          </a:p>
        </p:txBody>
      </p:sp>
      <p:sp>
        <p:nvSpPr>
          <p:cNvPr id="6" name="Slide Number Placeholder 5"/>
          <p:cNvSpPr>
            <a:spLocks noGrp="1"/>
          </p:cNvSpPr>
          <p:nvPr>
            <p:ph type="sldNum" sz="quarter" idx="4"/>
          </p:nvPr>
        </p:nvSpPr>
        <p:spPr>
          <a:xfrm>
            <a:off x="7766429" y="295733"/>
            <a:ext cx="628813" cy="767687"/>
          </a:xfrm>
          <a:prstGeom prst="rect">
            <a:avLst/>
          </a:prstGeom>
        </p:spPr>
        <p:txBody>
          <a:bodyPr vert="horz" lIns="91440" tIns="45720" rIns="91440" bIns="45720" rtlCol="0" anchor="b"/>
          <a:lstStyle>
            <a:lvl1pPr algn="ctr">
              <a:defRPr sz="1575" b="0" i="0">
                <a:solidFill>
                  <a:srgbClr val="FEFEFE"/>
                </a:solidFill>
                <a:latin typeface="+mn-lt"/>
                <a:cs typeface="Helvetica Light"/>
              </a:defRPr>
            </a:lvl1pPr>
          </a:lstStyle>
          <a:p>
            <a:fld id="{47B974A2-673B-438B-8F9E-D00F34002D79}" type="slidenum">
              <a:rPr lang="en-US" smtClean="0"/>
              <a:pPr/>
              <a:t>‹#›</a:t>
            </a:fld>
            <a:endParaRPr lang="en-US"/>
          </a:p>
        </p:txBody>
      </p:sp>
      <p:sp>
        <p:nvSpPr>
          <p:cNvPr id="4" name="Date Placeholder 3"/>
          <p:cNvSpPr>
            <a:spLocks noGrp="1"/>
          </p:cNvSpPr>
          <p:nvPr>
            <p:ph type="dt" sz="half" idx="2"/>
          </p:nvPr>
        </p:nvSpPr>
        <p:spPr>
          <a:xfrm>
            <a:off x="7991911" y="6391842"/>
            <a:ext cx="743143" cy="304799"/>
          </a:xfrm>
          <a:prstGeom prst="rect">
            <a:avLst/>
          </a:prstGeom>
        </p:spPr>
        <p:txBody>
          <a:bodyPr vert="horz" lIns="91440" tIns="45720" rIns="91440" bIns="45720" rtlCol="0" anchor="ctr"/>
          <a:lstStyle>
            <a:lvl1pPr algn="r">
              <a:defRPr sz="563" b="1" i="0">
                <a:solidFill>
                  <a:schemeClr val="accent1"/>
                </a:solidFill>
                <a:latin typeface="+mn-lt"/>
                <a:cs typeface="Helvetica Light"/>
              </a:defRPr>
            </a:lvl1pPr>
          </a:lstStyle>
          <a:p>
            <a:fld id="{FCAB4A44-91AF-4724-BBE1-3C98E688C6DD}" type="datetimeFigureOut">
              <a:rPr lang="en-US" smtClean="0">
                <a:solidFill>
                  <a:srgbClr val="B31166"/>
                </a:solidFill>
              </a:rPr>
              <a:pPr/>
              <a:t>3/10/2014</a:t>
            </a:fld>
            <a:endParaRPr lang="en-US">
              <a:solidFill>
                <a:srgbClr val="B31166"/>
              </a:solidFill>
            </a:endParaRPr>
          </a:p>
        </p:txBody>
      </p:sp>
      <p:sp>
        <p:nvSpPr>
          <p:cNvPr id="5" name="Footer Placeholder 4"/>
          <p:cNvSpPr>
            <a:spLocks noGrp="1"/>
          </p:cNvSpPr>
          <p:nvPr>
            <p:ph type="ftr" sz="quarter" idx="3"/>
          </p:nvPr>
        </p:nvSpPr>
        <p:spPr>
          <a:xfrm>
            <a:off x="420943" y="6391842"/>
            <a:ext cx="2895600" cy="304801"/>
          </a:xfrm>
          <a:prstGeom prst="rect">
            <a:avLst/>
          </a:prstGeom>
        </p:spPr>
        <p:txBody>
          <a:bodyPr vert="horz" lIns="91440" tIns="45720" rIns="91440" bIns="45720" rtlCol="0" anchor="ctr"/>
          <a:lstStyle>
            <a:lvl1pPr algn="l">
              <a:defRPr sz="563" b="1" i="0">
                <a:solidFill>
                  <a:schemeClr val="accent1"/>
                </a:solidFill>
                <a:latin typeface="+mn-lt"/>
                <a:cs typeface="Helvetica Light"/>
              </a:defRPr>
            </a:lvl1pPr>
          </a:lstStyle>
          <a:p>
            <a:endParaRPr lang="en-US">
              <a:solidFill>
                <a:srgbClr val="B31166"/>
              </a:solidFill>
            </a:endParaRPr>
          </a:p>
        </p:txBody>
      </p:sp>
      <p:sp>
        <p:nvSpPr>
          <p:cNvPr id="2" name="Title Placeholder 1"/>
          <p:cNvSpPr>
            <a:spLocks noGrp="1"/>
          </p:cNvSpPr>
          <p:nvPr>
            <p:ph type="title"/>
          </p:nvPr>
        </p:nvSpPr>
        <p:spPr>
          <a:xfrm>
            <a:off x="866443" y="973668"/>
            <a:ext cx="6572771"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3" y="2603500"/>
            <a:ext cx="6572771"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381113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l" defTabSz="257175" rtl="0" eaLnBrk="1" latinLnBrk="0" hangingPunct="1">
        <a:spcBef>
          <a:spcPct val="0"/>
        </a:spcBef>
        <a:buNone/>
        <a:defRPr sz="2025" b="0" i="0" kern="1200">
          <a:solidFill>
            <a:schemeClr val="tx2"/>
          </a:solidFill>
          <a:latin typeface="+mj-lt"/>
          <a:ea typeface="+mj-ea"/>
          <a:cs typeface="Helvetica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ct val="20000"/>
        </a:spcBef>
        <a:spcAft>
          <a:spcPts val="338"/>
        </a:spcAft>
        <a:buClr>
          <a:schemeClr val="accent1"/>
        </a:buClr>
        <a:buSzPct val="80000"/>
        <a:buFont typeface="Wingdings 3" charset="2"/>
        <a:buChar char=""/>
        <a:defRPr sz="1013" b="0" i="0" kern="1200">
          <a:solidFill>
            <a:schemeClr val="bg1">
              <a:lumMod val="75000"/>
              <a:lumOff val="25000"/>
            </a:schemeClr>
          </a:solidFill>
          <a:latin typeface="+mn-lt"/>
          <a:ea typeface="+mn-ea"/>
          <a:cs typeface="Helvetica Light"/>
        </a:defRPr>
      </a:lvl1pPr>
      <a:lvl2pPr marL="417910" indent="-160735" algn="l" defTabSz="257175" rtl="0" eaLnBrk="1" latinLnBrk="0" hangingPunct="1">
        <a:spcBef>
          <a:spcPct val="20000"/>
        </a:spcBef>
        <a:spcAft>
          <a:spcPts val="338"/>
        </a:spcAft>
        <a:buClr>
          <a:schemeClr val="accent1"/>
        </a:buClr>
        <a:buSzPct val="80000"/>
        <a:buFont typeface="Wingdings 3" charset="2"/>
        <a:buChar char=""/>
        <a:defRPr sz="900" b="0" i="0" kern="1200">
          <a:solidFill>
            <a:schemeClr val="bg1">
              <a:lumMod val="75000"/>
              <a:lumOff val="25000"/>
            </a:schemeClr>
          </a:solidFill>
          <a:latin typeface="+mn-lt"/>
          <a:ea typeface="+mn-ea"/>
          <a:cs typeface="Helvetica Light"/>
        </a:defRPr>
      </a:lvl2pPr>
      <a:lvl3pPr marL="642938" indent="-128588" algn="l" defTabSz="257175" rtl="0" eaLnBrk="1" latinLnBrk="0" hangingPunct="1">
        <a:spcBef>
          <a:spcPct val="20000"/>
        </a:spcBef>
        <a:spcAft>
          <a:spcPts val="338"/>
        </a:spcAft>
        <a:buClr>
          <a:schemeClr val="accent1"/>
        </a:buClr>
        <a:buSzPct val="80000"/>
        <a:buFont typeface="Wingdings 3" charset="2"/>
        <a:buChar char=""/>
        <a:defRPr sz="788" b="0" i="0" kern="1200">
          <a:solidFill>
            <a:schemeClr val="bg1">
              <a:lumMod val="75000"/>
              <a:lumOff val="25000"/>
            </a:schemeClr>
          </a:solidFill>
          <a:latin typeface="+mn-lt"/>
          <a:ea typeface="+mn-ea"/>
          <a:cs typeface="Helvetica Light"/>
        </a:defRPr>
      </a:lvl3pPr>
      <a:lvl4pPr marL="900113" indent="-128588" algn="l" defTabSz="257175" rtl="0" eaLnBrk="1" latinLnBrk="0" hangingPunct="1">
        <a:spcBef>
          <a:spcPct val="20000"/>
        </a:spcBef>
        <a:spcAft>
          <a:spcPts val="338"/>
        </a:spcAft>
        <a:buClr>
          <a:schemeClr val="accent1"/>
        </a:buClr>
        <a:buSzPct val="80000"/>
        <a:buFont typeface="Wingdings 3" charset="2"/>
        <a:buChar char=""/>
        <a:defRPr sz="675" b="0" i="0" kern="1200">
          <a:solidFill>
            <a:schemeClr val="bg1">
              <a:lumMod val="75000"/>
              <a:lumOff val="25000"/>
            </a:schemeClr>
          </a:solidFill>
          <a:latin typeface="+mn-lt"/>
          <a:ea typeface="+mn-ea"/>
          <a:cs typeface="Helvetica Light"/>
        </a:defRPr>
      </a:lvl4pPr>
      <a:lvl5pPr marL="1157288" indent="-128588" algn="l" defTabSz="257175" rtl="0" eaLnBrk="1" latinLnBrk="0" hangingPunct="1">
        <a:spcBef>
          <a:spcPct val="20000"/>
        </a:spcBef>
        <a:spcAft>
          <a:spcPts val="338"/>
        </a:spcAft>
        <a:buClr>
          <a:schemeClr val="accent1"/>
        </a:buClr>
        <a:buSzPct val="80000"/>
        <a:buFont typeface="Wingdings 3" charset="2"/>
        <a:buChar char=""/>
        <a:defRPr sz="675" b="0" i="0" kern="1200">
          <a:solidFill>
            <a:schemeClr val="bg1">
              <a:lumMod val="75000"/>
              <a:lumOff val="25000"/>
            </a:schemeClr>
          </a:solidFill>
          <a:latin typeface="+mn-lt"/>
          <a:ea typeface="+mn-ea"/>
          <a:cs typeface="Helvetica Ligh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10" name="Freeform 9"/>
          <p:cNvSpPr/>
          <p:nvPr/>
        </p:nvSpPr>
        <p:spPr>
          <a:xfrm rot="10800000">
            <a:off x="457200" y="6172200"/>
            <a:ext cx="8229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11" name="Rectangle 10"/>
          <p:cNvSpPr/>
          <p:nvPr/>
        </p:nvSpPr>
        <p:spPr>
          <a:xfrm>
            <a:off x="457200" y="371479"/>
            <a:ext cx="8229600" cy="6029325"/>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4102" name="Title Placeholder 1"/>
          <p:cNvSpPr>
            <a:spLocks noGrp="1"/>
          </p:cNvSpPr>
          <p:nvPr>
            <p:ph type="title"/>
          </p:nvPr>
        </p:nvSpPr>
        <p:spPr bwMode="auto">
          <a:xfrm>
            <a:off x="762000" y="6858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Text Placeholder 2"/>
          <p:cNvSpPr>
            <a:spLocks noGrp="1"/>
          </p:cNvSpPr>
          <p:nvPr>
            <p:ph type="body" idx="1"/>
          </p:nvPr>
        </p:nvSpPr>
        <p:spPr bwMode="auto">
          <a:xfrm>
            <a:off x="762000" y="1981200"/>
            <a:ext cx="762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550276" y="6450017"/>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88" smtClean="0">
                <a:solidFill>
                  <a:srgbClr val="1F497D"/>
                </a:solidFill>
                <a:latin typeface="+mn-lt"/>
              </a:defRPr>
            </a:lvl1pPr>
          </a:lstStyle>
          <a:p>
            <a:pPr>
              <a:defRPr/>
            </a:pPr>
            <a:fld id="{2CFBF6FD-F17A-4CE9-B6A6-575270DE8ECE}" type="slidenum">
              <a:rPr lang="en-US"/>
              <a:pPr>
                <a:defRPr/>
              </a:pPr>
              <a:t>‹#›</a:t>
            </a:fld>
            <a:endParaRPr lang="en-US"/>
          </a:p>
        </p:txBody>
      </p:sp>
    </p:spTree>
    <p:extLst>
      <p:ext uri="{BB962C8B-B14F-4D97-AF65-F5344CB8AC3E}">
        <p14:creationId xmlns:p14="http://schemas.microsoft.com/office/powerpoint/2010/main" val="41774421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2025" kern="1200">
          <a:solidFill>
            <a:schemeClr val="tx1"/>
          </a:solidFill>
          <a:latin typeface="+mj-lt"/>
          <a:ea typeface="+mj-ea"/>
          <a:cs typeface="+mj-cs"/>
        </a:defRPr>
      </a:lvl1pPr>
      <a:lvl2pPr algn="l" rtl="0" eaLnBrk="1" fontAlgn="base" hangingPunct="1">
        <a:spcBef>
          <a:spcPct val="0"/>
        </a:spcBef>
        <a:spcAft>
          <a:spcPct val="0"/>
        </a:spcAft>
        <a:defRPr sz="2025">
          <a:solidFill>
            <a:schemeClr val="tx1"/>
          </a:solidFill>
          <a:latin typeface="Calibri" panose="020F0502020204030204" pitchFamily="34" charset="0"/>
        </a:defRPr>
      </a:lvl2pPr>
      <a:lvl3pPr algn="l" rtl="0" eaLnBrk="1" fontAlgn="base" hangingPunct="1">
        <a:spcBef>
          <a:spcPct val="0"/>
        </a:spcBef>
        <a:spcAft>
          <a:spcPct val="0"/>
        </a:spcAft>
        <a:defRPr sz="2025">
          <a:solidFill>
            <a:schemeClr val="tx1"/>
          </a:solidFill>
          <a:latin typeface="Calibri" panose="020F0502020204030204" pitchFamily="34" charset="0"/>
        </a:defRPr>
      </a:lvl3pPr>
      <a:lvl4pPr algn="l" rtl="0" eaLnBrk="1" fontAlgn="base" hangingPunct="1">
        <a:spcBef>
          <a:spcPct val="0"/>
        </a:spcBef>
        <a:spcAft>
          <a:spcPct val="0"/>
        </a:spcAft>
        <a:defRPr sz="2025">
          <a:solidFill>
            <a:schemeClr val="tx1"/>
          </a:solidFill>
          <a:latin typeface="Calibri" panose="020F0502020204030204" pitchFamily="34" charset="0"/>
        </a:defRPr>
      </a:lvl4pPr>
      <a:lvl5pPr algn="l" rtl="0" eaLnBrk="1" fontAlgn="base" hangingPunct="1">
        <a:spcBef>
          <a:spcPct val="0"/>
        </a:spcBef>
        <a:spcAft>
          <a:spcPct val="0"/>
        </a:spcAft>
        <a:defRPr sz="2025">
          <a:solidFill>
            <a:schemeClr val="tx1"/>
          </a:solidFill>
          <a:latin typeface="Calibri" panose="020F0502020204030204" pitchFamily="34" charset="0"/>
        </a:defRPr>
      </a:lvl5pPr>
      <a:lvl6pPr marL="257175" algn="l" rtl="0" eaLnBrk="1" fontAlgn="base" hangingPunct="1">
        <a:spcBef>
          <a:spcPct val="0"/>
        </a:spcBef>
        <a:spcAft>
          <a:spcPct val="0"/>
        </a:spcAft>
        <a:defRPr sz="2025">
          <a:solidFill>
            <a:schemeClr val="tx1"/>
          </a:solidFill>
          <a:latin typeface="Calibri" panose="020F0502020204030204" pitchFamily="34" charset="0"/>
        </a:defRPr>
      </a:lvl6pPr>
      <a:lvl7pPr marL="514350" algn="l" rtl="0" eaLnBrk="1" fontAlgn="base" hangingPunct="1">
        <a:spcBef>
          <a:spcPct val="0"/>
        </a:spcBef>
        <a:spcAft>
          <a:spcPct val="0"/>
        </a:spcAft>
        <a:defRPr sz="2025">
          <a:solidFill>
            <a:schemeClr val="tx1"/>
          </a:solidFill>
          <a:latin typeface="Calibri" panose="020F0502020204030204" pitchFamily="34" charset="0"/>
        </a:defRPr>
      </a:lvl7pPr>
      <a:lvl8pPr marL="771525" algn="l" rtl="0" eaLnBrk="1" fontAlgn="base" hangingPunct="1">
        <a:spcBef>
          <a:spcPct val="0"/>
        </a:spcBef>
        <a:spcAft>
          <a:spcPct val="0"/>
        </a:spcAft>
        <a:defRPr sz="2025">
          <a:solidFill>
            <a:schemeClr val="tx1"/>
          </a:solidFill>
          <a:latin typeface="Calibri" panose="020F0502020204030204" pitchFamily="34" charset="0"/>
        </a:defRPr>
      </a:lvl8pPr>
      <a:lvl9pPr marL="1028700" algn="l" rtl="0" eaLnBrk="1" fontAlgn="base" hangingPunct="1">
        <a:spcBef>
          <a:spcPct val="0"/>
        </a:spcBef>
        <a:spcAft>
          <a:spcPct val="0"/>
        </a:spcAft>
        <a:defRPr sz="2025">
          <a:solidFill>
            <a:schemeClr val="tx1"/>
          </a:solidFill>
          <a:latin typeface="Calibri" panose="020F0502020204030204" pitchFamily="34" charset="0"/>
        </a:defRPr>
      </a:lvl9pPr>
    </p:titleStyle>
    <p:bodyStyle>
      <a:lvl1pPr marL="153591" indent="-153591" algn="l" rtl="0" eaLnBrk="1" fontAlgn="base" hangingPunct="1">
        <a:spcBef>
          <a:spcPct val="20000"/>
        </a:spcBef>
        <a:spcAft>
          <a:spcPct val="0"/>
        </a:spcAft>
        <a:buClr>
          <a:srgbClr val="948A54"/>
        </a:buClr>
        <a:buSzPct val="85000"/>
        <a:buFont typeface="Arial" panose="020B0604020202020204" pitchFamily="34" charset="0"/>
        <a:buChar char="•"/>
        <a:defRPr sz="1350" kern="1200">
          <a:solidFill>
            <a:schemeClr val="tx1"/>
          </a:solidFill>
          <a:latin typeface="+mn-lt"/>
          <a:ea typeface="+mn-ea"/>
          <a:cs typeface="+mn-cs"/>
        </a:defRPr>
      </a:lvl1pPr>
      <a:lvl2pPr marL="359867" indent="-153591" algn="l" rtl="0" eaLnBrk="1" fontAlgn="base" hangingPunct="1">
        <a:spcBef>
          <a:spcPct val="20000"/>
        </a:spcBef>
        <a:spcAft>
          <a:spcPct val="0"/>
        </a:spcAft>
        <a:buClr>
          <a:schemeClr val="accent2"/>
        </a:buClr>
        <a:buSzPct val="85000"/>
        <a:buFont typeface="Brush Script MT" panose="03060802040406070304" pitchFamily="66" charset="0"/>
        <a:buChar char="O"/>
        <a:defRPr sz="1238" kern="1200">
          <a:solidFill>
            <a:schemeClr val="tx1"/>
          </a:solidFill>
          <a:latin typeface="+mn-lt"/>
          <a:ea typeface="+mn-ea"/>
          <a:cs typeface="+mn-cs"/>
        </a:defRPr>
      </a:lvl2pPr>
      <a:lvl3pPr marL="514350" indent="-128588" algn="l" rtl="0" eaLnBrk="1" fontAlgn="base" hangingPunct="1">
        <a:spcBef>
          <a:spcPct val="20000"/>
        </a:spcBef>
        <a:spcAft>
          <a:spcPct val="0"/>
        </a:spcAft>
        <a:buClr>
          <a:schemeClr val="accent2"/>
        </a:buClr>
        <a:buSzPct val="85000"/>
        <a:buFont typeface="Brush Script MT" panose="03060802040406070304" pitchFamily="66" charset="0"/>
        <a:buChar char="O"/>
        <a:defRPr sz="1125" kern="1200">
          <a:solidFill>
            <a:schemeClr val="tx1"/>
          </a:solidFill>
          <a:latin typeface="+mn-lt"/>
          <a:ea typeface="+mn-ea"/>
          <a:cs typeface="+mn-cs"/>
        </a:defRPr>
      </a:lvl3pPr>
      <a:lvl4pPr marL="719733" indent="-128588" algn="l" rtl="0" eaLnBrk="1" fontAlgn="base" hangingPunct="1">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925116" indent="-128588" algn="l" rtl="0" eaLnBrk="1" fontAlgn="base" hangingPunct="1">
        <a:spcBef>
          <a:spcPct val="20000"/>
        </a:spcBef>
        <a:spcAft>
          <a:spcPct val="0"/>
        </a:spcAft>
        <a:buClr>
          <a:schemeClr val="accent2"/>
        </a:buClr>
        <a:buSzPct val="85000"/>
        <a:buFont typeface="Brush Script MT" panose="03060802040406070304" pitchFamily="66" charset="0"/>
        <a:buChar char="O"/>
        <a:defRPr sz="900" kern="1200">
          <a:solidFill>
            <a:schemeClr val="tx1"/>
          </a:solidFill>
          <a:latin typeface="+mn-lt"/>
          <a:ea typeface="+mn-ea"/>
          <a:cs typeface="+mn-cs"/>
        </a:defRPr>
      </a:lvl5pPr>
      <a:lvl6pPr marL="1414463"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ct val="30000"/>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381000" y="266700"/>
            <a:ext cx="85344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6" name="Rectangle 2"/>
          <p:cNvSpPr>
            <a:spLocks noGrp="1" noChangeArrowheads="1"/>
          </p:cNvSpPr>
          <p:nvPr>
            <p:ph type="title"/>
          </p:nvPr>
        </p:nvSpPr>
        <p:spPr bwMode="auto">
          <a:xfrm>
            <a:off x="4572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62887" y="1600200"/>
            <a:ext cx="8382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
        <p:nvSpPr>
          <p:cNvPr id="4" name="Slide Number Placeholder 3"/>
          <p:cNvSpPr>
            <a:spLocks noGrp="1"/>
          </p:cNvSpPr>
          <p:nvPr>
            <p:ph type="sldNum" sz="quarter" idx="4"/>
          </p:nvPr>
        </p:nvSpPr>
        <p:spPr>
          <a:xfrm>
            <a:off x="8458200" y="6477000"/>
            <a:ext cx="6858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smtClean="0"/>
            </a:lvl1pPr>
          </a:lstStyle>
          <a:p>
            <a:fld id="{EDF04EA0-F7E8-4190-A8CC-3E372DEA7CC1}" type="slidenum">
              <a:rPr lang="en-US" smtClean="0"/>
              <a:t>‹#›</a:t>
            </a:fld>
            <a:endParaRPr lang="en-US"/>
          </a:p>
        </p:txBody>
      </p:sp>
    </p:spTree>
    <p:extLst>
      <p:ext uri="{BB962C8B-B14F-4D97-AF65-F5344CB8AC3E}">
        <p14:creationId xmlns:p14="http://schemas.microsoft.com/office/powerpoint/2010/main" val="259836509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fontAlgn="base" hangingPunct="1">
        <a:spcBef>
          <a:spcPct val="0"/>
        </a:spcBef>
        <a:spcAft>
          <a:spcPct val="0"/>
        </a:spcAft>
        <a:defRPr sz="3000" kern="12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6pPr>
      <a:lvl7pPr marL="6858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7pPr>
      <a:lvl8pPr marL="10287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8pPr>
      <a:lvl9pPr marL="1371600" algn="l"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9pPr>
    </p:titleStyle>
    <p:bodyStyle>
      <a:lvl1pPr marL="0" indent="0" algn="l" rtl="0" eaLnBrk="1" fontAlgn="base" hangingPunct="1">
        <a:spcBef>
          <a:spcPct val="20000"/>
        </a:spcBef>
        <a:spcAft>
          <a:spcPct val="0"/>
        </a:spcAft>
        <a:buNone/>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1000" y="274638"/>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810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458200" y="6416677"/>
            <a:ext cx="609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mtClean="0">
                <a:solidFill>
                  <a:srgbClr val="898989"/>
                </a:solidFill>
                <a:latin typeface="+mn-lt"/>
              </a:defRPr>
            </a:lvl1pPr>
          </a:lstStyle>
          <a:p>
            <a:pPr>
              <a:defRPr/>
            </a:pPr>
            <a:fld id="{4EBA3B99-D488-4A67-9C3F-9633841748E1}" type="slidenum">
              <a:rPr lang="en-US"/>
              <a:pPr>
                <a:defRPr/>
              </a:pPr>
              <a:t>‹#›</a:t>
            </a:fld>
            <a:endParaRPr lang="en-US"/>
          </a:p>
        </p:txBody>
      </p:sp>
    </p:spTree>
    <p:extLst>
      <p:ext uri="{BB962C8B-B14F-4D97-AF65-F5344CB8AC3E}">
        <p14:creationId xmlns:p14="http://schemas.microsoft.com/office/powerpoint/2010/main" val="327734064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1" fontAlgn="base" hangingPunct="1">
        <a:spcBef>
          <a:spcPct val="0"/>
        </a:spcBef>
        <a:spcAft>
          <a:spcPct val="0"/>
        </a:spcAft>
        <a:defRPr sz="3000" kern="1200">
          <a:solidFill>
            <a:schemeClr val="tx1"/>
          </a:solidFill>
          <a:latin typeface="+mj-lt"/>
          <a:ea typeface="+mj-ea"/>
          <a:cs typeface="+mj-cs"/>
        </a:defRPr>
      </a:lvl1pPr>
      <a:lvl2pPr algn="l" rtl="0" eaLnBrk="1" fontAlgn="base" hangingPunct="1">
        <a:spcBef>
          <a:spcPct val="0"/>
        </a:spcBef>
        <a:spcAft>
          <a:spcPct val="0"/>
        </a:spcAft>
        <a:defRPr sz="3000">
          <a:solidFill>
            <a:schemeClr val="tx1"/>
          </a:solidFill>
          <a:latin typeface="Calibri" panose="020F0502020204030204" pitchFamily="34" charset="0"/>
        </a:defRPr>
      </a:lvl2pPr>
      <a:lvl3pPr algn="l" rtl="0" eaLnBrk="1" fontAlgn="base" hangingPunct="1">
        <a:spcBef>
          <a:spcPct val="0"/>
        </a:spcBef>
        <a:spcAft>
          <a:spcPct val="0"/>
        </a:spcAft>
        <a:defRPr sz="3000">
          <a:solidFill>
            <a:schemeClr val="tx1"/>
          </a:solidFill>
          <a:latin typeface="Calibri" panose="020F0502020204030204" pitchFamily="34" charset="0"/>
        </a:defRPr>
      </a:lvl3pPr>
      <a:lvl4pPr algn="l" rtl="0" eaLnBrk="1" fontAlgn="base" hangingPunct="1">
        <a:spcBef>
          <a:spcPct val="0"/>
        </a:spcBef>
        <a:spcAft>
          <a:spcPct val="0"/>
        </a:spcAft>
        <a:defRPr sz="3000">
          <a:solidFill>
            <a:schemeClr val="tx1"/>
          </a:solidFill>
          <a:latin typeface="Calibri" panose="020F0502020204030204" pitchFamily="34" charset="0"/>
        </a:defRPr>
      </a:lvl4pPr>
      <a:lvl5pPr algn="l" rtl="0" eaLnBrk="1" fontAlgn="base" hangingPunct="1">
        <a:spcBef>
          <a:spcPct val="0"/>
        </a:spcBef>
        <a:spcAft>
          <a:spcPct val="0"/>
        </a:spcAft>
        <a:defRPr sz="3000">
          <a:solidFill>
            <a:schemeClr val="tx1"/>
          </a:solidFill>
          <a:latin typeface="Calibri" panose="020F0502020204030204" pitchFamily="34" charset="0"/>
        </a:defRPr>
      </a:lvl5pPr>
      <a:lvl6pPr marL="342900" algn="l" rtl="0" eaLnBrk="1" fontAlgn="base" hangingPunct="1">
        <a:spcBef>
          <a:spcPct val="0"/>
        </a:spcBef>
        <a:spcAft>
          <a:spcPct val="0"/>
        </a:spcAft>
        <a:defRPr sz="3000">
          <a:solidFill>
            <a:schemeClr val="tx1"/>
          </a:solidFill>
          <a:latin typeface="Calibri" panose="020F0502020204030204" pitchFamily="34" charset="0"/>
        </a:defRPr>
      </a:lvl6pPr>
      <a:lvl7pPr marL="685800" algn="l" rtl="0" eaLnBrk="1" fontAlgn="base" hangingPunct="1">
        <a:spcBef>
          <a:spcPct val="0"/>
        </a:spcBef>
        <a:spcAft>
          <a:spcPct val="0"/>
        </a:spcAft>
        <a:defRPr sz="3000">
          <a:solidFill>
            <a:schemeClr val="tx1"/>
          </a:solidFill>
          <a:latin typeface="Calibri" panose="020F0502020204030204" pitchFamily="34" charset="0"/>
        </a:defRPr>
      </a:lvl7pPr>
      <a:lvl8pPr marL="1028700" algn="l" rtl="0" eaLnBrk="1" fontAlgn="base" hangingPunct="1">
        <a:spcBef>
          <a:spcPct val="0"/>
        </a:spcBef>
        <a:spcAft>
          <a:spcPct val="0"/>
        </a:spcAft>
        <a:defRPr sz="3000">
          <a:solidFill>
            <a:schemeClr val="tx1"/>
          </a:solidFill>
          <a:latin typeface="Calibri" panose="020F0502020204030204" pitchFamily="34" charset="0"/>
        </a:defRPr>
      </a:lvl8pPr>
      <a:lvl9pPr marL="1371600" algn="l" rtl="0" eaLnBrk="1" fontAlgn="base" hangingPunct="1">
        <a:spcBef>
          <a:spcPct val="0"/>
        </a:spcBef>
        <a:spcAft>
          <a:spcPct val="0"/>
        </a:spcAft>
        <a:defRPr sz="3000">
          <a:solidFill>
            <a:schemeClr val="tx1"/>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0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mn-lt"/>
              </a:defRPr>
            </a:lvl1pPr>
          </a:lstStyle>
          <a:p>
            <a:pPr>
              <a:defRPr/>
            </a:pPr>
            <a:fld id="{DFC7C236-5208-4A6F-9EBA-2256C7B87948}" type="slidenum">
              <a:rPr lang="en-US"/>
              <a:pPr>
                <a:defRPr/>
              </a:pPr>
              <a:t>‹#›</a:t>
            </a:fld>
            <a:endParaRPr lang="en-US"/>
          </a:p>
        </p:txBody>
      </p:sp>
    </p:spTree>
    <p:extLst>
      <p:ext uri="{BB962C8B-B14F-4D97-AF65-F5344CB8AC3E}">
        <p14:creationId xmlns:p14="http://schemas.microsoft.com/office/powerpoint/2010/main" val="7921858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pitchFamily="34" charset="0"/>
        </a:defRPr>
      </a:lvl2pPr>
      <a:lvl3pPr algn="ctr" rtl="0" eaLnBrk="1" fontAlgn="base" hangingPunct="1">
        <a:spcBef>
          <a:spcPct val="0"/>
        </a:spcBef>
        <a:spcAft>
          <a:spcPct val="0"/>
        </a:spcAft>
        <a:defRPr sz="3300">
          <a:solidFill>
            <a:schemeClr val="tx1"/>
          </a:solidFill>
          <a:latin typeface="Calibri" panose="020F0502020204030204" pitchFamily="34" charset="0"/>
        </a:defRPr>
      </a:lvl3pPr>
      <a:lvl4pPr algn="ctr" rtl="0" eaLnBrk="1" fontAlgn="base" hangingPunct="1">
        <a:spcBef>
          <a:spcPct val="0"/>
        </a:spcBef>
        <a:spcAft>
          <a:spcPct val="0"/>
        </a:spcAft>
        <a:defRPr sz="3300">
          <a:solidFill>
            <a:schemeClr val="tx1"/>
          </a:solidFill>
          <a:latin typeface="Calibri" panose="020F0502020204030204" pitchFamily="34" charset="0"/>
        </a:defRPr>
      </a:lvl4pPr>
      <a:lvl5pPr algn="ctr" rtl="0" eaLnBrk="1" fontAlgn="base" hangingPunct="1">
        <a:spcBef>
          <a:spcPct val="0"/>
        </a:spcBef>
        <a:spcAft>
          <a:spcPct val="0"/>
        </a:spcAft>
        <a:defRPr sz="3300">
          <a:solidFill>
            <a:schemeClr val="tx1"/>
          </a:solidFill>
          <a:latin typeface="Calibri" panose="020F0502020204030204" pitchFamily="34" charset="0"/>
        </a:defRPr>
      </a:lvl5pPr>
      <a:lvl6pPr marL="342900" algn="ctr" rtl="0" eaLnBrk="1" fontAlgn="base" hangingPunct="1">
        <a:spcBef>
          <a:spcPct val="0"/>
        </a:spcBef>
        <a:spcAft>
          <a:spcPct val="0"/>
        </a:spcAft>
        <a:defRPr sz="3300">
          <a:solidFill>
            <a:schemeClr val="tx1"/>
          </a:solidFill>
          <a:latin typeface="Calibri" panose="020F0502020204030204" pitchFamily="34" charset="0"/>
        </a:defRPr>
      </a:lvl6pPr>
      <a:lvl7pPr marL="685800" algn="ctr" rtl="0" eaLnBrk="1" fontAlgn="base" hangingPunct="1">
        <a:spcBef>
          <a:spcPct val="0"/>
        </a:spcBef>
        <a:spcAft>
          <a:spcPct val="0"/>
        </a:spcAft>
        <a:defRPr sz="3300">
          <a:solidFill>
            <a:schemeClr val="tx1"/>
          </a:solidFill>
          <a:latin typeface="Calibri" panose="020F0502020204030204" pitchFamily="34" charset="0"/>
        </a:defRPr>
      </a:lvl7pPr>
      <a:lvl8pPr marL="1028700" algn="ctr" rtl="0" eaLnBrk="1" fontAlgn="base" hangingPunct="1">
        <a:spcBef>
          <a:spcPct val="0"/>
        </a:spcBef>
        <a:spcAft>
          <a:spcPct val="0"/>
        </a:spcAft>
        <a:defRPr sz="3300">
          <a:solidFill>
            <a:schemeClr val="tx1"/>
          </a:solidFill>
          <a:latin typeface="Calibri" panose="020F0502020204030204" pitchFamily="34" charset="0"/>
        </a:defRPr>
      </a:lvl8pPr>
      <a:lvl9pPr marL="1371600" algn="ctr" rtl="0" eaLnBrk="1" fontAlgn="base" hangingPunct="1">
        <a:spcBef>
          <a:spcPct val="0"/>
        </a:spcBef>
        <a:spcAft>
          <a:spcPct val="0"/>
        </a:spcAft>
        <a:defRPr sz="3300">
          <a:solidFill>
            <a:schemeClr val="tx1"/>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palisade.com/stattools/" TargetMode="External"/><Relationship Id="rId2" Type="http://schemas.openxmlformats.org/officeDocument/2006/relationships/hyperlink" Target="http://www.jmp.com/support/help/Import_Data_Using_the_Excel_Add-In.shtml" TargetMode="External"/><Relationship Id="rId1" Type="http://schemas.openxmlformats.org/officeDocument/2006/relationships/slideLayout" Target="../slideLayouts/slideLayout2.xml"/><Relationship Id="rId5" Type="http://schemas.openxmlformats.org/officeDocument/2006/relationships/hyperlink" Target="http://www.xlstat.com/en/" TargetMode="External"/><Relationship Id="rId4" Type="http://schemas.openxmlformats.org/officeDocument/2006/relationships/hyperlink" Target="http://www.solver.com/xlminer-data-mining"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youtube.com/user/bjele123"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user/ExcelIsFu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hyperlink" Target="http://www.youtube.com/channel/UCoZckhwYkolkjBIdVXpSNS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www.youtube.com/user/ExcelIsFun"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487" y="1665194"/>
            <a:ext cx="7735660" cy="1950842"/>
          </a:xfr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4100" dirty="0"/>
              <a:t>Overview of </a:t>
            </a:r>
            <a:r>
              <a:rPr lang="en-US" sz="4100" dirty="0" smtClean="0"/>
              <a:t/>
            </a:r>
            <a:br>
              <a:rPr lang="en-US" sz="4100" dirty="0" smtClean="0"/>
            </a:br>
            <a:r>
              <a:rPr lang="en-US" sz="4100" dirty="0" smtClean="0"/>
              <a:t>Analytics </a:t>
            </a:r>
            <a:r>
              <a:rPr lang="en-US" sz="4100" dirty="0"/>
              <a:t>Capabilities for </a:t>
            </a:r>
            <a:r>
              <a:rPr lang="en-US" sz="4100" dirty="0" smtClean="0"/>
              <a:t/>
            </a:r>
            <a:br>
              <a:rPr lang="en-US" sz="4100" dirty="0" smtClean="0"/>
            </a:br>
            <a:r>
              <a:rPr lang="en-US" sz="4100" dirty="0" smtClean="0"/>
              <a:t>Excel </a:t>
            </a:r>
            <a:r>
              <a:rPr lang="en-US" sz="4100" dirty="0"/>
              <a:t>2013 Data</a:t>
            </a:r>
          </a:p>
        </p:txBody>
      </p:sp>
      <p:sp>
        <p:nvSpPr>
          <p:cNvPr id="3" name="Subtitle 2"/>
          <p:cNvSpPr>
            <a:spLocks noGrp="1"/>
          </p:cNvSpPr>
          <p:nvPr>
            <p:ph type="subTitle" idx="1"/>
          </p:nvPr>
        </p:nvSpPr>
        <p:spPr>
          <a:xfrm>
            <a:off x="699487" y="4020671"/>
            <a:ext cx="6858000" cy="1223682"/>
          </a:xfrm>
        </p:spPr>
        <p:txBody>
          <a:bodyPr>
            <a:normAutofit/>
          </a:bodyPr>
          <a:lstStyle/>
          <a:p>
            <a:pPr algn="l"/>
            <a:r>
              <a:rPr lang="en-US" sz="2400" dirty="0"/>
              <a:t>Bob &amp; Wilma Andrews</a:t>
            </a:r>
            <a:br>
              <a:rPr lang="en-US" sz="2400" dirty="0"/>
            </a:br>
            <a:r>
              <a:rPr lang="en-US" sz="2400" dirty="0"/>
              <a:t>Virginia Commonwealth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0" y="924914"/>
            <a:ext cx="7152528" cy="5171085"/>
          </a:xfrm>
          <a:prstGeom prst="rect">
            <a:avLst/>
          </a:prstGeom>
        </p:spPr>
      </p:pic>
      <p:sp>
        <p:nvSpPr>
          <p:cNvPr id="3" name="Rectangle 2"/>
          <p:cNvSpPr/>
          <p:nvPr/>
        </p:nvSpPr>
        <p:spPr>
          <a:xfrm>
            <a:off x="1011382" y="6095999"/>
            <a:ext cx="6650182" cy="369332"/>
          </a:xfrm>
          <a:prstGeom prst="rect">
            <a:avLst/>
          </a:prstGeom>
        </p:spPr>
        <p:txBody>
          <a:bodyPr wrap="square">
            <a:spAutoFit/>
          </a:bodyPr>
          <a:lstStyle/>
          <a:p>
            <a:r>
              <a:rPr lang="en-US" b="1" dirty="0" smtClean="0"/>
              <a:t>Excel Help - What </a:t>
            </a:r>
            <a:r>
              <a:rPr lang="en-US" b="1" dirty="0"/>
              <a:t>you can do with Spreadsheet Inquire</a:t>
            </a:r>
            <a:endParaRPr lang="en-US" dirty="0"/>
          </a:p>
        </p:txBody>
      </p:sp>
      <p:sp>
        <p:nvSpPr>
          <p:cNvPr id="4" name="Title 3"/>
          <p:cNvSpPr>
            <a:spLocks noGrp="1"/>
          </p:cNvSpPr>
          <p:nvPr>
            <p:ph type="title"/>
          </p:nvPr>
        </p:nvSpPr>
        <p:spPr/>
        <p:txBody>
          <a:bodyPr/>
          <a:lstStyle/>
          <a:p>
            <a:r>
              <a:rPr lang="en-US" dirty="0" smtClean="0"/>
              <a:t>Relationships</a:t>
            </a:r>
            <a:endParaRPr lang="en-US" dirty="0"/>
          </a:p>
        </p:txBody>
      </p:sp>
    </p:spTree>
    <p:extLst>
      <p:ext uri="{BB962C8B-B14F-4D97-AF65-F5344CB8AC3E}">
        <p14:creationId xmlns:p14="http://schemas.microsoft.com/office/powerpoint/2010/main" val="215802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65828" y="792449"/>
            <a:ext cx="5442857" cy="4874457"/>
          </a:xfrm>
          <a:prstGeom prst="rect">
            <a:avLst/>
          </a:prstGeom>
        </p:spPr>
      </p:pic>
      <p:sp>
        <p:nvSpPr>
          <p:cNvPr id="7" name="Rectangle 6"/>
          <p:cNvSpPr/>
          <p:nvPr/>
        </p:nvSpPr>
        <p:spPr>
          <a:xfrm>
            <a:off x="656218" y="5772067"/>
            <a:ext cx="7866529" cy="523220"/>
          </a:xfrm>
          <a:prstGeom prst="rect">
            <a:avLst/>
          </a:prstGeom>
        </p:spPr>
        <p:txBody>
          <a:bodyPr wrap="square">
            <a:spAutoFit/>
          </a:bodyPr>
          <a:lstStyle/>
          <a:p>
            <a:r>
              <a:rPr lang="en-US" sz="1400" dirty="0"/>
              <a:t>http://www.microsofttraining.net/b/exceltraining/2013/04/excel-2013-audit-your-spreadsheet-with-the-inquire-add-in/</a:t>
            </a:r>
          </a:p>
        </p:txBody>
      </p:sp>
      <p:sp>
        <p:nvSpPr>
          <p:cNvPr id="8" name="Title 7"/>
          <p:cNvSpPr>
            <a:spLocks noGrp="1"/>
          </p:cNvSpPr>
          <p:nvPr>
            <p:ph type="title"/>
          </p:nvPr>
        </p:nvSpPr>
        <p:spPr>
          <a:xfrm>
            <a:off x="380997" y="420914"/>
            <a:ext cx="8416969" cy="823686"/>
          </a:xfrm>
        </p:spPr>
        <p:txBody>
          <a:bodyPr/>
          <a:lstStyle/>
          <a:p>
            <a:r>
              <a:rPr lang="en-US" dirty="0" smtClean="0"/>
              <a:t>Relationships</a:t>
            </a:r>
            <a:endParaRPr lang="en-US" dirty="0"/>
          </a:p>
        </p:txBody>
      </p:sp>
    </p:spTree>
    <p:extLst>
      <p:ext uri="{BB962C8B-B14F-4D97-AF65-F5344CB8AC3E}">
        <p14:creationId xmlns:p14="http://schemas.microsoft.com/office/powerpoint/2010/main" val="27244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4290"/>
            <a:ext cx="8416969" cy="713509"/>
          </a:xfrm>
        </p:spPr>
        <p:txBody>
          <a:bodyPr/>
          <a:lstStyle/>
          <a:p>
            <a:r>
              <a:rPr lang="en-US" dirty="0" smtClean="0"/>
              <a:t>&gt;300 Million Excel </a:t>
            </a:r>
            <a:r>
              <a:rPr lang="en-US" dirty="0"/>
              <a:t>u</a:t>
            </a:r>
            <a:r>
              <a:rPr lang="en-US" dirty="0" smtClean="0"/>
              <a:t>sers worldwide</a:t>
            </a:r>
            <a:endParaRPr lang="en-US" dirty="0"/>
          </a:p>
        </p:txBody>
      </p:sp>
      <p:sp>
        <p:nvSpPr>
          <p:cNvPr id="3" name="Content Placeholder 2"/>
          <p:cNvSpPr>
            <a:spLocks noGrp="1"/>
          </p:cNvSpPr>
          <p:nvPr>
            <p:ph idx="1"/>
          </p:nvPr>
        </p:nvSpPr>
        <p:spPr>
          <a:xfrm>
            <a:off x="381000" y="2022764"/>
            <a:ext cx="8382000" cy="4473286"/>
          </a:xfrm>
        </p:spPr>
        <p:txBody>
          <a:bodyPr/>
          <a:lstStyle/>
          <a:p>
            <a:r>
              <a:rPr lang="en-US" sz="3000" dirty="0" smtClean="0"/>
              <a:t>Those who </a:t>
            </a:r>
            <a:r>
              <a:rPr lang="en-US" sz="3000" b="1" dirty="0" smtClean="0"/>
              <a:t>create</a:t>
            </a:r>
            <a:r>
              <a:rPr lang="en-US" sz="3000" dirty="0" smtClean="0"/>
              <a:t> Pivot Tables</a:t>
            </a:r>
          </a:p>
          <a:p>
            <a:endParaRPr lang="en-US" sz="3000" dirty="0"/>
          </a:p>
          <a:p>
            <a:r>
              <a:rPr lang="en-US" sz="3000" dirty="0" smtClean="0"/>
              <a:t>10% - Pivot Pros </a:t>
            </a:r>
            <a:r>
              <a:rPr lang="en-US" dirty="0" smtClean="0"/>
              <a:t>(Rob Collie)</a:t>
            </a:r>
            <a:endParaRPr lang="en-US" dirty="0"/>
          </a:p>
        </p:txBody>
      </p:sp>
    </p:spTree>
    <p:extLst>
      <p:ext uri="{BB962C8B-B14F-4D97-AF65-F5344CB8AC3E}">
        <p14:creationId xmlns:p14="http://schemas.microsoft.com/office/powerpoint/2010/main" val="15878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32756"/>
            <a:ext cx="8382000" cy="615043"/>
          </a:xfrm>
        </p:spPr>
        <p:txBody>
          <a:bodyPr/>
          <a:lstStyle/>
          <a:p>
            <a:pPr algn="l"/>
            <a:r>
              <a:rPr lang="en-US" dirty="0" smtClean="0"/>
              <a:t>Recommended PivotTables</a:t>
            </a:r>
            <a:endParaRPr lang="en-US" dirty="0"/>
          </a:p>
        </p:txBody>
      </p:sp>
      <p:pic>
        <p:nvPicPr>
          <p:cNvPr id="4" name="Content Placeholder 3"/>
          <p:cNvPicPr>
            <a:picLocks noChangeAspect="1"/>
          </p:cNvPicPr>
          <p:nvPr/>
        </p:nvPicPr>
        <p:blipFill>
          <a:blip r:embed="rId3"/>
          <a:stretch>
            <a:fillRect/>
          </a:stretch>
        </p:blipFill>
        <p:spPr>
          <a:xfrm>
            <a:off x="457200" y="2449285"/>
            <a:ext cx="8394680" cy="987113"/>
          </a:xfrm>
          <a:prstGeom prst="rect">
            <a:avLst/>
          </a:prstGeom>
        </p:spPr>
      </p:pic>
      <p:sp>
        <p:nvSpPr>
          <p:cNvPr id="5" name="Rectangle 4"/>
          <p:cNvSpPr/>
          <p:nvPr/>
        </p:nvSpPr>
        <p:spPr>
          <a:xfrm>
            <a:off x="953407" y="2671264"/>
            <a:ext cx="809625" cy="817023"/>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p:cNvSpPr/>
          <p:nvPr/>
        </p:nvSpPr>
        <p:spPr>
          <a:xfrm>
            <a:off x="1538515" y="2449285"/>
            <a:ext cx="537028" cy="221979"/>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22640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lstStyle/>
          <a:p>
            <a:pPr algn="l"/>
            <a:r>
              <a:rPr lang="en-US" dirty="0" smtClean="0"/>
              <a:t>Recommended PivotTables</a:t>
            </a:r>
            <a:endParaRPr lang="en-US" dirty="0"/>
          </a:p>
        </p:txBody>
      </p:sp>
      <p:pic>
        <p:nvPicPr>
          <p:cNvPr id="3" name="Picture 2"/>
          <p:cNvPicPr>
            <a:picLocks noChangeAspect="1"/>
          </p:cNvPicPr>
          <p:nvPr/>
        </p:nvPicPr>
        <p:blipFill>
          <a:blip r:embed="rId3"/>
          <a:stretch>
            <a:fillRect/>
          </a:stretch>
        </p:blipFill>
        <p:spPr>
          <a:xfrm>
            <a:off x="1524000" y="1448704"/>
            <a:ext cx="6594764" cy="5166442"/>
          </a:xfrm>
          <a:prstGeom prst="rect">
            <a:avLst/>
          </a:prstGeom>
        </p:spPr>
      </p:pic>
    </p:spTree>
    <p:extLst>
      <p:ext uri="{BB962C8B-B14F-4D97-AF65-F5344CB8AC3E}">
        <p14:creationId xmlns:p14="http://schemas.microsoft.com/office/powerpoint/2010/main" val="2799402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30728"/>
            <a:ext cx="8382000" cy="517071"/>
          </a:xfrm>
        </p:spPr>
        <p:txBody>
          <a:bodyPr/>
          <a:lstStyle/>
          <a:p>
            <a:pPr algn="l"/>
            <a:r>
              <a:rPr lang="en-US" dirty="0" smtClean="0"/>
              <a:t>Recommended Charts</a:t>
            </a:r>
            <a:endParaRPr lang="en-US" dirty="0"/>
          </a:p>
        </p:txBody>
      </p:sp>
      <p:pic>
        <p:nvPicPr>
          <p:cNvPr id="4" name="Content Placeholder 3"/>
          <p:cNvPicPr>
            <a:picLocks noGrp="1" noChangeAspect="1"/>
          </p:cNvPicPr>
          <p:nvPr>
            <p:ph idx="1"/>
          </p:nvPr>
        </p:nvPicPr>
        <p:blipFill>
          <a:blip r:embed="rId3"/>
          <a:stretch>
            <a:fillRect/>
          </a:stretch>
        </p:blipFill>
        <p:spPr>
          <a:xfrm>
            <a:off x="457200" y="2437039"/>
            <a:ext cx="8498823" cy="999359"/>
          </a:xfrm>
          <a:prstGeom prst="rect">
            <a:avLst/>
          </a:prstGeom>
        </p:spPr>
      </p:pic>
      <p:sp>
        <p:nvSpPr>
          <p:cNvPr id="5" name="Rectangle 4"/>
          <p:cNvSpPr/>
          <p:nvPr/>
        </p:nvSpPr>
        <p:spPr>
          <a:xfrm>
            <a:off x="3769019" y="2615808"/>
            <a:ext cx="857250" cy="84748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p:cNvSpPr/>
          <p:nvPr/>
        </p:nvSpPr>
        <p:spPr>
          <a:xfrm>
            <a:off x="1512955" y="2410145"/>
            <a:ext cx="571340" cy="205663"/>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7782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49086"/>
            <a:ext cx="8382000" cy="598714"/>
          </a:xfrm>
        </p:spPr>
        <p:txBody>
          <a:bodyPr/>
          <a:lstStyle/>
          <a:p>
            <a:pPr algn="l"/>
            <a:r>
              <a:rPr lang="en-US" dirty="0" smtClean="0"/>
              <a:t>Recommended Charts</a:t>
            </a:r>
            <a:endParaRPr lang="en-US" dirty="0"/>
          </a:p>
        </p:txBody>
      </p:sp>
      <p:pic>
        <p:nvPicPr>
          <p:cNvPr id="6" name="Picture 5"/>
          <p:cNvPicPr>
            <a:picLocks noChangeAspect="1"/>
          </p:cNvPicPr>
          <p:nvPr/>
        </p:nvPicPr>
        <p:blipFill>
          <a:blip r:embed="rId2"/>
          <a:stretch>
            <a:fillRect/>
          </a:stretch>
        </p:blipFill>
        <p:spPr>
          <a:xfrm>
            <a:off x="816018" y="1447800"/>
            <a:ext cx="7784543" cy="4994564"/>
          </a:xfrm>
          <a:prstGeom prst="rect">
            <a:avLst/>
          </a:prstGeom>
        </p:spPr>
      </p:pic>
      <p:sp>
        <p:nvSpPr>
          <p:cNvPr id="7" name="Rectangle 6"/>
          <p:cNvSpPr/>
          <p:nvPr/>
        </p:nvSpPr>
        <p:spPr>
          <a:xfrm>
            <a:off x="924379" y="1887493"/>
            <a:ext cx="1557564" cy="333193"/>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79951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03" y="797132"/>
            <a:ext cx="8382000" cy="484414"/>
          </a:xfrm>
        </p:spPr>
        <p:txBody>
          <a:bodyPr/>
          <a:lstStyle/>
          <a:p>
            <a:pPr algn="l"/>
            <a:r>
              <a:rPr lang="en-US" dirty="0" smtClean="0"/>
              <a:t>All Charts</a:t>
            </a:r>
            <a:endParaRPr lang="en-US" dirty="0"/>
          </a:p>
        </p:txBody>
      </p:sp>
      <p:pic>
        <p:nvPicPr>
          <p:cNvPr id="7" name="Picture 6"/>
          <p:cNvPicPr>
            <a:picLocks noChangeAspect="1"/>
          </p:cNvPicPr>
          <p:nvPr/>
        </p:nvPicPr>
        <p:blipFill>
          <a:blip r:embed="rId3"/>
          <a:stretch>
            <a:fillRect/>
          </a:stretch>
        </p:blipFill>
        <p:spPr>
          <a:xfrm>
            <a:off x="667903" y="1411128"/>
            <a:ext cx="8077200" cy="4784735"/>
          </a:xfrm>
          <a:prstGeom prst="rect">
            <a:avLst/>
          </a:prstGeom>
        </p:spPr>
      </p:pic>
      <p:sp>
        <p:nvSpPr>
          <p:cNvPr id="4" name="Rectangle 3"/>
          <p:cNvSpPr/>
          <p:nvPr/>
        </p:nvSpPr>
        <p:spPr>
          <a:xfrm>
            <a:off x="2274207" y="1785894"/>
            <a:ext cx="773793" cy="30416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22213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trellis">
          <a:fgClr>
            <a:schemeClr val="accent1">
              <a:lumMod val="90000"/>
            </a:schemeClr>
          </a:fgClr>
          <a:bgClr>
            <a:schemeClr val="tx2">
              <a:lumMod val="50000"/>
              <a:lumOff val="50000"/>
            </a:schemeClr>
          </a:bgClr>
        </a:pattFill>
        <a:effectLst/>
      </p:bgPr>
    </p:bg>
    <p:spTree>
      <p:nvGrpSpPr>
        <p:cNvPr id="1" name=""/>
        <p:cNvGrpSpPr/>
        <p:nvPr/>
      </p:nvGrpSpPr>
      <p:grpSpPr>
        <a:xfrm>
          <a:off x="0" y="0"/>
          <a:ext cx="0" cy="0"/>
          <a:chOff x="0" y="0"/>
          <a:chExt cx="0" cy="0"/>
        </a:xfrm>
      </p:grpSpPr>
      <p:sp>
        <p:nvSpPr>
          <p:cNvPr id="4" name="Rectangle 3"/>
          <p:cNvSpPr/>
          <p:nvPr/>
        </p:nvSpPr>
        <p:spPr>
          <a:xfrm>
            <a:off x="1285875" y="4724400"/>
            <a:ext cx="7143750" cy="419100"/>
          </a:xfrm>
          <a:prstGeom prst="rect">
            <a:avLst/>
          </a:prstGeom>
          <a:pattFill prst="trellis">
            <a:fgClr>
              <a:srgbClr val="34C9FE"/>
            </a:fgClr>
            <a:bgClr>
              <a:schemeClr val="bg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t>Basic Excel</a:t>
            </a:r>
          </a:p>
        </p:txBody>
      </p:sp>
      <p:sp>
        <p:nvSpPr>
          <p:cNvPr id="5" name="Rectangle 4"/>
          <p:cNvSpPr/>
          <p:nvPr/>
        </p:nvSpPr>
        <p:spPr>
          <a:xfrm>
            <a:off x="3000375" y="3914775"/>
            <a:ext cx="5429250" cy="809625"/>
          </a:xfrm>
          <a:prstGeom prst="rect">
            <a:avLst/>
          </a:prstGeom>
          <a:pattFill prst="trellis">
            <a:fgClr>
              <a:srgbClr val="34C9FE"/>
            </a:fgClr>
            <a:bgClr>
              <a:schemeClr val="bg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t>Power User</a:t>
            </a:r>
          </a:p>
        </p:txBody>
      </p:sp>
      <p:sp>
        <p:nvSpPr>
          <p:cNvPr id="10" name="Title 9"/>
          <p:cNvSpPr>
            <a:spLocks noGrp="1"/>
          </p:cNvSpPr>
          <p:nvPr>
            <p:ph type="title"/>
          </p:nvPr>
        </p:nvSpPr>
        <p:spPr>
          <a:xfrm>
            <a:off x="415969" y="898070"/>
            <a:ext cx="8382000" cy="549729"/>
          </a:xfrm>
        </p:spPr>
        <p:txBody>
          <a:bodyPr/>
          <a:lstStyle/>
          <a:p>
            <a:pPr algn="l"/>
            <a:r>
              <a:rPr lang="en-US" dirty="0" smtClean="0"/>
              <a:t>One step up</a:t>
            </a:r>
            <a:endParaRPr lang="en-US" dirty="0"/>
          </a:p>
        </p:txBody>
      </p:sp>
    </p:spTree>
    <p:extLst>
      <p:ext uri="{BB962C8B-B14F-4D97-AF65-F5344CB8AC3E}">
        <p14:creationId xmlns:p14="http://schemas.microsoft.com/office/powerpoint/2010/main" val="19733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t>
            </a:r>
            <a:r>
              <a:rPr lang="en-US" dirty="0" smtClean="0"/>
              <a:t>User</a:t>
            </a:r>
            <a:r>
              <a:rPr lang="en-US" dirty="0"/>
              <a:t/>
            </a:r>
            <a:br>
              <a:rPr lang="en-US" dirty="0"/>
            </a:br>
            <a:endParaRPr lang="en-US" dirty="0"/>
          </a:p>
        </p:txBody>
      </p:sp>
      <p:sp>
        <p:nvSpPr>
          <p:cNvPr id="4" name="Text Placeholder 3"/>
          <p:cNvSpPr>
            <a:spLocks noGrp="1"/>
          </p:cNvSpPr>
          <p:nvPr>
            <p:ph type="body" idx="1"/>
          </p:nvPr>
        </p:nvSpPr>
        <p:spPr/>
        <p:txBody>
          <a:bodyPr/>
          <a:lstStyle/>
          <a:p>
            <a:r>
              <a:rPr lang="en-US" dirty="0" smtClean="0"/>
              <a:t>New features</a:t>
            </a:r>
            <a:endParaRPr lang="en-US" dirty="0"/>
          </a:p>
        </p:txBody>
      </p:sp>
    </p:spTree>
    <p:extLst>
      <p:ext uri="{BB962C8B-B14F-4D97-AF65-F5344CB8AC3E}">
        <p14:creationId xmlns:p14="http://schemas.microsoft.com/office/powerpoint/2010/main" val="308356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8070" y="1709738"/>
            <a:ext cx="7612517" cy="2862262"/>
          </a:xfrm>
        </p:spPr>
        <p:txBody>
          <a:bodyPr/>
          <a:lstStyle/>
          <a:p>
            <a:r>
              <a:rPr lang="en-US" dirty="0" smtClean="0"/>
              <a:t>Overview </a:t>
            </a:r>
            <a:endParaRPr lang="en-US" dirty="0"/>
          </a:p>
        </p:txBody>
      </p:sp>
      <p:sp>
        <p:nvSpPr>
          <p:cNvPr id="5" name="Text Placeholder 4"/>
          <p:cNvSpPr>
            <a:spLocks noGrp="1"/>
          </p:cNvSpPr>
          <p:nvPr>
            <p:ph type="body" idx="1"/>
          </p:nvPr>
        </p:nvSpPr>
        <p:spPr>
          <a:xfrm>
            <a:off x="898070" y="4589465"/>
            <a:ext cx="7612518" cy="1500187"/>
          </a:xfrm>
        </p:spPr>
        <p:txBody>
          <a:bodyPr/>
          <a:lstStyle/>
          <a:p>
            <a:r>
              <a:rPr lang="en-US" dirty="0" smtClean="0"/>
              <a:t>Excel 2013 </a:t>
            </a:r>
          </a:p>
          <a:p>
            <a:r>
              <a:rPr lang="en-US" dirty="0" smtClean="0"/>
              <a:t>New </a:t>
            </a:r>
            <a:r>
              <a:rPr lang="en-US" dirty="0"/>
              <a:t>d</a:t>
            </a:r>
            <a:r>
              <a:rPr lang="en-US" dirty="0" smtClean="0"/>
              <a:t>ata </a:t>
            </a:r>
            <a:r>
              <a:rPr lang="en-US" dirty="0"/>
              <a:t>c</a:t>
            </a:r>
            <a:r>
              <a:rPr lang="en-US" dirty="0" smtClean="0"/>
              <a:t>apabilities</a:t>
            </a:r>
            <a:endParaRPr lang="en-US" dirty="0"/>
          </a:p>
        </p:txBody>
      </p:sp>
    </p:spTree>
    <p:extLst>
      <p:ext uri="{BB962C8B-B14F-4D97-AF65-F5344CB8AC3E}">
        <p14:creationId xmlns:p14="http://schemas.microsoft.com/office/powerpoint/2010/main" val="2580540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lstStyle/>
          <a:p>
            <a:pPr algn="l"/>
            <a:r>
              <a:rPr lang="en-US" dirty="0" smtClean="0"/>
              <a:t>Microsoft’s four BI </a:t>
            </a:r>
            <a:r>
              <a:rPr lang="en-US" sz="2100" dirty="0"/>
              <a:t>(Business Intelligence)</a:t>
            </a:r>
            <a:r>
              <a:rPr lang="en-US" dirty="0"/>
              <a:t> </a:t>
            </a:r>
            <a:r>
              <a:rPr lang="en-US" dirty="0" smtClean="0"/>
              <a:t>products</a:t>
            </a:r>
            <a:endParaRPr lang="en-US" dirty="0"/>
          </a:p>
        </p:txBody>
      </p:sp>
      <p:sp>
        <p:nvSpPr>
          <p:cNvPr id="3" name="Content Placeholder 2"/>
          <p:cNvSpPr>
            <a:spLocks noGrp="1"/>
          </p:cNvSpPr>
          <p:nvPr>
            <p:ph idx="1"/>
          </p:nvPr>
        </p:nvSpPr>
        <p:spPr>
          <a:xfrm>
            <a:off x="415969" y="2139042"/>
            <a:ext cx="8382000" cy="4337957"/>
          </a:xfrm>
        </p:spPr>
        <p:txBody>
          <a:bodyPr/>
          <a:lstStyle/>
          <a:p>
            <a:pPr indent="-255111"/>
            <a:r>
              <a:rPr lang="en-US" sz="3375" dirty="0"/>
              <a:t>Power Query</a:t>
            </a:r>
          </a:p>
          <a:p>
            <a:pPr indent="-255111"/>
            <a:r>
              <a:rPr lang="en-US" sz="3375" dirty="0"/>
              <a:t>Power Map</a:t>
            </a:r>
          </a:p>
          <a:p>
            <a:pPr indent="-255111"/>
            <a:r>
              <a:rPr lang="en-US" sz="3375" dirty="0"/>
              <a:t>Power Pivot</a:t>
            </a:r>
          </a:p>
          <a:p>
            <a:pPr indent="-255111"/>
            <a:r>
              <a:rPr lang="en-US" sz="3375" dirty="0"/>
              <a:t>Power View</a:t>
            </a:r>
          </a:p>
          <a:p>
            <a:endParaRPr lang="en-US" dirty="0"/>
          </a:p>
        </p:txBody>
      </p:sp>
    </p:spTree>
    <p:extLst>
      <p:ext uri="{BB962C8B-B14F-4D97-AF65-F5344CB8AC3E}">
        <p14:creationId xmlns:p14="http://schemas.microsoft.com/office/powerpoint/2010/main" val="2883352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14400"/>
            <a:ext cx="8382000" cy="533400"/>
          </a:xfrm>
        </p:spPr>
        <p:txBody>
          <a:bodyPr/>
          <a:lstStyle/>
          <a:p>
            <a:pPr algn="l"/>
            <a:r>
              <a:rPr lang="en-US" dirty="0" smtClean="0"/>
              <a:t>Power Query – simplify data discovery/access</a:t>
            </a:r>
            <a:endParaRPr lang="en-US" dirty="0"/>
          </a:p>
        </p:txBody>
      </p:sp>
      <p:sp>
        <p:nvSpPr>
          <p:cNvPr id="3" name="Content Placeholder 2"/>
          <p:cNvSpPr>
            <a:spLocks noGrp="1"/>
          </p:cNvSpPr>
          <p:nvPr>
            <p:ph idx="1"/>
          </p:nvPr>
        </p:nvSpPr>
        <p:spPr>
          <a:xfrm>
            <a:off x="415969" y="2318656"/>
            <a:ext cx="8382000" cy="4158343"/>
          </a:xfrm>
        </p:spPr>
        <p:txBody>
          <a:bodyPr/>
          <a:lstStyle/>
          <a:p>
            <a:pPr>
              <a:spcAft>
                <a:spcPts val="1200"/>
              </a:spcAft>
            </a:pPr>
            <a:r>
              <a:rPr lang="en-US" dirty="0" smtClean="0"/>
              <a:t>Data </a:t>
            </a:r>
            <a:r>
              <a:rPr lang="en-US" dirty="0"/>
              <a:t>discovery and query </a:t>
            </a:r>
            <a:r>
              <a:rPr lang="en-US" dirty="0" smtClean="0"/>
              <a:t>tool</a:t>
            </a:r>
          </a:p>
          <a:p>
            <a:pPr>
              <a:spcAft>
                <a:spcPts val="1200"/>
              </a:spcAft>
            </a:pPr>
            <a:r>
              <a:rPr lang="en-US" dirty="0" smtClean="0"/>
              <a:t>Enhances self-service Business Intelligence experience</a:t>
            </a:r>
            <a:endParaRPr lang="en-US" dirty="0"/>
          </a:p>
          <a:p>
            <a:pPr>
              <a:spcAft>
                <a:spcPts val="1200"/>
              </a:spcAft>
            </a:pPr>
            <a:r>
              <a:rPr lang="en-US" dirty="0" smtClean="0"/>
              <a:t>Public search feature (US only)</a:t>
            </a:r>
            <a:endParaRPr lang="en-US" dirty="0"/>
          </a:p>
        </p:txBody>
      </p:sp>
    </p:spTree>
    <p:extLst>
      <p:ext uri="{BB962C8B-B14F-4D97-AF65-F5344CB8AC3E}">
        <p14:creationId xmlns:p14="http://schemas.microsoft.com/office/powerpoint/2010/main" val="87111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lstStyle/>
          <a:p>
            <a:pPr algn="l"/>
            <a:r>
              <a:rPr lang="en-US" dirty="0" smtClean="0"/>
              <a:t>Power Query</a:t>
            </a:r>
            <a:endParaRPr lang="en-US" dirty="0"/>
          </a:p>
        </p:txBody>
      </p:sp>
      <p:pic>
        <p:nvPicPr>
          <p:cNvPr id="6" name="Picture 5"/>
          <p:cNvPicPr>
            <a:picLocks noChangeAspect="1"/>
          </p:cNvPicPr>
          <p:nvPr/>
        </p:nvPicPr>
        <p:blipFill>
          <a:blip r:embed="rId3"/>
          <a:stretch>
            <a:fillRect/>
          </a:stretch>
        </p:blipFill>
        <p:spPr>
          <a:xfrm>
            <a:off x="365622" y="2323300"/>
            <a:ext cx="8482693" cy="1010450"/>
          </a:xfrm>
          <a:prstGeom prst="rect">
            <a:avLst/>
          </a:prstGeom>
        </p:spPr>
      </p:pic>
    </p:spTree>
    <p:extLst>
      <p:ext uri="{BB962C8B-B14F-4D97-AF65-F5344CB8AC3E}">
        <p14:creationId xmlns:p14="http://schemas.microsoft.com/office/powerpoint/2010/main" val="2151125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65414"/>
            <a:ext cx="8382000" cy="582386"/>
          </a:xfrm>
        </p:spPr>
        <p:txBody>
          <a:bodyPr/>
          <a:lstStyle/>
          <a:p>
            <a:pPr algn="l"/>
            <a:r>
              <a:rPr lang="en-US" dirty="0" smtClean="0"/>
              <a:t>Power Query</a:t>
            </a:r>
            <a:endParaRPr lang="en-US" dirty="0"/>
          </a:p>
        </p:txBody>
      </p:sp>
      <p:pic>
        <p:nvPicPr>
          <p:cNvPr id="4" name="Picture 3"/>
          <p:cNvPicPr>
            <a:picLocks noChangeAspect="1"/>
          </p:cNvPicPr>
          <p:nvPr/>
        </p:nvPicPr>
        <p:blipFill>
          <a:blip r:embed="rId3"/>
          <a:stretch>
            <a:fillRect/>
          </a:stretch>
        </p:blipFill>
        <p:spPr>
          <a:xfrm>
            <a:off x="1853911" y="1447800"/>
            <a:ext cx="5156488" cy="4976421"/>
          </a:xfrm>
          <a:prstGeom prst="rect">
            <a:avLst/>
          </a:prstGeom>
        </p:spPr>
      </p:pic>
    </p:spTree>
    <p:extLst>
      <p:ext uri="{BB962C8B-B14F-4D97-AF65-F5344CB8AC3E}">
        <p14:creationId xmlns:p14="http://schemas.microsoft.com/office/powerpoint/2010/main" val="171152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lstStyle/>
          <a:p>
            <a:pPr algn="l"/>
            <a:r>
              <a:rPr lang="en-US" dirty="0" smtClean="0"/>
              <a:t>Power Query</a:t>
            </a:r>
            <a:endParaRPr lang="en-US" dirty="0"/>
          </a:p>
        </p:txBody>
      </p:sp>
      <p:pic>
        <p:nvPicPr>
          <p:cNvPr id="3" name="Picture 2"/>
          <p:cNvPicPr>
            <a:picLocks noChangeAspect="1"/>
          </p:cNvPicPr>
          <p:nvPr/>
        </p:nvPicPr>
        <p:blipFill>
          <a:blip r:embed="rId3"/>
          <a:stretch>
            <a:fillRect/>
          </a:stretch>
        </p:blipFill>
        <p:spPr>
          <a:xfrm>
            <a:off x="381001" y="2047875"/>
            <a:ext cx="6906490" cy="3909605"/>
          </a:xfrm>
          <a:prstGeom prst="rect">
            <a:avLst/>
          </a:prstGeom>
        </p:spPr>
      </p:pic>
      <p:pic>
        <p:nvPicPr>
          <p:cNvPr id="5" name="Picture 4"/>
          <p:cNvPicPr>
            <a:picLocks noChangeAspect="1"/>
          </p:cNvPicPr>
          <p:nvPr/>
        </p:nvPicPr>
        <p:blipFill>
          <a:blip r:embed="rId4"/>
          <a:stretch>
            <a:fillRect/>
          </a:stretch>
        </p:blipFill>
        <p:spPr>
          <a:xfrm>
            <a:off x="1355881" y="5921113"/>
            <a:ext cx="7164415" cy="704393"/>
          </a:xfrm>
          <a:prstGeom prst="rect">
            <a:avLst/>
          </a:prstGeom>
        </p:spPr>
      </p:pic>
    </p:spTree>
    <p:extLst>
      <p:ext uri="{BB962C8B-B14F-4D97-AF65-F5344CB8AC3E}">
        <p14:creationId xmlns:p14="http://schemas.microsoft.com/office/powerpoint/2010/main" val="624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a:t>
            </a:r>
            <a:endParaRPr lang="en-US" dirty="0"/>
          </a:p>
        </p:txBody>
      </p:sp>
      <p:pic>
        <p:nvPicPr>
          <p:cNvPr id="5" name="Picture 4"/>
          <p:cNvPicPr>
            <a:picLocks noChangeAspect="1"/>
          </p:cNvPicPr>
          <p:nvPr/>
        </p:nvPicPr>
        <p:blipFill>
          <a:blip r:embed="rId3"/>
          <a:stretch>
            <a:fillRect/>
          </a:stretch>
        </p:blipFill>
        <p:spPr>
          <a:xfrm>
            <a:off x="457200" y="2113718"/>
            <a:ext cx="4067175" cy="3209256"/>
          </a:xfrm>
          <a:prstGeom prst="rect">
            <a:avLst/>
          </a:prstGeom>
        </p:spPr>
      </p:pic>
      <p:pic>
        <p:nvPicPr>
          <p:cNvPr id="6" name="Picture 5"/>
          <p:cNvPicPr>
            <a:picLocks noChangeAspect="1"/>
          </p:cNvPicPr>
          <p:nvPr/>
        </p:nvPicPr>
        <p:blipFill>
          <a:blip r:embed="rId4"/>
          <a:stretch>
            <a:fillRect/>
          </a:stretch>
        </p:blipFill>
        <p:spPr>
          <a:xfrm>
            <a:off x="1473887" y="2113718"/>
            <a:ext cx="4095750" cy="3219827"/>
          </a:xfrm>
          <a:prstGeom prst="rect">
            <a:avLst/>
          </a:prstGeom>
        </p:spPr>
      </p:pic>
      <p:pic>
        <p:nvPicPr>
          <p:cNvPr id="7" name="Picture 6"/>
          <p:cNvPicPr>
            <a:picLocks noChangeAspect="1"/>
          </p:cNvPicPr>
          <p:nvPr/>
        </p:nvPicPr>
        <p:blipFill>
          <a:blip r:embed="rId5"/>
          <a:stretch>
            <a:fillRect/>
          </a:stretch>
        </p:blipFill>
        <p:spPr>
          <a:xfrm>
            <a:off x="2469925" y="2113718"/>
            <a:ext cx="4116399" cy="3232560"/>
          </a:xfrm>
          <a:prstGeom prst="rect">
            <a:avLst/>
          </a:prstGeom>
        </p:spPr>
      </p:pic>
      <p:pic>
        <p:nvPicPr>
          <p:cNvPr id="8" name="Picture 7"/>
          <p:cNvPicPr>
            <a:picLocks noChangeAspect="1"/>
          </p:cNvPicPr>
          <p:nvPr/>
        </p:nvPicPr>
        <p:blipFill>
          <a:blip r:embed="rId6"/>
          <a:stretch>
            <a:fillRect/>
          </a:stretch>
        </p:blipFill>
        <p:spPr>
          <a:xfrm>
            <a:off x="3521763" y="2113718"/>
            <a:ext cx="4180751" cy="3234321"/>
          </a:xfrm>
          <a:prstGeom prst="rect">
            <a:avLst/>
          </a:prstGeom>
        </p:spPr>
      </p:pic>
      <p:pic>
        <p:nvPicPr>
          <p:cNvPr id="9" name="Picture 8"/>
          <p:cNvPicPr>
            <a:picLocks noChangeAspect="1"/>
          </p:cNvPicPr>
          <p:nvPr/>
        </p:nvPicPr>
        <p:blipFill>
          <a:blip r:embed="rId7"/>
          <a:stretch>
            <a:fillRect/>
          </a:stretch>
        </p:blipFill>
        <p:spPr>
          <a:xfrm>
            <a:off x="4831897" y="2099224"/>
            <a:ext cx="4119236" cy="3223750"/>
          </a:xfrm>
          <a:prstGeom prst="rect">
            <a:avLst/>
          </a:prstGeom>
        </p:spPr>
      </p:pic>
    </p:spTree>
    <p:extLst>
      <p:ext uri="{BB962C8B-B14F-4D97-AF65-F5344CB8AC3E}">
        <p14:creationId xmlns:p14="http://schemas.microsoft.com/office/powerpoint/2010/main" val="8550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stretch>
            <a:fillRect/>
          </a:stretch>
        </p:blipFill>
        <p:spPr>
          <a:xfrm>
            <a:off x="436454" y="1835727"/>
            <a:ext cx="8427239" cy="4010891"/>
          </a:xfrm>
          <a:prstGeom prst="rect">
            <a:avLst/>
          </a:prstGeom>
        </p:spPr>
      </p:pic>
      <p:pic>
        <p:nvPicPr>
          <p:cNvPr id="4" name="Picture 3"/>
          <p:cNvPicPr>
            <a:picLocks noChangeAspect="1"/>
          </p:cNvPicPr>
          <p:nvPr/>
        </p:nvPicPr>
        <p:blipFill>
          <a:blip r:embed="rId4"/>
          <a:stretch>
            <a:fillRect/>
          </a:stretch>
        </p:blipFill>
        <p:spPr>
          <a:xfrm>
            <a:off x="381000" y="371075"/>
            <a:ext cx="8482693" cy="1010450"/>
          </a:xfrm>
          <a:prstGeom prst="rect">
            <a:avLst/>
          </a:prstGeom>
        </p:spPr>
      </p:pic>
      <p:sp>
        <p:nvSpPr>
          <p:cNvPr id="5" name="Rectangle 4"/>
          <p:cNvSpPr/>
          <p:nvPr/>
        </p:nvSpPr>
        <p:spPr>
          <a:xfrm>
            <a:off x="367553" y="568036"/>
            <a:ext cx="477982" cy="87976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46694" y="355255"/>
            <a:ext cx="918882" cy="31709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00047" y="2891118"/>
            <a:ext cx="1763646" cy="51098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4899212"/>
            <a:ext cx="1082328" cy="51098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44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format</a:t>
            </a:r>
            <a:endParaRPr lang="en-US" dirty="0"/>
          </a:p>
        </p:txBody>
      </p:sp>
      <p:pic>
        <p:nvPicPr>
          <p:cNvPr id="3" name="Picture 2"/>
          <p:cNvPicPr>
            <a:picLocks noChangeAspect="1"/>
          </p:cNvPicPr>
          <p:nvPr/>
        </p:nvPicPr>
        <p:blipFill>
          <a:blip r:embed="rId2"/>
          <a:stretch>
            <a:fillRect/>
          </a:stretch>
        </p:blipFill>
        <p:spPr>
          <a:xfrm>
            <a:off x="381000" y="992795"/>
            <a:ext cx="8520953" cy="5516861"/>
          </a:xfrm>
          <a:prstGeom prst="rect">
            <a:avLst/>
          </a:prstGeom>
        </p:spPr>
      </p:pic>
    </p:spTree>
    <p:extLst>
      <p:ext uri="{BB962C8B-B14F-4D97-AF65-F5344CB8AC3E}">
        <p14:creationId xmlns:p14="http://schemas.microsoft.com/office/powerpoint/2010/main" val="3688867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49868" y="173534"/>
            <a:ext cx="8790476" cy="6457143"/>
          </a:xfrm>
          <a:prstGeom prst="rect">
            <a:avLst/>
          </a:prstGeom>
        </p:spPr>
      </p:pic>
      <p:sp>
        <p:nvSpPr>
          <p:cNvPr id="4" name="Rectangle 3"/>
          <p:cNvSpPr/>
          <p:nvPr/>
        </p:nvSpPr>
        <p:spPr>
          <a:xfrm>
            <a:off x="6784201" y="201968"/>
            <a:ext cx="1001645" cy="483832"/>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1135955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98070"/>
            <a:ext cx="8382000" cy="549729"/>
          </a:xfrm>
        </p:spPr>
        <p:txBody>
          <a:bodyPr/>
          <a:lstStyle/>
          <a:p>
            <a:pPr algn="l"/>
            <a:r>
              <a:rPr lang="en-US" dirty="0" smtClean="0"/>
              <a:t>Power Map (GeoFlow)</a:t>
            </a:r>
            <a:endParaRPr lang="en-US" dirty="0"/>
          </a:p>
        </p:txBody>
      </p:sp>
      <p:sp>
        <p:nvSpPr>
          <p:cNvPr id="3" name="Content Placeholder 2"/>
          <p:cNvSpPr>
            <a:spLocks noGrp="1"/>
          </p:cNvSpPr>
          <p:nvPr>
            <p:ph idx="1"/>
          </p:nvPr>
        </p:nvSpPr>
        <p:spPr>
          <a:xfrm>
            <a:off x="415969" y="2432956"/>
            <a:ext cx="8382000" cy="4044043"/>
          </a:xfrm>
        </p:spPr>
        <p:txBody>
          <a:bodyPr/>
          <a:lstStyle/>
          <a:p>
            <a:r>
              <a:rPr lang="en-US" dirty="0" smtClean="0"/>
              <a:t>3-D data visualization of data sets</a:t>
            </a:r>
          </a:p>
          <a:p>
            <a:endParaRPr lang="en-US" dirty="0"/>
          </a:p>
        </p:txBody>
      </p:sp>
    </p:spTree>
    <p:extLst>
      <p:ext uri="{BB962C8B-B14F-4D97-AF65-F5344CB8AC3E}">
        <p14:creationId xmlns:p14="http://schemas.microsoft.com/office/powerpoint/2010/main" val="392124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955" y="1039586"/>
            <a:ext cx="8382000" cy="560614"/>
          </a:xfrm>
        </p:spPr>
        <p:txBody>
          <a:bodyPr/>
          <a:lstStyle/>
          <a:p>
            <a:pPr algn="l"/>
            <a:r>
              <a:rPr lang="en-US" dirty="0" smtClean="0"/>
              <a:t>Data</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21276616"/>
              </p:ext>
            </p:extLst>
          </p:nvPr>
        </p:nvGraphicFramePr>
        <p:xfrm>
          <a:off x="310243" y="1707223"/>
          <a:ext cx="7305675" cy="3652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73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8770BD8E-7CC2-4E7A-8100-8AF7E415DE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C23315C8-321F-4612-BB51-FD0046292CC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dgm id="{4E1C476F-00E3-4297-B945-F85F0D0B5A5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dgm id="{A6DE0ACA-E29C-44D7-B4D9-3827F194F60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EEF0F682-CFD3-4B6D-B072-D437D8665E0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dgm id="{25CC1D30-4F42-4E53-A5D9-2286A0F40DC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dgm id="{2BAE6A74-F297-4E2D-A262-00ED4FA6EB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4290"/>
            <a:ext cx="8416969" cy="713509"/>
          </a:xfrm>
        </p:spPr>
        <p:txBody>
          <a:bodyPr/>
          <a:lstStyle/>
          <a:p>
            <a:pPr algn="l"/>
            <a:r>
              <a:rPr lang="en-US" dirty="0" smtClean="0"/>
              <a:t>Power Map (GeoFlow)</a:t>
            </a:r>
            <a:endParaRPr lang="en-US" dirty="0"/>
          </a:p>
        </p:txBody>
      </p:sp>
      <p:pic>
        <p:nvPicPr>
          <p:cNvPr id="6" name="Picture 5"/>
          <p:cNvPicPr>
            <a:picLocks noChangeAspect="1"/>
          </p:cNvPicPr>
          <p:nvPr/>
        </p:nvPicPr>
        <p:blipFill>
          <a:blip r:embed="rId2"/>
          <a:stretch>
            <a:fillRect/>
          </a:stretch>
        </p:blipFill>
        <p:spPr>
          <a:xfrm>
            <a:off x="1707739" y="1277269"/>
            <a:ext cx="5763489" cy="5297578"/>
          </a:xfrm>
          <a:prstGeom prst="rect">
            <a:avLst/>
          </a:prstGeom>
          <a:ln>
            <a:solidFill>
              <a:schemeClr val="tx1"/>
            </a:solidFill>
          </a:ln>
        </p:spPr>
      </p:pic>
    </p:spTree>
    <p:extLst>
      <p:ext uri="{BB962C8B-B14F-4D97-AF65-F5344CB8AC3E}">
        <p14:creationId xmlns:p14="http://schemas.microsoft.com/office/powerpoint/2010/main" val="3916258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893314" y="871141"/>
            <a:ext cx="6844967" cy="5529659"/>
          </a:xfrm>
          <a:prstGeom prst="rect">
            <a:avLst/>
          </a:prstGeom>
        </p:spPr>
      </p:pic>
    </p:spTree>
    <p:extLst>
      <p:ext uri="{BB962C8B-B14F-4D97-AF65-F5344CB8AC3E}">
        <p14:creationId xmlns:p14="http://schemas.microsoft.com/office/powerpoint/2010/main" val="2382429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65414"/>
            <a:ext cx="8382000" cy="582386"/>
          </a:xfrm>
        </p:spPr>
        <p:txBody>
          <a:bodyPr/>
          <a:lstStyle/>
          <a:p>
            <a:pPr algn="l"/>
            <a:r>
              <a:rPr lang="en-US" dirty="0" smtClean="0"/>
              <a:t>Power Map (GeoFlow)</a:t>
            </a:r>
            <a:endParaRPr lang="en-US" dirty="0"/>
          </a:p>
        </p:txBody>
      </p:sp>
      <p:pic>
        <p:nvPicPr>
          <p:cNvPr id="4" name="Picture 3"/>
          <p:cNvPicPr>
            <a:picLocks noChangeAspect="1"/>
          </p:cNvPicPr>
          <p:nvPr/>
        </p:nvPicPr>
        <p:blipFill>
          <a:blip r:embed="rId2"/>
          <a:stretch>
            <a:fillRect/>
          </a:stretch>
        </p:blipFill>
        <p:spPr>
          <a:xfrm>
            <a:off x="443754" y="2917371"/>
            <a:ext cx="8335544" cy="1028248"/>
          </a:xfrm>
          <a:prstGeom prst="rect">
            <a:avLst/>
          </a:prstGeom>
        </p:spPr>
      </p:pic>
      <p:sp>
        <p:nvSpPr>
          <p:cNvPr id="5" name="Rectangle 4"/>
          <p:cNvSpPr/>
          <p:nvPr/>
        </p:nvSpPr>
        <p:spPr>
          <a:xfrm>
            <a:off x="6300107" y="3145687"/>
            <a:ext cx="476250" cy="82723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p:cNvSpPr/>
          <p:nvPr/>
        </p:nvSpPr>
        <p:spPr>
          <a:xfrm>
            <a:off x="1490543" y="2917371"/>
            <a:ext cx="607198" cy="228316"/>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217292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a:srcRect t="3527" b="5293"/>
          <a:stretch/>
        </p:blipFill>
        <p:spPr>
          <a:xfrm>
            <a:off x="743817" y="1413165"/>
            <a:ext cx="7707456" cy="4765962"/>
          </a:xfrm>
          <a:prstGeom prst="rect">
            <a:avLst/>
          </a:prstGeom>
        </p:spPr>
      </p:pic>
      <p:sp>
        <p:nvSpPr>
          <p:cNvPr id="2" name="Title 1"/>
          <p:cNvSpPr>
            <a:spLocks noGrp="1"/>
          </p:cNvSpPr>
          <p:nvPr>
            <p:ph type="title"/>
          </p:nvPr>
        </p:nvSpPr>
        <p:spPr>
          <a:xfrm>
            <a:off x="743817" y="646835"/>
            <a:ext cx="7134224" cy="470299"/>
          </a:xfrm>
        </p:spPr>
        <p:txBody>
          <a:bodyPr/>
          <a:lstStyle/>
          <a:p>
            <a:pPr algn="l"/>
            <a:r>
              <a:rPr lang="en-US" dirty="0" smtClean="0"/>
              <a:t>GeoFlow</a:t>
            </a:r>
            <a:endParaRPr lang="en-US" dirty="0"/>
          </a:p>
        </p:txBody>
      </p:sp>
    </p:spTree>
    <p:extLst>
      <p:ext uri="{BB962C8B-B14F-4D97-AF65-F5344CB8AC3E}">
        <p14:creationId xmlns:p14="http://schemas.microsoft.com/office/powerpoint/2010/main" val="3193773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48" y="666750"/>
            <a:ext cx="7972425" cy="523875"/>
          </a:xfrm>
        </p:spPr>
        <p:txBody>
          <a:bodyPr>
            <a:normAutofit/>
          </a:bodyPr>
          <a:lstStyle/>
          <a:p>
            <a:r>
              <a:rPr lang="en-US" dirty="0" smtClean="0"/>
              <a:t>% Population </a:t>
            </a:r>
            <a:r>
              <a:rPr lang="en-US" dirty="0"/>
              <a:t>65 and Older by </a:t>
            </a:r>
            <a:r>
              <a:rPr lang="en-US" dirty="0" smtClean="0"/>
              <a:t>Locality</a:t>
            </a:r>
            <a:endParaRPr lang="en-US" dirty="0"/>
          </a:p>
        </p:txBody>
      </p:sp>
      <p:pic>
        <p:nvPicPr>
          <p:cNvPr id="3" name="Picture 2"/>
          <p:cNvPicPr/>
          <p:nvPr/>
        </p:nvPicPr>
        <p:blipFill>
          <a:blip r:embed="rId3"/>
          <a:stretch>
            <a:fillRect/>
          </a:stretch>
        </p:blipFill>
        <p:spPr>
          <a:xfrm>
            <a:off x="631248" y="1330036"/>
            <a:ext cx="7972425" cy="5223164"/>
          </a:xfrm>
          <a:prstGeom prst="rect">
            <a:avLst/>
          </a:prstGeom>
        </p:spPr>
      </p:pic>
    </p:spTree>
    <p:extLst>
      <p:ext uri="{BB962C8B-B14F-4D97-AF65-F5344CB8AC3E}">
        <p14:creationId xmlns:p14="http://schemas.microsoft.com/office/powerpoint/2010/main" val="4055104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97" y="593149"/>
            <a:ext cx="7886700" cy="809624"/>
          </a:xfrm>
        </p:spPr>
        <p:txBody>
          <a:bodyPr>
            <a:normAutofit/>
          </a:bodyPr>
          <a:lstStyle/>
          <a:p>
            <a:r>
              <a:rPr lang="en-US" dirty="0" smtClean="0"/>
              <a:t>% People </a:t>
            </a:r>
            <a:r>
              <a:rPr lang="en-US" dirty="0"/>
              <a:t>in Poverty by </a:t>
            </a:r>
            <a:r>
              <a:rPr lang="en-US" dirty="0" smtClean="0"/>
              <a:t>State</a:t>
            </a:r>
            <a:endParaRPr lang="en-US" dirty="0"/>
          </a:p>
        </p:txBody>
      </p:sp>
      <p:pic>
        <p:nvPicPr>
          <p:cNvPr id="3" name="Picture 2"/>
          <p:cNvPicPr/>
          <p:nvPr/>
        </p:nvPicPr>
        <p:blipFill rotWithShape="1">
          <a:blip r:embed="rId3"/>
          <a:srcRect l="4328" t="56" r="8333" b="7410"/>
          <a:stretch/>
        </p:blipFill>
        <p:spPr bwMode="auto">
          <a:xfrm>
            <a:off x="637309" y="1219200"/>
            <a:ext cx="8132618" cy="53062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4444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75" y="4724400"/>
            <a:ext cx="7143750" cy="419100"/>
          </a:xfrm>
          <a:prstGeom prst="rect">
            <a:avLst/>
          </a:prstGeom>
          <a:pattFill prst="trellis">
            <a:fgClr>
              <a:srgbClr val="34C9FE"/>
            </a:fgClr>
            <a:bgClr>
              <a:schemeClr val="bg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t>Basic Excel</a:t>
            </a:r>
          </a:p>
        </p:txBody>
      </p:sp>
      <p:sp>
        <p:nvSpPr>
          <p:cNvPr id="5" name="Rectangle 4"/>
          <p:cNvSpPr/>
          <p:nvPr/>
        </p:nvSpPr>
        <p:spPr>
          <a:xfrm>
            <a:off x="3000375" y="3914775"/>
            <a:ext cx="5429250" cy="809625"/>
          </a:xfrm>
          <a:prstGeom prst="rect">
            <a:avLst/>
          </a:prstGeom>
          <a:pattFill prst="trellis">
            <a:fgClr>
              <a:srgbClr val="34C9FE"/>
            </a:fgClr>
            <a:bgClr>
              <a:schemeClr val="bg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t>Power User</a:t>
            </a:r>
          </a:p>
        </p:txBody>
      </p:sp>
      <p:sp>
        <p:nvSpPr>
          <p:cNvPr id="10" name="Title 9"/>
          <p:cNvSpPr>
            <a:spLocks noGrp="1"/>
          </p:cNvSpPr>
          <p:nvPr>
            <p:ph type="title"/>
          </p:nvPr>
        </p:nvSpPr>
        <p:spPr>
          <a:xfrm>
            <a:off x="415969" y="952500"/>
            <a:ext cx="8382000" cy="495300"/>
          </a:xfrm>
        </p:spPr>
        <p:txBody>
          <a:bodyPr/>
          <a:lstStyle/>
          <a:p>
            <a:pPr algn="l"/>
            <a:r>
              <a:rPr lang="en-US" dirty="0" smtClean="0"/>
              <a:t>Another step up</a:t>
            </a:r>
            <a:endParaRPr lang="en-US" dirty="0"/>
          </a:p>
        </p:txBody>
      </p:sp>
      <p:sp>
        <p:nvSpPr>
          <p:cNvPr id="6" name="Rectangle 5"/>
          <p:cNvSpPr/>
          <p:nvPr/>
        </p:nvSpPr>
        <p:spPr>
          <a:xfrm>
            <a:off x="4810125" y="1762125"/>
            <a:ext cx="3619500" cy="2152650"/>
          </a:xfrm>
          <a:prstGeom prst="rect">
            <a:avLst/>
          </a:prstGeom>
          <a:pattFill prst="trellis">
            <a:fgClr>
              <a:srgbClr val="34C9FE"/>
            </a:fgClr>
            <a:bgClr>
              <a:schemeClr val="bg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t>Super Power User</a:t>
            </a:r>
          </a:p>
        </p:txBody>
      </p:sp>
    </p:spTree>
    <p:extLst>
      <p:ext uri="{BB962C8B-B14F-4D97-AF65-F5344CB8AC3E}">
        <p14:creationId xmlns:p14="http://schemas.microsoft.com/office/powerpoint/2010/main" val="1582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Power User</a:t>
            </a: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smtClean="0"/>
              <a:t>New </a:t>
            </a:r>
            <a:r>
              <a:rPr lang="en-US" dirty="0"/>
              <a:t>f</a:t>
            </a:r>
            <a:r>
              <a:rPr lang="en-US" dirty="0" smtClean="0"/>
              <a:t>eatures</a:t>
            </a:r>
            <a:endParaRPr lang="en-US" dirty="0"/>
          </a:p>
        </p:txBody>
      </p:sp>
    </p:spTree>
    <p:extLst>
      <p:ext uri="{BB962C8B-B14F-4D97-AF65-F5344CB8AC3E}">
        <p14:creationId xmlns:p14="http://schemas.microsoft.com/office/powerpoint/2010/main" val="172865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774798"/>
            <a:ext cx="8382000" cy="673001"/>
          </a:xfrm>
        </p:spPr>
        <p:txBody>
          <a:bodyPr/>
          <a:lstStyle/>
          <a:p>
            <a:pPr algn="l"/>
            <a:r>
              <a:rPr lang="en-US" dirty="0" smtClean="0"/>
              <a:t>Power Pivot</a:t>
            </a:r>
            <a:endParaRPr lang="en-US" dirty="0"/>
          </a:p>
        </p:txBody>
      </p:sp>
      <p:sp>
        <p:nvSpPr>
          <p:cNvPr id="3" name="Content Placeholder 2"/>
          <p:cNvSpPr>
            <a:spLocks noGrp="1"/>
          </p:cNvSpPr>
          <p:nvPr>
            <p:ph idx="1"/>
          </p:nvPr>
        </p:nvSpPr>
        <p:spPr/>
        <p:txBody>
          <a:bodyPr/>
          <a:lstStyle/>
          <a:p>
            <a:r>
              <a:rPr lang="en-US" sz="3000" dirty="0"/>
              <a:t>“The best thing to happen to Excel in 20 years.”</a:t>
            </a:r>
          </a:p>
          <a:p>
            <a:pPr algn="r"/>
            <a:r>
              <a:rPr lang="en-US" dirty="0" smtClean="0"/>
              <a:t>Bill </a:t>
            </a:r>
            <a:r>
              <a:rPr lang="en-US" dirty="0" err="1" smtClean="0"/>
              <a:t>Jelen</a:t>
            </a:r>
            <a:r>
              <a:rPr lang="en-US" dirty="0" smtClean="0"/>
              <a:t>, Mr. Excel</a:t>
            </a:r>
            <a:endParaRPr lang="en-US" dirty="0"/>
          </a:p>
        </p:txBody>
      </p:sp>
      <p:sp>
        <p:nvSpPr>
          <p:cNvPr id="4" name="TextBox 3"/>
          <p:cNvSpPr txBox="1"/>
          <p:nvPr/>
        </p:nvSpPr>
        <p:spPr>
          <a:xfrm>
            <a:off x="457200" y="3381375"/>
            <a:ext cx="8543925" cy="1938992"/>
          </a:xfrm>
          <a:prstGeom prst="rect">
            <a:avLst/>
          </a:prstGeom>
          <a:noFill/>
        </p:spPr>
        <p:txBody>
          <a:bodyPr wrap="square" rtlCol="0">
            <a:spAutoFit/>
          </a:bodyPr>
          <a:lstStyle/>
          <a:p>
            <a:r>
              <a:rPr lang="en-US" sz="3000" dirty="0"/>
              <a:t>“This is the rare technology that can (and will) fundamentally change the lives of millions of people.”</a:t>
            </a:r>
          </a:p>
          <a:p>
            <a:r>
              <a:rPr lang="en-US" sz="3000" dirty="0"/>
              <a:t>				        </a:t>
            </a:r>
            <a:r>
              <a:rPr lang="en-US" sz="2400" dirty="0" smtClean="0"/>
              <a:t>Rob </a:t>
            </a:r>
            <a:r>
              <a:rPr lang="en-US" sz="2400" dirty="0"/>
              <a:t>Collie, </a:t>
            </a:r>
            <a:r>
              <a:rPr lang="en-US" sz="2400" dirty="0" err="1"/>
              <a:t>PowerPivotPro</a:t>
            </a:r>
            <a:endParaRPr lang="en-US" sz="2400" dirty="0"/>
          </a:p>
        </p:txBody>
      </p:sp>
    </p:spTree>
    <p:extLst>
      <p:ext uri="{BB962C8B-B14F-4D97-AF65-F5344CB8AC3E}">
        <p14:creationId xmlns:p14="http://schemas.microsoft.com/office/powerpoint/2010/main" val="32245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lstStyle/>
          <a:p>
            <a:pPr algn="l"/>
            <a:r>
              <a:rPr lang="en-US" dirty="0" smtClean="0"/>
              <a:t>Power Pivot</a:t>
            </a:r>
            <a:endParaRPr lang="en-US" dirty="0"/>
          </a:p>
        </p:txBody>
      </p:sp>
      <p:sp>
        <p:nvSpPr>
          <p:cNvPr id="3" name="Content Placeholder 2"/>
          <p:cNvSpPr>
            <a:spLocks noGrp="1"/>
          </p:cNvSpPr>
          <p:nvPr>
            <p:ph idx="1"/>
          </p:nvPr>
        </p:nvSpPr>
        <p:spPr>
          <a:xfrm>
            <a:off x="457200" y="2238376"/>
            <a:ext cx="8229600" cy="3213497"/>
          </a:xfrm>
        </p:spPr>
        <p:txBody>
          <a:bodyPr/>
          <a:lstStyle/>
          <a:p>
            <a:r>
              <a:rPr lang="en-US" sz="3200" b="1" dirty="0"/>
              <a:t>By far, the biggest “competitor” to Power Pivot is…  Excel itself.</a:t>
            </a:r>
            <a:r>
              <a:rPr lang="en-US" sz="3200" dirty="0"/>
              <a:t>  </a:t>
            </a:r>
          </a:p>
          <a:p>
            <a:r>
              <a:rPr lang="en-US" sz="3200" b="1" dirty="0"/>
              <a:t>In other words, lack of awareness that Power Pivot even EXISTS</a:t>
            </a:r>
            <a:r>
              <a:rPr lang="en-US" sz="3200" dirty="0"/>
              <a:t> is still the biggest “competitor” to Power Pivot today.</a:t>
            </a:r>
          </a:p>
          <a:p>
            <a:endParaRPr lang="en-US" dirty="0"/>
          </a:p>
        </p:txBody>
      </p:sp>
      <p:sp>
        <p:nvSpPr>
          <p:cNvPr id="4" name="Rectangle 3"/>
          <p:cNvSpPr/>
          <p:nvPr/>
        </p:nvSpPr>
        <p:spPr>
          <a:xfrm>
            <a:off x="666750" y="4998804"/>
            <a:ext cx="8020050" cy="338554"/>
          </a:xfrm>
          <a:prstGeom prst="rect">
            <a:avLst/>
          </a:prstGeom>
        </p:spPr>
        <p:txBody>
          <a:bodyPr wrap="square">
            <a:spAutoFit/>
          </a:bodyPr>
          <a:lstStyle/>
          <a:p>
            <a:r>
              <a:rPr lang="en-US" sz="1600" dirty="0"/>
              <a:t>http://www.powerpivotpro.com/2014/01/what-is-power-pivots-1-competitor/#more-8854</a:t>
            </a:r>
          </a:p>
        </p:txBody>
      </p:sp>
    </p:spTree>
    <p:extLst>
      <p:ext uri="{BB962C8B-B14F-4D97-AF65-F5344CB8AC3E}">
        <p14:creationId xmlns:p14="http://schemas.microsoft.com/office/powerpoint/2010/main" val="117740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969" y="800100"/>
            <a:ext cx="8382000" cy="647700"/>
          </a:xfrm>
        </p:spPr>
        <p:txBody>
          <a:bodyPr/>
          <a:lstStyle/>
          <a:p>
            <a:pPr algn="l"/>
            <a:r>
              <a:rPr lang="en-US" dirty="0" smtClean="0"/>
              <a:t>Excel 2013 Data Capabilities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3394394"/>
              </p:ext>
            </p:extLst>
          </p:nvPr>
        </p:nvGraphicFramePr>
        <p:xfrm>
          <a:off x="592110" y="1788375"/>
          <a:ext cx="7924602" cy="1771650"/>
        </p:xfrm>
        <a:graphic>
          <a:graphicData uri="http://schemas.openxmlformats.org/drawingml/2006/table">
            <a:tbl>
              <a:tblPr firstRow="1" bandRow="1">
                <a:tableStyleId>{5C22544A-7EE6-4342-B048-85BDC9FD1C3A}</a:tableStyleId>
              </a:tblPr>
              <a:tblGrid>
                <a:gridCol w="2971601"/>
                <a:gridCol w="1190625"/>
                <a:gridCol w="1285875"/>
                <a:gridCol w="1135262"/>
                <a:gridCol w="1341239"/>
              </a:tblGrid>
              <a:tr h="365760">
                <a:tc>
                  <a:txBody>
                    <a:bodyPr/>
                    <a:lstStyle/>
                    <a:p>
                      <a:endParaRPr lang="en-US" sz="1100" dirty="0"/>
                    </a:p>
                  </a:txBody>
                  <a:tcPr marL="57150" marR="57150" marT="28575" marB="28575"/>
                </a:tc>
                <a:tc>
                  <a:txBody>
                    <a:bodyPr/>
                    <a:lstStyle/>
                    <a:p>
                      <a:pPr algn="ctr"/>
                      <a:r>
                        <a:rPr lang="en-US" sz="2000" dirty="0" smtClean="0">
                          <a:solidFill>
                            <a:schemeClr val="tx1"/>
                          </a:solidFill>
                        </a:rPr>
                        <a:t>Obtain</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Manage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Analyze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Visualize </a:t>
                      </a:r>
                      <a:endParaRPr lang="en-US" sz="2000" dirty="0">
                        <a:solidFill>
                          <a:schemeClr val="tx1"/>
                        </a:solidFill>
                      </a:endParaRPr>
                    </a:p>
                  </a:txBody>
                  <a:tcPr marL="57150" marR="57150" marT="28575" marB="28575"/>
                </a:tc>
              </a:tr>
              <a:tr h="365760">
                <a:tc>
                  <a:txBody>
                    <a:bodyPr/>
                    <a:lstStyle/>
                    <a:p>
                      <a:r>
                        <a:rPr lang="en-US" sz="2000" dirty="0" smtClean="0"/>
                        <a:t>Inquire</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dirty="0"/>
                    </a:p>
                  </a:txBody>
                  <a:tcPr marL="57150" marR="57150" marT="28575" marB="28575"/>
                </a:tc>
              </a:tr>
              <a:tr h="674370">
                <a:tc>
                  <a:txBody>
                    <a:bodyPr/>
                    <a:lstStyle/>
                    <a:p>
                      <a:r>
                        <a:rPr lang="en-US" sz="2000" dirty="0" smtClean="0"/>
                        <a:t>Recommended</a:t>
                      </a:r>
                      <a:r>
                        <a:rPr lang="en-US" sz="2000" baseline="0" dirty="0" smtClean="0"/>
                        <a:t> PivotTables</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dirty="0"/>
                    </a:p>
                  </a:txBody>
                  <a:tcPr marL="57150" marR="57150" marT="28575" marB="28575"/>
                </a:tc>
              </a:tr>
              <a:tr h="365760">
                <a:tc>
                  <a:txBody>
                    <a:bodyPr/>
                    <a:lstStyle/>
                    <a:p>
                      <a:r>
                        <a:rPr lang="en-US" sz="2000" dirty="0" smtClean="0"/>
                        <a:t>Recommended Charts</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1002676322"/>
              </p:ext>
            </p:extLst>
          </p:nvPr>
        </p:nvGraphicFramePr>
        <p:xfrm>
          <a:off x="607127" y="1792061"/>
          <a:ext cx="7924602" cy="2503170"/>
        </p:xfrm>
        <a:graphic>
          <a:graphicData uri="http://schemas.openxmlformats.org/drawingml/2006/table">
            <a:tbl>
              <a:tblPr firstRow="1" bandRow="1">
                <a:tableStyleId>{5C22544A-7EE6-4342-B048-85BDC9FD1C3A}</a:tableStyleId>
              </a:tblPr>
              <a:tblGrid>
                <a:gridCol w="2971601"/>
                <a:gridCol w="1190625"/>
                <a:gridCol w="1285875"/>
                <a:gridCol w="1135262"/>
                <a:gridCol w="1341239"/>
              </a:tblGrid>
              <a:tr h="365760">
                <a:tc>
                  <a:txBody>
                    <a:bodyPr/>
                    <a:lstStyle/>
                    <a:p>
                      <a:endParaRPr lang="en-US" sz="1100" dirty="0"/>
                    </a:p>
                  </a:txBody>
                  <a:tcPr marL="57150" marR="57150" marT="28575" marB="28575"/>
                </a:tc>
                <a:tc>
                  <a:txBody>
                    <a:bodyPr/>
                    <a:lstStyle/>
                    <a:p>
                      <a:pPr algn="ctr"/>
                      <a:r>
                        <a:rPr lang="en-US" sz="2000" dirty="0" smtClean="0">
                          <a:solidFill>
                            <a:schemeClr val="tx1"/>
                          </a:solidFill>
                        </a:rPr>
                        <a:t>Obtain</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Manage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Analyze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Visualize </a:t>
                      </a:r>
                      <a:endParaRPr lang="en-US" sz="2000" dirty="0">
                        <a:solidFill>
                          <a:schemeClr val="tx1"/>
                        </a:solidFill>
                      </a:endParaRPr>
                    </a:p>
                  </a:txBody>
                  <a:tcPr marL="57150" marR="57150" marT="28575" marB="28575"/>
                </a:tc>
              </a:tr>
              <a:tr h="365760">
                <a:tc>
                  <a:txBody>
                    <a:bodyPr/>
                    <a:lstStyle/>
                    <a:p>
                      <a:r>
                        <a:rPr lang="en-US" sz="2000" dirty="0" smtClean="0"/>
                        <a:t>Inquire</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dirty="0"/>
                    </a:p>
                  </a:txBody>
                  <a:tcPr marL="57150" marR="57150" marT="28575" marB="28575"/>
                </a:tc>
              </a:tr>
              <a:tr h="674370">
                <a:tc>
                  <a:txBody>
                    <a:bodyPr/>
                    <a:lstStyle/>
                    <a:p>
                      <a:r>
                        <a:rPr lang="en-US" sz="2000" dirty="0" smtClean="0"/>
                        <a:t>Recommended</a:t>
                      </a:r>
                      <a:r>
                        <a:rPr lang="en-US" sz="2000" baseline="0" dirty="0" smtClean="0"/>
                        <a:t> PivotTables</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dirty="0"/>
                    </a:p>
                  </a:txBody>
                  <a:tcPr marL="57150" marR="57150" marT="28575" marB="28575"/>
                </a:tc>
              </a:tr>
              <a:tr h="365760">
                <a:tc>
                  <a:txBody>
                    <a:bodyPr/>
                    <a:lstStyle/>
                    <a:p>
                      <a:r>
                        <a:rPr lang="en-US" sz="2000" dirty="0" smtClean="0"/>
                        <a:t>Recommended Charts</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r h="365760">
                <a:tc>
                  <a:txBody>
                    <a:bodyPr/>
                    <a:lstStyle/>
                    <a:p>
                      <a:r>
                        <a:rPr lang="en-US" sz="2000" dirty="0" smtClean="0"/>
                        <a:t>Power Query</a:t>
                      </a:r>
                      <a:endParaRPr lang="en-US" sz="20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r>
              <a:tr h="365760">
                <a:tc>
                  <a:txBody>
                    <a:bodyPr/>
                    <a:lstStyle/>
                    <a:p>
                      <a:r>
                        <a:rPr lang="en-US" sz="2000" dirty="0" smtClean="0"/>
                        <a:t>Power Map</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803971005"/>
              </p:ext>
            </p:extLst>
          </p:nvPr>
        </p:nvGraphicFramePr>
        <p:xfrm>
          <a:off x="591910" y="1800134"/>
          <a:ext cx="7924602" cy="3230880"/>
        </p:xfrm>
        <a:graphic>
          <a:graphicData uri="http://schemas.openxmlformats.org/drawingml/2006/table">
            <a:tbl>
              <a:tblPr firstRow="1" bandRow="1">
                <a:tableStyleId>{5C22544A-7EE6-4342-B048-85BDC9FD1C3A}</a:tableStyleId>
              </a:tblPr>
              <a:tblGrid>
                <a:gridCol w="2971601"/>
                <a:gridCol w="1190625"/>
                <a:gridCol w="1285875"/>
                <a:gridCol w="1135262"/>
                <a:gridCol w="1341239"/>
              </a:tblGrid>
              <a:tr h="0">
                <a:tc>
                  <a:txBody>
                    <a:bodyPr/>
                    <a:lstStyle/>
                    <a:p>
                      <a:endParaRPr lang="en-US" sz="1100" dirty="0"/>
                    </a:p>
                  </a:txBody>
                  <a:tcPr marL="57150" marR="57150" marT="28575" marB="28575"/>
                </a:tc>
                <a:tc>
                  <a:txBody>
                    <a:bodyPr/>
                    <a:lstStyle/>
                    <a:p>
                      <a:pPr algn="ctr"/>
                      <a:r>
                        <a:rPr lang="en-US" sz="2000" dirty="0" smtClean="0">
                          <a:solidFill>
                            <a:schemeClr val="tx1"/>
                          </a:solidFill>
                        </a:rPr>
                        <a:t>Obtain</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Manage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Analyze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Visualize </a:t>
                      </a:r>
                      <a:endParaRPr lang="en-US" sz="2000" dirty="0">
                        <a:solidFill>
                          <a:schemeClr val="tx1"/>
                        </a:solidFill>
                      </a:endParaRPr>
                    </a:p>
                  </a:txBody>
                  <a:tcPr marL="57150" marR="57150" marT="28575" marB="28575"/>
                </a:tc>
              </a:tr>
              <a:tr h="365760">
                <a:tc>
                  <a:txBody>
                    <a:bodyPr/>
                    <a:lstStyle/>
                    <a:p>
                      <a:r>
                        <a:rPr lang="en-US" sz="2000" dirty="0" smtClean="0"/>
                        <a:t>Inquire</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dirty="0"/>
                    </a:p>
                  </a:txBody>
                  <a:tcPr marL="57150" marR="57150" marT="28575" marB="28575"/>
                </a:tc>
              </a:tr>
              <a:tr h="674370">
                <a:tc>
                  <a:txBody>
                    <a:bodyPr/>
                    <a:lstStyle/>
                    <a:p>
                      <a:r>
                        <a:rPr lang="en-US" sz="2000" dirty="0" smtClean="0"/>
                        <a:t>Recommended</a:t>
                      </a:r>
                      <a:r>
                        <a:rPr lang="en-US" sz="2000" baseline="0" dirty="0" smtClean="0"/>
                        <a:t> PivotTables</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dirty="0"/>
                    </a:p>
                  </a:txBody>
                  <a:tcPr marL="57150" marR="57150" marT="28575" marB="28575"/>
                </a:tc>
              </a:tr>
              <a:tr h="365760">
                <a:tc>
                  <a:txBody>
                    <a:bodyPr/>
                    <a:lstStyle/>
                    <a:p>
                      <a:r>
                        <a:rPr lang="en-US" sz="2000" dirty="0" smtClean="0"/>
                        <a:t>Recommended Charts</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r h="365760">
                <a:tc>
                  <a:txBody>
                    <a:bodyPr/>
                    <a:lstStyle/>
                    <a:p>
                      <a:r>
                        <a:rPr lang="en-US" sz="2000" dirty="0" smtClean="0"/>
                        <a:t>Power Query</a:t>
                      </a:r>
                      <a:endParaRPr lang="en-US" sz="20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r>
              <a:tr h="365760">
                <a:tc>
                  <a:txBody>
                    <a:bodyPr/>
                    <a:lstStyle/>
                    <a:p>
                      <a:r>
                        <a:rPr lang="en-US" sz="2000" dirty="0" smtClean="0"/>
                        <a:t>Power Map</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r h="365760">
                <a:tc>
                  <a:txBody>
                    <a:bodyPr/>
                    <a:lstStyle/>
                    <a:p>
                      <a:r>
                        <a:rPr lang="en-US" sz="2000" dirty="0" smtClean="0"/>
                        <a:t>Power Pivot</a:t>
                      </a:r>
                      <a:endParaRPr lang="en-US" sz="20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r>
              <a:tr h="365760">
                <a:tc>
                  <a:txBody>
                    <a:bodyPr/>
                    <a:lstStyle/>
                    <a:p>
                      <a:r>
                        <a:rPr lang="en-US" sz="2000" dirty="0" smtClean="0"/>
                        <a:t>Power View</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3539052669"/>
              </p:ext>
            </p:extLst>
          </p:nvPr>
        </p:nvGraphicFramePr>
        <p:xfrm>
          <a:off x="597142" y="1771107"/>
          <a:ext cx="7924602" cy="3966210"/>
        </p:xfrm>
        <a:graphic>
          <a:graphicData uri="http://schemas.openxmlformats.org/drawingml/2006/table">
            <a:tbl>
              <a:tblPr firstRow="1" bandRow="1">
                <a:tableStyleId>{5C22544A-7EE6-4342-B048-85BDC9FD1C3A}</a:tableStyleId>
              </a:tblPr>
              <a:tblGrid>
                <a:gridCol w="2971601"/>
                <a:gridCol w="1190625"/>
                <a:gridCol w="1285875"/>
                <a:gridCol w="1135262"/>
                <a:gridCol w="1341239"/>
              </a:tblGrid>
              <a:tr h="365760">
                <a:tc>
                  <a:txBody>
                    <a:bodyPr/>
                    <a:lstStyle/>
                    <a:p>
                      <a:endParaRPr lang="en-US" sz="1100" dirty="0"/>
                    </a:p>
                  </a:txBody>
                  <a:tcPr marL="57150" marR="57150" marT="28575" marB="28575"/>
                </a:tc>
                <a:tc>
                  <a:txBody>
                    <a:bodyPr/>
                    <a:lstStyle/>
                    <a:p>
                      <a:pPr algn="ctr"/>
                      <a:r>
                        <a:rPr lang="en-US" sz="2000" dirty="0" smtClean="0">
                          <a:solidFill>
                            <a:schemeClr val="tx1"/>
                          </a:solidFill>
                        </a:rPr>
                        <a:t>Obtain</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Manage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Analyze</a:t>
                      </a:r>
                      <a:endParaRPr lang="en-US" sz="2000" dirty="0">
                        <a:solidFill>
                          <a:schemeClr val="tx1"/>
                        </a:solidFill>
                      </a:endParaRPr>
                    </a:p>
                  </a:txBody>
                  <a:tcPr marL="57150" marR="57150" marT="28575" marB="28575"/>
                </a:tc>
                <a:tc>
                  <a:txBody>
                    <a:bodyPr/>
                    <a:lstStyle/>
                    <a:p>
                      <a:pPr algn="ctr"/>
                      <a:r>
                        <a:rPr lang="en-US" sz="2000" dirty="0" smtClean="0">
                          <a:solidFill>
                            <a:schemeClr val="tx1"/>
                          </a:solidFill>
                        </a:rPr>
                        <a:t>Visualize </a:t>
                      </a:r>
                      <a:endParaRPr lang="en-US" sz="2000" dirty="0">
                        <a:solidFill>
                          <a:schemeClr val="tx1"/>
                        </a:solidFill>
                      </a:endParaRPr>
                    </a:p>
                  </a:txBody>
                  <a:tcPr marL="57150" marR="57150" marT="28575" marB="28575"/>
                </a:tc>
              </a:tr>
              <a:tr h="365760">
                <a:tc>
                  <a:txBody>
                    <a:bodyPr/>
                    <a:lstStyle/>
                    <a:p>
                      <a:r>
                        <a:rPr lang="en-US" sz="2000" dirty="0" smtClean="0"/>
                        <a:t>Inquire</a:t>
                      </a:r>
                      <a:endParaRPr lang="en-US" sz="2000" dirty="0"/>
                    </a:p>
                  </a:txBody>
                  <a:tcPr marL="57150" marR="57150" marT="28575" marB="28575"/>
                </a:tc>
                <a:tc>
                  <a:txBody>
                    <a:bodyPr/>
                    <a:lstStyle/>
                    <a:p>
                      <a:pPr algn="ctr"/>
                      <a:endParaRPr lang="en-US" sz="1100" dirty="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dirty="0"/>
                    </a:p>
                  </a:txBody>
                  <a:tcPr marL="57150" marR="57150" marT="28575" marB="28575"/>
                </a:tc>
              </a:tr>
              <a:tr h="674370">
                <a:tc>
                  <a:txBody>
                    <a:bodyPr/>
                    <a:lstStyle/>
                    <a:p>
                      <a:r>
                        <a:rPr lang="en-US" sz="2000" dirty="0" smtClean="0"/>
                        <a:t>Recommended</a:t>
                      </a:r>
                      <a:r>
                        <a:rPr lang="en-US" sz="2000" baseline="0" dirty="0" smtClean="0"/>
                        <a:t> PivotTables</a:t>
                      </a:r>
                      <a:endParaRPr lang="en-US" sz="2000" dirty="0"/>
                    </a:p>
                  </a:txBody>
                  <a:tcPr marL="57150" marR="57150" marT="28575" marB="28575"/>
                </a:tc>
                <a:tc>
                  <a:txBody>
                    <a:bodyPr/>
                    <a:lstStyle/>
                    <a:p>
                      <a:pPr algn="ctr"/>
                      <a:endParaRPr lang="en-US" sz="1100"/>
                    </a:p>
                  </a:txBody>
                  <a:tcPr marL="57150" marR="57150" marT="28575" marB="28575"/>
                </a:tc>
                <a:tc>
                  <a:txBody>
                    <a:bodyPr/>
                    <a:lstStyle/>
                    <a:p>
                      <a:pPr algn="ctr"/>
                      <a:endParaRPr lang="en-US" sz="110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endParaRPr lang="en-US" sz="1100" dirty="0"/>
                    </a:p>
                  </a:txBody>
                  <a:tcPr marL="57150" marR="57150" marT="28575" marB="28575"/>
                </a:tc>
              </a:tr>
              <a:tr h="365760">
                <a:tc>
                  <a:txBody>
                    <a:bodyPr/>
                    <a:lstStyle/>
                    <a:p>
                      <a:r>
                        <a:rPr lang="en-US" sz="2000" dirty="0" smtClean="0"/>
                        <a:t>Recommended Charts</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r h="365760">
                <a:tc>
                  <a:txBody>
                    <a:bodyPr/>
                    <a:lstStyle/>
                    <a:p>
                      <a:r>
                        <a:rPr lang="en-US" sz="2000" dirty="0" smtClean="0"/>
                        <a:t>Power Query</a:t>
                      </a:r>
                      <a:endParaRPr lang="en-US" sz="20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r>
              <a:tr h="365760">
                <a:tc>
                  <a:txBody>
                    <a:bodyPr/>
                    <a:lstStyle/>
                    <a:p>
                      <a:r>
                        <a:rPr lang="en-US" sz="2000" dirty="0" smtClean="0"/>
                        <a:t>Power Map</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r h="365760">
                <a:tc>
                  <a:txBody>
                    <a:bodyPr/>
                    <a:lstStyle/>
                    <a:p>
                      <a:r>
                        <a:rPr lang="en-US" sz="2000" dirty="0" smtClean="0"/>
                        <a:t>Power Pivot</a:t>
                      </a:r>
                      <a:endParaRPr lang="en-US" sz="20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r>
              <a:tr h="365760">
                <a:tc>
                  <a:txBody>
                    <a:bodyPr/>
                    <a:lstStyle/>
                    <a:p>
                      <a:r>
                        <a:rPr lang="en-US" sz="2000" dirty="0" smtClean="0"/>
                        <a:t>Power View</a:t>
                      </a:r>
                      <a:endParaRPr lang="en-US" sz="20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endParaRPr lang="en-US" sz="110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c>
                  <a:txBody>
                    <a:bodyPr/>
                    <a:lstStyle/>
                    <a:p>
                      <a:pPr algn="ctr"/>
                      <a:r>
                        <a:rPr lang="en-US" sz="1100" dirty="0" smtClean="0"/>
                        <a:t>X</a:t>
                      </a:r>
                      <a:endParaRPr lang="en-US" sz="1100" dirty="0"/>
                    </a:p>
                  </a:txBody>
                  <a:tcPr marL="57150" marR="57150" marT="28575" marB="28575">
                    <a:lnB w="76200" cap="flat" cmpd="sng" algn="ctr">
                      <a:solidFill>
                        <a:schemeClr val="tx1"/>
                      </a:solidFill>
                      <a:prstDash val="solid"/>
                      <a:round/>
                      <a:headEnd type="none" w="med" len="med"/>
                      <a:tailEnd type="none" w="med" len="med"/>
                    </a:lnB>
                  </a:tcPr>
                </a:tc>
              </a:tr>
              <a:tr h="365760">
                <a:tc>
                  <a:txBody>
                    <a:bodyPr/>
                    <a:lstStyle/>
                    <a:p>
                      <a:r>
                        <a:rPr lang="en-US" sz="2000" dirty="0" smtClean="0"/>
                        <a:t>Commercial Add-Ins</a:t>
                      </a:r>
                      <a:endParaRPr lang="en-US" sz="20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c>
                  <a:txBody>
                    <a:bodyPr/>
                    <a:lstStyle/>
                    <a:p>
                      <a:pPr algn="ctr"/>
                      <a:r>
                        <a:rPr lang="en-US" sz="1100" dirty="0" smtClean="0"/>
                        <a:t>X</a:t>
                      </a:r>
                      <a:endParaRPr lang="en-US" sz="1100" dirty="0"/>
                    </a:p>
                  </a:txBody>
                  <a:tcPr marL="57150" marR="57150" marT="28575" marB="28575">
                    <a:lnT w="76200" cap="flat" cmpd="sng" algn="ctr">
                      <a:solidFill>
                        <a:schemeClr val="tx1"/>
                      </a:solidFill>
                      <a:prstDash val="solid"/>
                      <a:round/>
                      <a:headEnd type="none" w="med" len="med"/>
                      <a:tailEnd type="none" w="med" len="med"/>
                    </a:lnT>
                  </a:tcPr>
                </a:tc>
              </a:tr>
              <a:tr h="365760">
                <a:tc>
                  <a:txBody>
                    <a:bodyPr/>
                    <a:lstStyle/>
                    <a:p>
                      <a:r>
                        <a:rPr lang="en-US" sz="2000" dirty="0" smtClean="0"/>
                        <a:t>Apps for Office</a:t>
                      </a:r>
                      <a:endParaRPr lang="en-US" sz="2000" dirty="0"/>
                    </a:p>
                  </a:txBody>
                  <a:tcPr marL="57150" marR="57150" marT="28575" marB="28575"/>
                </a:tc>
                <a:tc>
                  <a:txBody>
                    <a:bodyPr/>
                    <a:lstStyle/>
                    <a:p>
                      <a:pPr algn="ctr"/>
                      <a:endParaRPr lang="en-US" sz="1100" dirty="0"/>
                    </a:p>
                  </a:txBody>
                  <a:tcPr marL="57150" marR="57150" marT="28575" marB="28575"/>
                </a:tc>
                <a:tc>
                  <a:txBody>
                    <a:bodyPr/>
                    <a:lstStyle/>
                    <a:p>
                      <a:pPr algn="ctr"/>
                      <a:endParaRPr lang="en-US" sz="1100" dirty="0"/>
                    </a:p>
                  </a:txBody>
                  <a:tcPr marL="57150" marR="57150" marT="28575" marB="28575"/>
                </a:tc>
                <a:tc>
                  <a:txBody>
                    <a:bodyPr/>
                    <a:lstStyle/>
                    <a:p>
                      <a:pPr algn="ctr"/>
                      <a:r>
                        <a:rPr lang="en-US" sz="1100" dirty="0" smtClean="0"/>
                        <a:t>X</a:t>
                      </a:r>
                      <a:endParaRPr lang="en-US" sz="1100" dirty="0"/>
                    </a:p>
                  </a:txBody>
                  <a:tcPr marL="57150" marR="57150" marT="28575" marB="28575"/>
                </a:tc>
                <a:tc>
                  <a:txBody>
                    <a:bodyPr/>
                    <a:lstStyle/>
                    <a:p>
                      <a:pPr algn="ctr"/>
                      <a:r>
                        <a:rPr lang="en-US" sz="1100" dirty="0" smtClean="0"/>
                        <a:t>X</a:t>
                      </a:r>
                      <a:endParaRPr lang="en-US" sz="1100" dirty="0"/>
                    </a:p>
                  </a:txBody>
                  <a:tcPr marL="57150" marR="57150" marT="28575" marB="28575"/>
                </a:tc>
              </a:tr>
            </a:tbl>
          </a:graphicData>
        </a:graphic>
      </p:graphicFrame>
    </p:spTree>
    <p:extLst>
      <p:ext uri="{BB962C8B-B14F-4D97-AF65-F5344CB8AC3E}">
        <p14:creationId xmlns:p14="http://schemas.microsoft.com/office/powerpoint/2010/main" val="13605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14400"/>
            <a:ext cx="8382000" cy="533400"/>
          </a:xfrm>
        </p:spPr>
        <p:txBody>
          <a:bodyPr/>
          <a:lstStyle/>
          <a:p>
            <a:pPr algn="l"/>
            <a:r>
              <a:rPr lang="en-US" dirty="0" smtClean="0"/>
              <a:t>Power Pivot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5154066"/>
              </p:ext>
            </p:extLst>
          </p:nvPr>
        </p:nvGraphicFramePr>
        <p:xfrm>
          <a:off x="457200" y="2190751"/>
          <a:ext cx="8229600" cy="326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453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75154" y="2481784"/>
            <a:ext cx="7385181" cy="3153090"/>
          </a:xfrm>
          <a:prstGeom prst="rect">
            <a:avLst/>
          </a:prstGeom>
        </p:spPr>
      </p:pic>
      <p:sp>
        <p:nvSpPr>
          <p:cNvPr id="2" name="Title 1"/>
          <p:cNvSpPr>
            <a:spLocks noGrp="1"/>
          </p:cNvSpPr>
          <p:nvPr>
            <p:ph type="title"/>
          </p:nvPr>
        </p:nvSpPr>
        <p:spPr>
          <a:xfrm>
            <a:off x="476249" y="898071"/>
            <a:ext cx="8382000" cy="642258"/>
          </a:xfrm>
        </p:spPr>
        <p:txBody>
          <a:bodyPr/>
          <a:lstStyle/>
          <a:p>
            <a:pPr algn="l"/>
            <a:r>
              <a:rPr lang="en-US" dirty="0" smtClean="0"/>
              <a:t>Power Pivot</a:t>
            </a:r>
            <a:endParaRPr lang="en-US" dirty="0"/>
          </a:p>
        </p:txBody>
      </p:sp>
      <p:sp>
        <p:nvSpPr>
          <p:cNvPr id="5" name="Content Placeholder 4"/>
          <p:cNvSpPr>
            <a:spLocks noGrp="1"/>
          </p:cNvSpPr>
          <p:nvPr>
            <p:ph idx="1"/>
          </p:nvPr>
        </p:nvSpPr>
        <p:spPr>
          <a:xfrm>
            <a:off x="415969" y="1540329"/>
            <a:ext cx="8382000" cy="4936671"/>
          </a:xfrm>
        </p:spPr>
        <p:txBody>
          <a:bodyPr/>
          <a:lstStyle/>
          <a:p>
            <a:r>
              <a:rPr lang="en-US" dirty="0"/>
              <a:t>Add-in</a:t>
            </a:r>
          </a:p>
          <a:p>
            <a:r>
              <a:rPr lang="en-US" dirty="0"/>
              <a:t>File/Options/Add-ins/COM Add-Ins</a:t>
            </a:r>
          </a:p>
        </p:txBody>
      </p:sp>
      <p:sp>
        <p:nvSpPr>
          <p:cNvPr id="4" name="Rectangle 3"/>
          <p:cNvSpPr/>
          <p:nvPr/>
        </p:nvSpPr>
        <p:spPr>
          <a:xfrm>
            <a:off x="808899" y="3745720"/>
            <a:ext cx="3206881" cy="325411"/>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4205620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32756"/>
            <a:ext cx="8382000" cy="615043"/>
          </a:xfrm>
        </p:spPr>
        <p:txBody>
          <a:bodyPr/>
          <a:lstStyle/>
          <a:p>
            <a:pPr algn="l"/>
            <a:r>
              <a:rPr lang="en-US" dirty="0" smtClean="0"/>
              <a:t>Power Pivot</a:t>
            </a:r>
            <a:endParaRPr lang="en-US" dirty="0"/>
          </a:p>
        </p:txBody>
      </p:sp>
      <p:pic>
        <p:nvPicPr>
          <p:cNvPr id="5" name="Picture 4"/>
          <p:cNvPicPr>
            <a:picLocks noChangeAspect="1"/>
          </p:cNvPicPr>
          <p:nvPr/>
        </p:nvPicPr>
        <p:blipFill>
          <a:blip r:embed="rId3"/>
          <a:stretch>
            <a:fillRect/>
          </a:stretch>
        </p:blipFill>
        <p:spPr>
          <a:xfrm>
            <a:off x="457200" y="2476500"/>
            <a:ext cx="8200160" cy="1047750"/>
          </a:xfrm>
          <a:prstGeom prst="rect">
            <a:avLst/>
          </a:prstGeom>
        </p:spPr>
      </p:pic>
      <p:sp>
        <p:nvSpPr>
          <p:cNvPr id="4" name="Rectangle 3"/>
          <p:cNvSpPr/>
          <p:nvPr/>
        </p:nvSpPr>
        <p:spPr>
          <a:xfrm>
            <a:off x="7858125" y="2476500"/>
            <a:ext cx="828675" cy="238125"/>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3" name="Picture 2"/>
          <p:cNvPicPr>
            <a:picLocks noChangeAspect="1"/>
          </p:cNvPicPr>
          <p:nvPr/>
        </p:nvPicPr>
        <p:blipFill>
          <a:blip r:embed="rId4"/>
          <a:stretch>
            <a:fillRect/>
          </a:stretch>
        </p:blipFill>
        <p:spPr>
          <a:xfrm>
            <a:off x="1190625" y="3857625"/>
            <a:ext cx="6667500" cy="1625838"/>
          </a:xfrm>
          <a:prstGeom prst="rect">
            <a:avLst/>
          </a:prstGeom>
        </p:spPr>
      </p:pic>
      <p:sp>
        <p:nvSpPr>
          <p:cNvPr id="6" name="Rectangle 5"/>
          <p:cNvSpPr/>
          <p:nvPr/>
        </p:nvSpPr>
        <p:spPr>
          <a:xfrm>
            <a:off x="457200" y="2716696"/>
            <a:ext cx="609601" cy="80755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5165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309" y="369917"/>
            <a:ext cx="7986993" cy="5771977"/>
          </a:xfrm>
          <a:prstGeom prst="rect">
            <a:avLst/>
          </a:prstGeom>
        </p:spPr>
      </p:pic>
      <p:sp>
        <p:nvSpPr>
          <p:cNvPr id="5" name="TextBox 4"/>
          <p:cNvSpPr txBox="1"/>
          <p:nvPr/>
        </p:nvSpPr>
        <p:spPr>
          <a:xfrm>
            <a:off x="2253962" y="6280439"/>
            <a:ext cx="5191125" cy="265457"/>
          </a:xfrm>
          <a:prstGeom prst="rect">
            <a:avLst/>
          </a:prstGeom>
          <a:noFill/>
        </p:spPr>
        <p:txBody>
          <a:bodyPr wrap="square" rtlCol="0">
            <a:spAutoFit/>
          </a:bodyPr>
          <a:lstStyle/>
          <a:p>
            <a:r>
              <a:rPr lang="en-US" sz="1125" dirty="0"/>
              <a:t>DAX FORMULAS FOR PowerPivot, Rob Collie, p.10</a:t>
            </a:r>
          </a:p>
        </p:txBody>
      </p:sp>
    </p:spTree>
    <p:extLst>
      <p:ext uri="{BB962C8B-B14F-4D97-AF65-F5344CB8AC3E}">
        <p14:creationId xmlns:p14="http://schemas.microsoft.com/office/powerpoint/2010/main" val="2770766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599" y="417615"/>
            <a:ext cx="7951799" cy="5658011"/>
          </a:xfrm>
          <a:prstGeom prst="rect">
            <a:avLst/>
          </a:prstGeom>
        </p:spPr>
      </p:pic>
      <p:sp>
        <p:nvSpPr>
          <p:cNvPr id="3" name="TextBox 2"/>
          <p:cNvSpPr txBox="1"/>
          <p:nvPr/>
        </p:nvSpPr>
        <p:spPr>
          <a:xfrm>
            <a:off x="2099380" y="6197312"/>
            <a:ext cx="5191125" cy="265457"/>
          </a:xfrm>
          <a:prstGeom prst="rect">
            <a:avLst/>
          </a:prstGeom>
          <a:noFill/>
        </p:spPr>
        <p:txBody>
          <a:bodyPr wrap="square" rtlCol="0">
            <a:spAutoFit/>
          </a:bodyPr>
          <a:lstStyle/>
          <a:p>
            <a:r>
              <a:rPr lang="en-US" sz="1125" dirty="0"/>
              <a:t>DAX FORMULAS FOR PowerPivot, Rob Collie, p.11</a:t>
            </a:r>
          </a:p>
        </p:txBody>
      </p:sp>
    </p:spTree>
    <p:extLst>
      <p:ext uri="{BB962C8B-B14F-4D97-AF65-F5344CB8AC3E}">
        <p14:creationId xmlns:p14="http://schemas.microsoft.com/office/powerpoint/2010/main" val="2018529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16428"/>
            <a:ext cx="8382000" cy="571501"/>
          </a:xfrm>
        </p:spPr>
        <p:txBody>
          <a:bodyPr/>
          <a:lstStyle/>
          <a:p>
            <a:pPr algn="l"/>
            <a:r>
              <a:rPr lang="en-US" dirty="0" smtClean="0"/>
              <a:t>Power Query vs Power Pivot</a:t>
            </a:r>
            <a:endParaRPr lang="en-US" dirty="0"/>
          </a:p>
        </p:txBody>
      </p:sp>
      <p:sp>
        <p:nvSpPr>
          <p:cNvPr id="3" name="Content Placeholder 2"/>
          <p:cNvSpPr>
            <a:spLocks noGrp="1"/>
          </p:cNvSpPr>
          <p:nvPr>
            <p:ph idx="1"/>
          </p:nvPr>
        </p:nvSpPr>
        <p:spPr>
          <a:xfrm>
            <a:off x="415969" y="2318656"/>
            <a:ext cx="8382000" cy="4158343"/>
          </a:xfrm>
        </p:spPr>
        <p:txBody>
          <a:bodyPr/>
          <a:lstStyle/>
          <a:p>
            <a:r>
              <a:rPr lang="en-US" dirty="0" smtClean="0"/>
              <a:t>Power </a:t>
            </a:r>
            <a:r>
              <a:rPr lang="en-US" dirty="0"/>
              <a:t>Query </a:t>
            </a:r>
            <a:r>
              <a:rPr lang="en-US" dirty="0" smtClean="0"/>
              <a:t>- discover, connect </a:t>
            </a:r>
            <a:r>
              <a:rPr lang="en-US" dirty="0"/>
              <a:t>to, and </a:t>
            </a:r>
            <a:r>
              <a:rPr lang="en-US" dirty="0" smtClean="0"/>
              <a:t>import data. </a:t>
            </a:r>
          </a:p>
          <a:p>
            <a:r>
              <a:rPr lang="en-US" dirty="0" smtClean="0"/>
              <a:t>Power Pivot - model imported data</a:t>
            </a:r>
          </a:p>
          <a:p>
            <a:endParaRPr lang="en-US" dirty="0" smtClean="0"/>
          </a:p>
          <a:p>
            <a:r>
              <a:rPr lang="en-US" dirty="0" smtClean="0"/>
              <a:t>Both use Excel data </a:t>
            </a:r>
            <a:r>
              <a:rPr lang="en-US" dirty="0"/>
              <a:t>in Excel </a:t>
            </a:r>
            <a:r>
              <a:rPr lang="en-US" dirty="0" smtClean="0"/>
              <a:t>to explore </a:t>
            </a:r>
            <a:r>
              <a:rPr lang="en-US" dirty="0"/>
              <a:t>and visualize </a:t>
            </a:r>
            <a:r>
              <a:rPr lang="en-US" dirty="0" smtClean="0"/>
              <a:t>with Power Map, Power View, PivotTables and Pivot Charts. </a:t>
            </a:r>
            <a:endParaRPr lang="en-US" u="sng" dirty="0"/>
          </a:p>
        </p:txBody>
      </p:sp>
    </p:spTree>
    <p:extLst>
      <p:ext uri="{BB962C8B-B14F-4D97-AF65-F5344CB8AC3E}">
        <p14:creationId xmlns:p14="http://schemas.microsoft.com/office/powerpoint/2010/main" val="3752792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4290"/>
            <a:ext cx="8416969" cy="713509"/>
          </a:xfrm>
        </p:spPr>
        <p:txBody>
          <a:bodyPr>
            <a:normAutofit fontScale="90000"/>
          </a:bodyPr>
          <a:lstStyle/>
          <a:p>
            <a:pPr algn="l"/>
            <a:r>
              <a:rPr lang="en-US" sz="3600" dirty="0" smtClean="0"/>
              <a:t>Power View</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5790072"/>
              </p:ext>
            </p:extLst>
          </p:nvPr>
        </p:nvGraphicFramePr>
        <p:xfrm>
          <a:off x="457200" y="2333625"/>
          <a:ext cx="8229600" cy="238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789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normAutofit fontScale="90000"/>
          </a:bodyPr>
          <a:lstStyle/>
          <a:p>
            <a:pPr algn="l"/>
            <a:r>
              <a:rPr lang="en-US" dirty="0" smtClean="0"/>
              <a:t>Power View</a:t>
            </a:r>
            <a:endParaRPr lang="en-US" dirty="0"/>
          </a:p>
        </p:txBody>
      </p:sp>
      <p:sp>
        <p:nvSpPr>
          <p:cNvPr id="3" name="Content Placeholder 2"/>
          <p:cNvSpPr>
            <a:spLocks noGrp="1"/>
          </p:cNvSpPr>
          <p:nvPr>
            <p:ph idx="1"/>
          </p:nvPr>
        </p:nvSpPr>
        <p:spPr>
          <a:xfrm>
            <a:off x="568369" y="2222606"/>
            <a:ext cx="8229600" cy="2985903"/>
          </a:xfrm>
        </p:spPr>
        <p:txBody>
          <a:bodyPr/>
          <a:lstStyle/>
          <a:p>
            <a:pPr>
              <a:spcAft>
                <a:spcPts val="1200"/>
              </a:spcAft>
            </a:pPr>
            <a:r>
              <a:rPr lang="en-US" dirty="0"/>
              <a:t>PowerPivot </a:t>
            </a:r>
            <a:r>
              <a:rPr lang="en-US" dirty="0" smtClean="0"/>
              <a:t>models intuitive data visualization</a:t>
            </a:r>
          </a:p>
          <a:p>
            <a:pPr>
              <a:spcAft>
                <a:spcPts val="1200"/>
              </a:spcAft>
            </a:pPr>
            <a:r>
              <a:rPr lang="en-US" dirty="0"/>
              <a:t>Join data together in a cohesive unit </a:t>
            </a:r>
            <a:r>
              <a:rPr lang="en-US" dirty="0" smtClean="0"/>
              <a:t>= data model </a:t>
            </a:r>
            <a:endParaRPr lang="en-US" dirty="0"/>
          </a:p>
          <a:p>
            <a:pPr>
              <a:spcAft>
                <a:spcPts val="1200"/>
              </a:spcAft>
            </a:pPr>
            <a:r>
              <a:rPr lang="en-US" dirty="0" smtClean="0"/>
              <a:t>Data models created behind the scenes between tables and relationships</a:t>
            </a:r>
          </a:p>
        </p:txBody>
      </p:sp>
    </p:spTree>
    <p:extLst>
      <p:ext uri="{BB962C8B-B14F-4D97-AF65-F5344CB8AC3E}">
        <p14:creationId xmlns:p14="http://schemas.microsoft.com/office/powerpoint/2010/main" val="34400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79714"/>
            <a:ext cx="8382000" cy="468086"/>
          </a:xfrm>
        </p:spPr>
        <p:txBody>
          <a:bodyPr>
            <a:normAutofit fontScale="90000"/>
          </a:bodyPr>
          <a:lstStyle/>
          <a:p>
            <a:pPr algn="l"/>
            <a:r>
              <a:rPr lang="en-US" dirty="0" smtClean="0"/>
              <a:t>Power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309290"/>
              </p:ext>
            </p:extLst>
          </p:nvPr>
        </p:nvGraphicFramePr>
        <p:xfrm>
          <a:off x="457200" y="205740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135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9662" y="3143274"/>
            <a:ext cx="7078963" cy="3028925"/>
          </a:xfrm>
          <a:prstGeom prst="rect">
            <a:avLst/>
          </a:prstGeom>
        </p:spPr>
      </p:pic>
      <p:sp>
        <p:nvSpPr>
          <p:cNvPr id="2" name="Title 1"/>
          <p:cNvSpPr>
            <a:spLocks noGrp="1"/>
          </p:cNvSpPr>
          <p:nvPr>
            <p:ph type="title"/>
          </p:nvPr>
        </p:nvSpPr>
        <p:spPr>
          <a:xfrm>
            <a:off x="457200" y="841015"/>
            <a:ext cx="8229600" cy="523875"/>
          </a:xfrm>
        </p:spPr>
        <p:txBody>
          <a:bodyPr>
            <a:normAutofit fontScale="90000"/>
          </a:bodyPr>
          <a:lstStyle/>
          <a:p>
            <a:pPr algn="l"/>
            <a:r>
              <a:rPr lang="en-US" dirty="0" smtClean="0"/>
              <a:t>Power View</a:t>
            </a:r>
            <a:endParaRPr lang="en-US" dirty="0"/>
          </a:p>
        </p:txBody>
      </p:sp>
      <p:sp>
        <p:nvSpPr>
          <p:cNvPr id="7" name="Content Placeholder 6"/>
          <p:cNvSpPr>
            <a:spLocks noGrp="1"/>
          </p:cNvSpPr>
          <p:nvPr>
            <p:ph idx="1"/>
          </p:nvPr>
        </p:nvSpPr>
        <p:spPr>
          <a:xfrm>
            <a:off x="457200" y="1905000"/>
            <a:ext cx="8382000" cy="4914900"/>
          </a:xfrm>
        </p:spPr>
        <p:txBody>
          <a:bodyPr/>
          <a:lstStyle/>
          <a:p>
            <a:r>
              <a:rPr lang="en-US" dirty="0"/>
              <a:t>Add-in</a:t>
            </a:r>
          </a:p>
          <a:p>
            <a:r>
              <a:rPr lang="en-US" dirty="0" smtClean="0"/>
              <a:t>File/Options/Add-ins/COM Add-Ins</a:t>
            </a:r>
            <a:endParaRPr lang="en-US" dirty="0"/>
          </a:p>
        </p:txBody>
      </p:sp>
      <p:sp>
        <p:nvSpPr>
          <p:cNvPr id="9" name="Rectangle 8"/>
          <p:cNvSpPr/>
          <p:nvPr/>
        </p:nvSpPr>
        <p:spPr>
          <a:xfrm>
            <a:off x="744070" y="4652682"/>
            <a:ext cx="3397624" cy="337298"/>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1704292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level</a:t>
            </a:r>
            <a:endParaRPr lang="en-US" dirty="0"/>
          </a:p>
        </p:txBody>
      </p:sp>
      <p:sp>
        <p:nvSpPr>
          <p:cNvPr id="5" name="Text Placeholder 4"/>
          <p:cNvSpPr>
            <a:spLocks noGrp="1"/>
          </p:cNvSpPr>
          <p:nvPr>
            <p:ph type="body" idx="1"/>
          </p:nvPr>
        </p:nvSpPr>
        <p:spPr/>
        <p:txBody>
          <a:bodyPr/>
          <a:lstStyle/>
          <a:p>
            <a:r>
              <a:rPr lang="en-US" sz="4000" dirty="0" smtClean="0"/>
              <a:t>New features</a:t>
            </a:r>
            <a:endParaRPr lang="en-US" sz="4000" dirty="0"/>
          </a:p>
        </p:txBody>
      </p:sp>
    </p:spTree>
    <p:extLst>
      <p:ext uri="{BB962C8B-B14F-4D97-AF65-F5344CB8AC3E}">
        <p14:creationId xmlns:p14="http://schemas.microsoft.com/office/powerpoint/2010/main" val="3942411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79714"/>
            <a:ext cx="8382000" cy="468086"/>
          </a:xfrm>
        </p:spPr>
        <p:txBody>
          <a:bodyPr>
            <a:normAutofit fontScale="90000"/>
          </a:bodyPr>
          <a:lstStyle/>
          <a:p>
            <a:pPr algn="l"/>
            <a:r>
              <a:rPr lang="en-US" dirty="0" smtClean="0"/>
              <a:t>Power View</a:t>
            </a:r>
            <a:endParaRPr lang="en-US" dirty="0"/>
          </a:p>
        </p:txBody>
      </p:sp>
      <p:pic>
        <p:nvPicPr>
          <p:cNvPr id="4" name="Picture 3"/>
          <p:cNvPicPr>
            <a:picLocks noChangeAspect="1"/>
          </p:cNvPicPr>
          <p:nvPr/>
        </p:nvPicPr>
        <p:blipFill>
          <a:blip r:embed="rId3"/>
          <a:stretch>
            <a:fillRect/>
          </a:stretch>
        </p:blipFill>
        <p:spPr>
          <a:xfrm>
            <a:off x="406299" y="2333238"/>
            <a:ext cx="8335544" cy="1028248"/>
          </a:xfrm>
          <a:prstGeom prst="rect">
            <a:avLst/>
          </a:prstGeom>
        </p:spPr>
      </p:pic>
      <p:sp>
        <p:nvSpPr>
          <p:cNvPr id="5" name="Rectangle 4"/>
          <p:cNvSpPr/>
          <p:nvPr/>
        </p:nvSpPr>
        <p:spPr>
          <a:xfrm>
            <a:off x="5825491" y="2587126"/>
            <a:ext cx="476250" cy="790123"/>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3" name="Picture 2"/>
          <p:cNvPicPr>
            <a:picLocks noChangeAspect="1"/>
          </p:cNvPicPr>
          <p:nvPr/>
        </p:nvPicPr>
        <p:blipFill>
          <a:blip r:embed="rId4"/>
          <a:stretch>
            <a:fillRect/>
          </a:stretch>
        </p:blipFill>
        <p:spPr>
          <a:xfrm>
            <a:off x="461341" y="3952875"/>
            <a:ext cx="8225459" cy="968165"/>
          </a:xfrm>
          <a:prstGeom prst="rect">
            <a:avLst/>
          </a:prstGeom>
        </p:spPr>
      </p:pic>
      <p:pic>
        <p:nvPicPr>
          <p:cNvPr id="6" name="Picture 5"/>
          <p:cNvPicPr>
            <a:picLocks noChangeAspect="1"/>
          </p:cNvPicPr>
          <p:nvPr/>
        </p:nvPicPr>
        <p:blipFill rotWithShape="1">
          <a:blip r:embed="rId5"/>
          <a:srcRect l="18221"/>
          <a:stretch/>
        </p:blipFill>
        <p:spPr>
          <a:xfrm>
            <a:off x="5153025" y="4188683"/>
            <a:ext cx="1739755" cy="1783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7803" y="1053193"/>
            <a:ext cx="8575697" cy="4751905"/>
          </a:xfrm>
          <a:prstGeom prst="rect">
            <a:avLst/>
          </a:prstGeom>
        </p:spPr>
      </p:pic>
      <p:sp>
        <p:nvSpPr>
          <p:cNvPr id="3" name="Rectangle 2"/>
          <p:cNvSpPr/>
          <p:nvPr/>
        </p:nvSpPr>
        <p:spPr>
          <a:xfrm>
            <a:off x="4551991" y="1053193"/>
            <a:ext cx="1687444" cy="143595"/>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620306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51"/>
          <a:stretch/>
        </p:blipFill>
        <p:spPr>
          <a:xfrm>
            <a:off x="363071" y="645459"/>
            <a:ext cx="8440465" cy="5390221"/>
          </a:xfrm>
          <a:prstGeom prst="rect">
            <a:avLst/>
          </a:prstGeom>
        </p:spPr>
      </p:pic>
      <p:sp>
        <p:nvSpPr>
          <p:cNvPr id="6" name="Rectangle 5"/>
          <p:cNvSpPr/>
          <p:nvPr/>
        </p:nvSpPr>
        <p:spPr>
          <a:xfrm>
            <a:off x="4686460" y="645459"/>
            <a:ext cx="1566421" cy="228600"/>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8533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18" y="709506"/>
            <a:ext cx="8382000" cy="1143000"/>
          </a:xfrm>
        </p:spPr>
        <p:txBody>
          <a:bodyPr/>
          <a:lstStyle/>
          <a:p>
            <a:pPr algn="l"/>
            <a:r>
              <a:rPr lang="en-US" dirty="0" smtClean="0"/>
              <a:t>Commercial Excel Add-ins</a:t>
            </a:r>
            <a:endParaRPr lang="en-US" dirty="0"/>
          </a:p>
        </p:txBody>
      </p:sp>
      <p:sp>
        <p:nvSpPr>
          <p:cNvPr id="3" name="Content Placeholder 2"/>
          <p:cNvSpPr>
            <a:spLocks noGrp="1"/>
          </p:cNvSpPr>
          <p:nvPr>
            <p:ph idx="1"/>
          </p:nvPr>
        </p:nvSpPr>
        <p:spPr>
          <a:xfrm>
            <a:off x="571500" y="2095501"/>
            <a:ext cx="8572500" cy="3213497"/>
          </a:xfrm>
        </p:spPr>
        <p:txBody>
          <a:bodyPr>
            <a:normAutofit/>
          </a:bodyPr>
          <a:lstStyle/>
          <a:p>
            <a:pPr indent="-255111"/>
            <a:r>
              <a:rPr lang="en-US" sz="3375" dirty="0"/>
              <a:t>JMP - </a:t>
            </a:r>
            <a:r>
              <a:rPr lang="en-US" sz="1500" dirty="0">
                <a:hlinkClick r:id="rId2"/>
              </a:rPr>
              <a:t>http://www.jmp.com/support/help/Import_Data_Using_the_Excel_Add-In.shtml</a:t>
            </a:r>
            <a:r>
              <a:rPr lang="en-US" sz="1500" dirty="0"/>
              <a:t> </a:t>
            </a:r>
          </a:p>
          <a:p>
            <a:pPr indent="-255111">
              <a:spcBef>
                <a:spcPts val="0"/>
              </a:spcBef>
            </a:pPr>
            <a:r>
              <a:rPr lang="en-US" sz="3375" dirty="0"/>
              <a:t>StatTools6 -</a:t>
            </a:r>
            <a:r>
              <a:rPr lang="en-US" sz="6000" dirty="0"/>
              <a:t> </a:t>
            </a:r>
            <a:r>
              <a:rPr lang="en-US" sz="1500" dirty="0">
                <a:hlinkClick r:id="rId3"/>
              </a:rPr>
              <a:t>https://www.palisade.com/stattools/</a:t>
            </a:r>
            <a:r>
              <a:rPr lang="en-US" sz="1500" dirty="0"/>
              <a:t> </a:t>
            </a:r>
          </a:p>
          <a:p>
            <a:pPr indent="-255111"/>
            <a:r>
              <a:rPr lang="en-US" sz="3375" dirty="0" err="1"/>
              <a:t>XLMiner</a:t>
            </a:r>
            <a:r>
              <a:rPr lang="en-US" sz="3375" dirty="0"/>
              <a:t> - </a:t>
            </a:r>
            <a:r>
              <a:rPr lang="en-US" sz="1500" dirty="0">
                <a:hlinkClick r:id="rId4"/>
              </a:rPr>
              <a:t>http://www.solver.com/xlminer-data-mining</a:t>
            </a:r>
            <a:endParaRPr lang="en-US" sz="1500" dirty="0"/>
          </a:p>
          <a:p>
            <a:pPr>
              <a:spcBef>
                <a:spcPts val="0"/>
              </a:spcBef>
            </a:pPr>
            <a:r>
              <a:rPr lang="en-US" sz="3375" dirty="0"/>
              <a:t>XLSTAT -</a:t>
            </a:r>
            <a:r>
              <a:rPr lang="en-US" sz="5000" dirty="0"/>
              <a:t> </a:t>
            </a:r>
            <a:r>
              <a:rPr lang="en-US" sz="1500" dirty="0">
                <a:hlinkClick r:id="rId5"/>
              </a:rPr>
              <a:t>http://www.xlstat.com/en</a:t>
            </a:r>
            <a:r>
              <a:rPr lang="en-US" sz="1750" dirty="0">
                <a:hlinkClick r:id="rId5"/>
              </a:rPr>
              <a:t>/</a:t>
            </a:r>
            <a:r>
              <a:rPr lang="en-US" sz="1750" dirty="0"/>
              <a:t> </a:t>
            </a:r>
          </a:p>
          <a:p>
            <a:pPr indent="-255111"/>
            <a:endParaRPr lang="en-US" sz="1750" dirty="0"/>
          </a:p>
        </p:txBody>
      </p:sp>
    </p:spTree>
    <p:extLst>
      <p:ext uri="{BB962C8B-B14F-4D97-AF65-F5344CB8AC3E}">
        <p14:creationId xmlns:p14="http://schemas.microsoft.com/office/powerpoint/2010/main" val="34193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14400"/>
            <a:ext cx="8382000" cy="533399"/>
          </a:xfrm>
        </p:spPr>
        <p:txBody>
          <a:bodyPr/>
          <a:lstStyle/>
          <a:p>
            <a:pPr algn="l"/>
            <a:r>
              <a:rPr lang="en-US" dirty="0" smtClean="0"/>
              <a:t>Apps for Office</a:t>
            </a:r>
            <a:endParaRPr lang="en-US" dirty="0"/>
          </a:p>
        </p:txBody>
      </p:sp>
      <p:pic>
        <p:nvPicPr>
          <p:cNvPr id="4" name="Content Placeholder 3"/>
          <p:cNvPicPr>
            <a:picLocks noGrp="1" noChangeAspect="1"/>
          </p:cNvPicPr>
          <p:nvPr>
            <p:ph idx="1"/>
          </p:nvPr>
        </p:nvPicPr>
        <p:blipFill>
          <a:blip r:embed="rId2"/>
          <a:stretch>
            <a:fillRect/>
          </a:stretch>
        </p:blipFill>
        <p:spPr>
          <a:xfrm>
            <a:off x="457200" y="2450776"/>
            <a:ext cx="8382000" cy="985622"/>
          </a:xfrm>
          <a:prstGeom prst="rect">
            <a:avLst/>
          </a:prstGeom>
        </p:spPr>
      </p:pic>
      <p:sp>
        <p:nvSpPr>
          <p:cNvPr id="5" name="Rectangle 4"/>
          <p:cNvSpPr/>
          <p:nvPr/>
        </p:nvSpPr>
        <p:spPr>
          <a:xfrm>
            <a:off x="3207203" y="2659877"/>
            <a:ext cx="571500" cy="803416"/>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493621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49086"/>
            <a:ext cx="8382000" cy="598714"/>
          </a:xfrm>
        </p:spPr>
        <p:txBody>
          <a:bodyPr/>
          <a:lstStyle/>
          <a:p>
            <a:pPr algn="l"/>
            <a:r>
              <a:rPr lang="en-US" dirty="0" smtClean="0"/>
              <a:t>Apps for Office</a:t>
            </a:r>
            <a:endParaRPr lang="en-US" dirty="0"/>
          </a:p>
        </p:txBody>
      </p:sp>
      <p:pic>
        <p:nvPicPr>
          <p:cNvPr id="6" name="Picture 5"/>
          <p:cNvPicPr>
            <a:picLocks noChangeAspect="1"/>
          </p:cNvPicPr>
          <p:nvPr/>
        </p:nvPicPr>
        <p:blipFill>
          <a:blip r:embed="rId3"/>
          <a:stretch>
            <a:fillRect/>
          </a:stretch>
        </p:blipFill>
        <p:spPr>
          <a:xfrm>
            <a:off x="1285875" y="2047875"/>
            <a:ext cx="6048375" cy="3611620"/>
          </a:xfrm>
          <a:prstGeom prst="rect">
            <a:avLst/>
          </a:prstGeom>
          <a:ln>
            <a:solidFill>
              <a:schemeClr val="tx1"/>
            </a:solidFill>
          </a:ln>
        </p:spPr>
      </p:pic>
      <p:sp>
        <p:nvSpPr>
          <p:cNvPr id="7" name="Rectangle 6"/>
          <p:cNvSpPr/>
          <p:nvPr/>
        </p:nvSpPr>
        <p:spPr>
          <a:xfrm>
            <a:off x="1296228" y="5033272"/>
            <a:ext cx="2272388" cy="626222"/>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354888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65414"/>
            <a:ext cx="8382000" cy="582386"/>
          </a:xfrm>
        </p:spPr>
        <p:txBody>
          <a:bodyPr/>
          <a:lstStyle/>
          <a:p>
            <a:pPr algn="l"/>
            <a:r>
              <a:rPr lang="en-US" dirty="0" smtClean="0"/>
              <a:t>Apps for Office</a:t>
            </a:r>
            <a:endParaRPr lang="en-US" dirty="0"/>
          </a:p>
        </p:txBody>
      </p:sp>
      <p:pic>
        <p:nvPicPr>
          <p:cNvPr id="7" name="Picture 6"/>
          <p:cNvPicPr>
            <a:picLocks noChangeAspect="1"/>
          </p:cNvPicPr>
          <p:nvPr/>
        </p:nvPicPr>
        <p:blipFill>
          <a:blip r:embed="rId3"/>
          <a:stretch>
            <a:fillRect/>
          </a:stretch>
        </p:blipFill>
        <p:spPr>
          <a:xfrm>
            <a:off x="1246909" y="1566504"/>
            <a:ext cx="6994965" cy="4379140"/>
          </a:xfrm>
          <a:prstGeom prst="rect">
            <a:avLst/>
          </a:prstGeom>
        </p:spPr>
      </p:pic>
    </p:spTree>
    <p:extLst>
      <p:ext uri="{BB962C8B-B14F-4D97-AF65-F5344CB8AC3E}">
        <p14:creationId xmlns:p14="http://schemas.microsoft.com/office/powerpoint/2010/main" val="624682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49086"/>
            <a:ext cx="8382000" cy="598714"/>
          </a:xfrm>
        </p:spPr>
        <p:txBody>
          <a:bodyPr/>
          <a:lstStyle/>
          <a:p>
            <a:pPr algn="l"/>
            <a:r>
              <a:rPr lang="en-US" dirty="0" smtClean="0"/>
              <a:t>Apps for Office</a:t>
            </a:r>
            <a:endParaRPr lang="en-US" dirty="0"/>
          </a:p>
        </p:txBody>
      </p:sp>
      <p:pic>
        <p:nvPicPr>
          <p:cNvPr id="3" name="Picture 2"/>
          <p:cNvPicPr>
            <a:picLocks noChangeAspect="1"/>
          </p:cNvPicPr>
          <p:nvPr/>
        </p:nvPicPr>
        <p:blipFill>
          <a:blip r:embed="rId2"/>
          <a:stretch>
            <a:fillRect/>
          </a:stretch>
        </p:blipFill>
        <p:spPr>
          <a:xfrm>
            <a:off x="604352" y="2095501"/>
            <a:ext cx="3982143" cy="339880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600989" y="2095500"/>
            <a:ext cx="3857144" cy="3398810"/>
          </a:xfrm>
          <a:prstGeom prst="rect">
            <a:avLst/>
          </a:prstGeom>
          <a:ln>
            <a:solidFill>
              <a:schemeClr val="tx1"/>
            </a:solidFill>
          </a:ln>
        </p:spPr>
      </p:pic>
    </p:spTree>
    <p:extLst>
      <p:ext uri="{BB962C8B-B14F-4D97-AF65-F5344CB8AC3E}">
        <p14:creationId xmlns:p14="http://schemas.microsoft.com/office/powerpoint/2010/main" val="1095911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914400"/>
            <a:ext cx="8382000" cy="533400"/>
          </a:xfrm>
        </p:spPr>
        <p:txBody>
          <a:bodyPr/>
          <a:lstStyle/>
          <a:p>
            <a:pPr algn="l"/>
            <a:r>
              <a:rPr lang="en-US" dirty="0" smtClean="0"/>
              <a:t>Resources</a:t>
            </a:r>
            <a:endParaRPr lang="en-US" dirty="0"/>
          </a:p>
        </p:txBody>
      </p:sp>
      <p:sp>
        <p:nvSpPr>
          <p:cNvPr id="3" name="Content Placeholder 2"/>
          <p:cNvSpPr>
            <a:spLocks noGrp="1"/>
          </p:cNvSpPr>
          <p:nvPr>
            <p:ph idx="1"/>
          </p:nvPr>
        </p:nvSpPr>
        <p:spPr>
          <a:xfrm>
            <a:off x="530269" y="2280557"/>
            <a:ext cx="8382000" cy="4914900"/>
          </a:xfrm>
        </p:spPr>
        <p:txBody>
          <a:bodyPr/>
          <a:lstStyle/>
          <a:p>
            <a:pPr>
              <a:spcAft>
                <a:spcPts val="1200"/>
              </a:spcAft>
            </a:pPr>
            <a:r>
              <a:rPr lang="en-US" b="1" dirty="0" smtClean="0"/>
              <a:t>Visualizing Data with Microsoft Power View</a:t>
            </a:r>
            <a:r>
              <a:rPr lang="en-US" dirty="0" smtClean="0"/>
              <a:t>, </a:t>
            </a:r>
          </a:p>
          <a:p>
            <a:pPr>
              <a:spcAft>
                <a:spcPts val="1200"/>
              </a:spcAft>
            </a:pPr>
            <a:r>
              <a:rPr lang="en-US" sz="1750" dirty="0"/>
              <a:t>Larson, Davis, English and </a:t>
            </a:r>
            <a:r>
              <a:rPr lang="en-US" sz="1750" dirty="0" err="1"/>
              <a:t>Purington</a:t>
            </a:r>
            <a:endParaRPr lang="en-US" sz="1750" dirty="0"/>
          </a:p>
          <a:p>
            <a:pPr>
              <a:spcAft>
                <a:spcPts val="1200"/>
              </a:spcAft>
            </a:pPr>
            <a:r>
              <a:rPr lang="en-US" b="1" dirty="0" err="1" smtClean="0"/>
              <a:t>Dax</a:t>
            </a:r>
            <a:r>
              <a:rPr lang="en-US" b="1" dirty="0" smtClean="0"/>
              <a:t> Formulas for PowerPivot</a:t>
            </a:r>
            <a:r>
              <a:rPr lang="en-US" sz="1750" dirty="0"/>
              <a:t>, Collie</a:t>
            </a:r>
          </a:p>
          <a:p>
            <a:pPr>
              <a:spcAft>
                <a:spcPts val="1200"/>
              </a:spcAft>
            </a:pPr>
            <a:r>
              <a:rPr lang="en-US" b="1" dirty="0" smtClean="0"/>
              <a:t>Microsoft Excel 2013, Building Data Models with PowerPivot</a:t>
            </a:r>
            <a:r>
              <a:rPr lang="en-US" dirty="0" smtClean="0"/>
              <a:t>, </a:t>
            </a:r>
            <a:r>
              <a:rPr lang="en-US" sz="1750" dirty="0" err="1"/>
              <a:t>Ferrai</a:t>
            </a:r>
            <a:r>
              <a:rPr lang="en-US" sz="1750" dirty="0"/>
              <a:t> and Russo</a:t>
            </a:r>
            <a:endParaRPr lang="en-US" dirty="0" smtClean="0"/>
          </a:p>
          <a:p>
            <a:endParaRPr lang="en-US" dirty="0" smtClean="0"/>
          </a:p>
        </p:txBody>
      </p:sp>
    </p:spTree>
    <p:extLst>
      <p:ext uri="{BB962C8B-B14F-4D97-AF65-F5344CB8AC3E}">
        <p14:creationId xmlns:p14="http://schemas.microsoft.com/office/powerpoint/2010/main" val="4123995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Support site</a:t>
            </a:r>
            <a:endParaRPr lang="en-US" dirty="0"/>
          </a:p>
        </p:txBody>
      </p:sp>
      <p:pic>
        <p:nvPicPr>
          <p:cNvPr id="5" name="Picture 4"/>
          <p:cNvPicPr>
            <a:picLocks noChangeAspect="1"/>
          </p:cNvPicPr>
          <p:nvPr/>
        </p:nvPicPr>
        <p:blipFill>
          <a:blip r:embed="rId2"/>
          <a:stretch>
            <a:fillRect/>
          </a:stretch>
        </p:blipFill>
        <p:spPr>
          <a:xfrm>
            <a:off x="381000" y="1288859"/>
            <a:ext cx="8001000" cy="5334000"/>
          </a:xfrm>
          <a:prstGeom prst="rect">
            <a:avLst/>
          </a:prstGeom>
        </p:spPr>
      </p:pic>
    </p:spTree>
    <p:extLst>
      <p:ext uri="{BB962C8B-B14F-4D97-AF65-F5344CB8AC3E}">
        <p14:creationId xmlns:p14="http://schemas.microsoft.com/office/powerpoint/2010/main" val="3832357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734786"/>
            <a:ext cx="8382000" cy="713014"/>
          </a:xfrm>
        </p:spPr>
        <p:txBody>
          <a:bodyPr/>
          <a:lstStyle/>
          <a:p>
            <a:pPr algn="l"/>
            <a:r>
              <a:rPr lang="en-US" dirty="0" smtClean="0"/>
              <a:t>INQUIRE</a:t>
            </a:r>
            <a:endParaRPr lang="en-US" dirty="0"/>
          </a:p>
        </p:txBody>
      </p:sp>
      <p:sp>
        <p:nvSpPr>
          <p:cNvPr id="3" name="Content Placeholder 2"/>
          <p:cNvSpPr>
            <a:spLocks noGrp="1"/>
          </p:cNvSpPr>
          <p:nvPr>
            <p:ph idx="1"/>
          </p:nvPr>
        </p:nvSpPr>
        <p:spPr>
          <a:xfrm>
            <a:off x="381000" y="1842246"/>
            <a:ext cx="8382000" cy="4653803"/>
          </a:xfrm>
        </p:spPr>
        <p:txBody>
          <a:bodyPr/>
          <a:lstStyle/>
          <a:p>
            <a:pPr>
              <a:spcAft>
                <a:spcPts val="1200"/>
              </a:spcAft>
            </a:pPr>
            <a:r>
              <a:rPr lang="en-US" b="1" dirty="0"/>
              <a:t>Analyze</a:t>
            </a:r>
            <a:r>
              <a:rPr lang="en-US" dirty="0"/>
              <a:t> workbook for </a:t>
            </a:r>
            <a:r>
              <a:rPr lang="en-US" b="1" dirty="0"/>
              <a:t>problems or inconsistencies</a:t>
            </a:r>
          </a:p>
          <a:p>
            <a:pPr>
              <a:spcAft>
                <a:spcPts val="1200"/>
              </a:spcAft>
            </a:pPr>
            <a:r>
              <a:rPr lang="en-US" dirty="0"/>
              <a:t>See </a:t>
            </a:r>
            <a:r>
              <a:rPr lang="en-US" b="1" dirty="0"/>
              <a:t>links</a:t>
            </a:r>
            <a:r>
              <a:rPr lang="en-US" dirty="0"/>
              <a:t> between workbooks, worksheets or cells</a:t>
            </a:r>
            <a:endParaRPr lang="en-US" b="1" dirty="0"/>
          </a:p>
          <a:p>
            <a:pPr>
              <a:spcAft>
                <a:spcPts val="1200"/>
              </a:spcAft>
            </a:pPr>
            <a:r>
              <a:rPr lang="en-US" b="1" dirty="0" smtClean="0"/>
              <a:t>Compare</a:t>
            </a:r>
            <a:r>
              <a:rPr lang="en-US" dirty="0" smtClean="0"/>
              <a:t> workbook versions (graphical dependency maps)</a:t>
            </a:r>
          </a:p>
          <a:p>
            <a:pPr>
              <a:spcAft>
                <a:spcPts val="1200"/>
              </a:spcAft>
            </a:pPr>
            <a:r>
              <a:rPr lang="en-US" dirty="0" smtClean="0"/>
              <a:t>Worksheet </a:t>
            </a:r>
            <a:r>
              <a:rPr lang="en-US" b="1" dirty="0" smtClean="0"/>
              <a:t>relationship</a:t>
            </a:r>
            <a:r>
              <a:rPr lang="en-US" dirty="0" smtClean="0"/>
              <a:t> diagram </a:t>
            </a:r>
          </a:p>
        </p:txBody>
      </p:sp>
    </p:spTree>
    <p:extLst>
      <p:ext uri="{BB962C8B-B14F-4D97-AF65-F5344CB8AC3E}">
        <p14:creationId xmlns:p14="http://schemas.microsoft.com/office/powerpoint/2010/main" val="35684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8470"/>
          <a:stretch/>
        </p:blipFill>
        <p:spPr>
          <a:xfrm>
            <a:off x="409002" y="1089213"/>
            <a:ext cx="8425715" cy="5474770"/>
          </a:xfrm>
          <a:prstGeom prst="rect">
            <a:avLst/>
          </a:prstGeom>
        </p:spPr>
      </p:pic>
      <p:sp>
        <p:nvSpPr>
          <p:cNvPr id="3" name="Rectangle 2"/>
          <p:cNvSpPr/>
          <p:nvPr/>
        </p:nvSpPr>
        <p:spPr>
          <a:xfrm>
            <a:off x="5388603" y="2840182"/>
            <a:ext cx="1787236" cy="1773382"/>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Videos at Excel New</a:t>
            </a:r>
            <a:endParaRPr lang="en-US" dirty="0"/>
          </a:p>
        </p:txBody>
      </p:sp>
    </p:spTree>
    <p:extLst>
      <p:ext uri="{BB962C8B-B14F-4D97-AF65-F5344CB8AC3E}">
        <p14:creationId xmlns:p14="http://schemas.microsoft.com/office/powerpoint/2010/main" val="34165668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Excel Videos</a:t>
            </a:r>
            <a:endParaRPr lang="en-US" dirty="0"/>
          </a:p>
        </p:txBody>
      </p:sp>
      <p:pic>
        <p:nvPicPr>
          <p:cNvPr id="5" name="Picture 4"/>
          <p:cNvPicPr>
            <a:picLocks noChangeAspect="1"/>
          </p:cNvPicPr>
          <p:nvPr/>
        </p:nvPicPr>
        <p:blipFill>
          <a:blip r:embed="rId2"/>
          <a:stretch>
            <a:fillRect/>
          </a:stretch>
        </p:blipFill>
        <p:spPr>
          <a:xfrm>
            <a:off x="887506" y="1020256"/>
            <a:ext cx="7221070" cy="5566242"/>
          </a:xfrm>
          <a:prstGeom prst="rect">
            <a:avLst/>
          </a:prstGeom>
        </p:spPr>
      </p:pic>
    </p:spTree>
    <p:extLst>
      <p:ext uri="{BB962C8B-B14F-4D97-AF65-F5344CB8AC3E}">
        <p14:creationId xmlns:p14="http://schemas.microsoft.com/office/powerpoint/2010/main" val="87067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305" y="1748118"/>
            <a:ext cx="8499063" cy="3542786"/>
          </a:xfrm>
          <a:prstGeom prst="rect">
            <a:avLst/>
          </a:prstGeom>
        </p:spPr>
      </p:pic>
      <p:sp>
        <p:nvSpPr>
          <p:cNvPr id="3" name="Title 2"/>
          <p:cNvSpPr>
            <a:spLocks noGrp="1"/>
          </p:cNvSpPr>
          <p:nvPr>
            <p:ph type="title"/>
          </p:nvPr>
        </p:nvSpPr>
        <p:spPr/>
        <p:txBody>
          <a:bodyPr/>
          <a:lstStyle/>
          <a:p>
            <a:r>
              <a:rPr lang="en-US" dirty="0" smtClean="0"/>
              <a:t>Excel Videos</a:t>
            </a:r>
            <a:endParaRPr lang="en-US" dirty="0"/>
          </a:p>
        </p:txBody>
      </p:sp>
    </p:spTree>
    <p:extLst>
      <p:ext uri="{BB962C8B-B14F-4D97-AF65-F5344CB8AC3E}">
        <p14:creationId xmlns:p14="http://schemas.microsoft.com/office/powerpoint/2010/main" val="291218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65414"/>
            <a:ext cx="8382000" cy="582386"/>
          </a:xfrm>
        </p:spPr>
        <p:txBody>
          <a:bodyPr/>
          <a:lstStyle/>
          <a:p>
            <a:pPr algn="l"/>
            <a:r>
              <a:rPr lang="en-US" dirty="0" smtClean="0"/>
              <a:t>Resources</a:t>
            </a:r>
            <a:endParaRPr lang="en-US" dirty="0"/>
          </a:p>
        </p:txBody>
      </p:sp>
      <p:sp>
        <p:nvSpPr>
          <p:cNvPr id="3" name="Content Placeholder 2"/>
          <p:cNvSpPr>
            <a:spLocks noGrp="1"/>
          </p:cNvSpPr>
          <p:nvPr>
            <p:ph idx="1"/>
          </p:nvPr>
        </p:nvSpPr>
        <p:spPr>
          <a:xfrm>
            <a:off x="457200" y="2057400"/>
            <a:ext cx="1781175" cy="1181100"/>
          </a:xfrm>
        </p:spPr>
        <p:txBody>
          <a:bodyPr/>
          <a:lstStyle/>
          <a:p>
            <a:r>
              <a:rPr lang="en-US" dirty="0" smtClean="0"/>
              <a:t>Bill </a:t>
            </a:r>
            <a:r>
              <a:rPr lang="en-US" dirty="0" err="1" smtClean="0"/>
              <a:t>Jelen</a:t>
            </a:r>
            <a:r>
              <a:rPr lang="en-US" dirty="0" smtClean="0"/>
              <a:t> – Mr. Excel </a:t>
            </a:r>
          </a:p>
        </p:txBody>
      </p:sp>
      <p:pic>
        <p:nvPicPr>
          <p:cNvPr id="5" name="Picture 4"/>
          <p:cNvPicPr>
            <a:picLocks noChangeAspect="1"/>
          </p:cNvPicPr>
          <p:nvPr/>
        </p:nvPicPr>
        <p:blipFill>
          <a:blip r:embed="rId3"/>
          <a:stretch>
            <a:fillRect/>
          </a:stretch>
        </p:blipFill>
        <p:spPr>
          <a:xfrm>
            <a:off x="2624328" y="1690688"/>
            <a:ext cx="5979469" cy="3821861"/>
          </a:xfrm>
          <a:prstGeom prst="rect">
            <a:avLst/>
          </a:prstGeom>
          <a:ln>
            <a:solidFill>
              <a:schemeClr val="tx1"/>
            </a:solidFill>
          </a:ln>
        </p:spPr>
      </p:pic>
      <p:sp>
        <p:nvSpPr>
          <p:cNvPr id="6" name="Rectangle 5"/>
          <p:cNvSpPr/>
          <p:nvPr/>
        </p:nvSpPr>
        <p:spPr>
          <a:xfrm>
            <a:off x="2783531" y="5512549"/>
            <a:ext cx="2669320" cy="265457"/>
          </a:xfrm>
          <a:prstGeom prst="rect">
            <a:avLst/>
          </a:prstGeom>
        </p:spPr>
        <p:txBody>
          <a:bodyPr wrap="none">
            <a:spAutoFit/>
          </a:bodyPr>
          <a:lstStyle/>
          <a:p>
            <a:r>
              <a:rPr lang="en-US" sz="1125" dirty="0">
                <a:hlinkClick r:id="rId4"/>
              </a:rPr>
              <a:t>http://www.youtube.com/user/bjele123</a:t>
            </a:r>
            <a:r>
              <a:rPr lang="en-US" sz="1125" dirty="0"/>
              <a:t> </a:t>
            </a:r>
          </a:p>
        </p:txBody>
      </p:sp>
    </p:spTree>
    <p:extLst>
      <p:ext uri="{BB962C8B-B14F-4D97-AF65-F5344CB8AC3E}">
        <p14:creationId xmlns:p14="http://schemas.microsoft.com/office/powerpoint/2010/main" val="27729181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16428"/>
            <a:ext cx="8382000" cy="631371"/>
          </a:xfrm>
        </p:spPr>
        <p:txBody>
          <a:bodyPr/>
          <a:lstStyle/>
          <a:p>
            <a:pPr algn="l"/>
            <a:r>
              <a:rPr lang="en-US" dirty="0" smtClean="0"/>
              <a:t>Resources</a:t>
            </a:r>
            <a:endParaRPr lang="en-US" dirty="0"/>
          </a:p>
        </p:txBody>
      </p:sp>
      <p:sp>
        <p:nvSpPr>
          <p:cNvPr id="3" name="Content Placeholder 2"/>
          <p:cNvSpPr>
            <a:spLocks noGrp="1"/>
          </p:cNvSpPr>
          <p:nvPr>
            <p:ph idx="1"/>
          </p:nvPr>
        </p:nvSpPr>
        <p:spPr>
          <a:xfrm>
            <a:off x="457200" y="2057401"/>
            <a:ext cx="2162175" cy="3394472"/>
          </a:xfrm>
        </p:spPr>
        <p:txBody>
          <a:bodyPr/>
          <a:lstStyle/>
          <a:p>
            <a:r>
              <a:rPr lang="en-US" dirty="0" smtClean="0"/>
              <a:t>Mike </a:t>
            </a:r>
            <a:r>
              <a:rPr lang="en-US" dirty="0" err="1" smtClean="0"/>
              <a:t>Girven</a:t>
            </a:r>
            <a:r>
              <a:rPr lang="en-US" dirty="0" smtClean="0"/>
              <a:t> - Excel </a:t>
            </a:r>
            <a:r>
              <a:rPr lang="en-US" dirty="0"/>
              <a:t>is Fun  </a:t>
            </a:r>
            <a:endParaRPr lang="en-US" dirty="0" smtClean="0"/>
          </a:p>
          <a:p>
            <a:endParaRPr lang="en-US" sz="2250" dirty="0">
              <a:hlinkClick r:id="rId3"/>
            </a:endParaRPr>
          </a:p>
          <a:p>
            <a:endParaRPr lang="en-US" sz="2250" dirty="0">
              <a:hlinkClick r:id="rId3"/>
            </a:endParaRPr>
          </a:p>
          <a:p>
            <a:endParaRPr lang="en-US" sz="2250" dirty="0">
              <a:hlinkClick r:id="rId3"/>
            </a:endParaRPr>
          </a:p>
          <a:p>
            <a:endParaRPr lang="en-US" sz="2250" dirty="0">
              <a:hlinkClick r:id="rId3"/>
            </a:endParaRPr>
          </a:p>
          <a:p>
            <a:endParaRPr lang="en-US" sz="2250" dirty="0">
              <a:hlinkClick r:id="rId3"/>
            </a:endParaRPr>
          </a:p>
          <a:p>
            <a:endParaRPr lang="en-US" sz="2250" dirty="0">
              <a:hlinkClick r:id="rId3"/>
            </a:endParaRPr>
          </a:p>
          <a:p>
            <a:endParaRPr lang="en-US" sz="2250" dirty="0">
              <a:hlinkClick r:id="rId3"/>
            </a:endParaRPr>
          </a:p>
          <a:p>
            <a:endParaRPr lang="en-US" sz="2250" dirty="0"/>
          </a:p>
        </p:txBody>
      </p:sp>
      <p:pic>
        <p:nvPicPr>
          <p:cNvPr id="5" name="Picture 4"/>
          <p:cNvPicPr>
            <a:picLocks noChangeAspect="1"/>
          </p:cNvPicPr>
          <p:nvPr/>
        </p:nvPicPr>
        <p:blipFill rotWithShape="1">
          <a:blip r:embed="rId4"/>
          <a:srcRect r="2931"/>
          <a:stretch/>
        </p:blipFill>
        <p:spPr>
          <a:xfrm>
            <a:off x="2588565" y="1722150"/>
            <a:ext cx="6209404" cy="3292679"/>
          </a:xfrm>
          <a:prstGeom prst="rect">
            <a:avLst/>
          </a:prstGeom>
          <a:ln>
            <a:solidFill>
              <a:schemeClr val="tx1"/>
            </a:solidFill>
          </a:ln>
        </p:spPr>
      </p:pic>
      <p:sp>
        <p:nvSpPr>
          <p:cNvPr id="6" name="Rectangle 5"/>
          <p:cNvSpPr/>
          <p:nvPr/>
        </p:nvSpPr>
        <p:spPr>
          <a:xfrm>
            <a:off x="2588565" y="5456469"/>
            <a:ext cx="4243919" cy="361637"/>
          </a:xfrm>
          <a:prstGeom prst="rect">
            <a:avLst/>
          </a:prstGeom>
        </p:spPr>
        <p:txBody>
          <a:bodyPr wrap="none">
            <a:spAutoFit/>
          </a:bodyPr>
          <a:lstStyle/>
          <a:p>
            <a:r>
              <a:rPr lang="en-US" sz="1750" dirty="0">
                <a:hlinkClick r:id="rId3"/>
              </a:rPr>
              <a:t>http://www.youtube.com/user/ExcelIsFun</a:t>
            </a:r>
            <a:endParaRPr lang="en-US" sz="1750" dirty="0"/>
          </a:p>
        </p:txBody>
      </p:sp>
    </p:spTree>
    <p:extLst>
      <p:ext uri="{BB962C8B-B14F-4D97-AF65-F5344CB8AC3E}">
        <p14:creationId xmlns:p14="http://schemas.microsoft.com/office/powerpoint/2010/main" val="4826613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81742"/>
            <a:ext cx="8382000" cy="566057"/>
          </a:xfrm>
        </p:spPr>
        <p:txBody>
          <a:bodyPr/>
          <a:lstStyle/>
          <a:p>
            <a:pPr algn="l"/>
            <a:r>
              <a:rPr lang="en-US" dirty="0" smtClean="0"/>
              <a:t>Resources</a:t>
            </a:r>
            <a:endParaRPr lang="en-US" dirty="0"/>
          </a:p>
        </p:txBody>
      </p:sp>
      <p:sp>
        <p:nvSpPr>
          <p:cNvPr id="3" name="Content Placeholder 2"/>
          <p:cNvSpPr>
            <a:spLocks noGrp="1"/>
          </p:cNvSpPr>
          <p:nvPr>
            <p:ph idx="1"/>
          </p:nvPr>
        </p:nvSpPr>
        <p:spPr>
          <a:xfrm>
            <a:off x="1905000" y="4572000"/>
            <a:ext cx="5905500" cy="571500"/>
          </a:xfrm>
        </p:spPr>
        <p:txBody>
          <a:bodyPr/>
          <a:lstStyle/>
          <a:p>
            <a:r>
              <a:rPr lang="en-US" dirty="0" smtClean="0"/>
              <a:t>Rob Collie – powerpivotpro.com</a:t>
            </a:r>
          </a:p>
          <a:p>
            <a:r>
              <a:rPr lang="en-US" sz="1500" dirty="0">
                <a:hlinkClick r:id="rId3"/>
              </a:rPr>
              <a:t>http://www.youtube.com/channel/UCoZckhwYkolkjBIdVXpSNSg</a:t>
            </a:r>
            <a:r>
              <a:rPr lang="en-US" sz="1500" dirty="0"/>
              <a:t>   </a:t>
            </a:r>
          </a:p>
          <a:p>
            <a:endParaRPr lang="en-US" sz="2250" dirty="0">
              <a:hlinkClick r:id="rId4"/>
            </a:endParaRPr>
          </a:p>
          <a:p>
            <a:endParaRPr lang="en-US" sz="2250" dirty="0">
              <a:hlinkClick r:id="rId4"/>
            </a:endParaRPr>
          </a:p>
          <a:p>
            <a:endParaRPr lang="en-US" sz="2250" dirty="0">
              <a:hlinkClick r:id="rId4"/>
            </a:endParaRPr>
          </a:p>
          <a:p>
            <a:endParaRPr lang="en-US" sz="2250" dirty="0">
              <a:hlinkClick r:id="rId4"/>
            </a:endParaRPr>
          </a:p>
          <a:p>
            <a:endParaRPr lang="en-US" sz="2250" dirty="0">
              <a:hlinkClick r:id="rId4"/>
            </a:endParaRPr>
          </a:p>
          <a:p>
            <a:endParaRPr lang="en-US" sz="2250" dirty="0">
              <a:hlinkClick r:id="rId4"/>
            </a:endParaRPr>
          </a:p>
          <a:p>
            <a:endParaRPr lang="en-US" sz="2250" dirty="0">
              <a:hlinkClick r:id="rId4"/>
            </a:endParaRPr>
          </a:p>
          <a:p>
            <a:endParaRPr lang="en-US" sz="2250" dirty="0"/>
          </a:p>
        </p:txBody>
      </p:sp>
      <p:pic>
        <p:nvPicPr>
          <p:cNvPr id="4" name="Picture 3"/>
          <p:cNvPicPr>
            <a:picLocks noChangeAspect="1"/>
          </p:cNvPicPr>
          <p:nvPr/>
        </p:nvPicPr>
        <p:blipFill>
          <a:blip r:embed="rId5"/>
          <a:stretch>
            <a:fillRect/>
          </a:stretch>
        </p:blipFill>
        <p:spPr>
          <a:xfrm>
            <a:off x="571500" y="2381250"/>
            <a:ext cx="7727886" cy="1428685"/>
          </a:xfrm>
          <a:prstGeom prst="rect">
            <a:avLst/>
          </a:prstGeom>
        </p:spPr>
      </p:pic>
    </p:spTree>
    <p:extLst>
      <p:ext uri="{BB962C8B-B14F-4D97-AF65-F5344CB8AC3E}">
        <p14:creationId xmlns:p14="http://schemas.microsoft.com/office/powerpoint/2010/main" val="389896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16428"/>
            <a:ext cx="8382000" cy="631371"/>
          </a:xfrm>
        </p:spPr>
        <p:txBody>
          <a:bodyPr/>
          <a:lstStyle/>
          <a:p>
            <a:pPr algn="l"/>
            <a:r>
              <a:rPr lang="en-US" dirty="0" smtClean="0"/>
              <a:t>Discussion</a:t>
            </a:r>
            <a:endParaRPr lang="en-US" dirty="0"/>
          </a:p>
        </p:txBody>
      </p:sp>
    </p:spTree>
    <p:extLst>
      <p:ext uri="{BB962C8B-B14F-4D97-AF65-F5344CB8AC3E}">
        <p14:creationId xmlns:p14="http://schemas.microsoft.com/office/powerpoint/2010/main" val="351710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01093" y="3030911"/>
            <a:ext cx="7433573" cy="3154736"/>
          </a:xfrm>
          <a:prstGeom prst="rect">
            <a:avLst/>
          </a:prstGeom>
        </p:spPr>
      </p:pic>
      <p:sp>
        <p:nvSpPr>
          <p:cNvPr id="2" name="Title 1"/>
          <p:cNvSpPr>
            <a:spLocks noGrp="1"/>
          </p:cNvSpPr>
          <p:nvPr>
            <p:ph type="title"/>
          </p:nvPr>
        </p:nvSpPr>
        <p:spPr>
          <a:xfrm>
            <a:off x="415969" y="721576"/>
            <a:ext cx="8382000" cy="726223"/>
          </a:xfrm>
        </p:spPr>
        <p:txBody>
          <a:bodyPr/>
          <a:lstStyle/>
          <a:p>
            <a:pPr algn="l"/>
            <a:r>
              <a:rPr lang="en-US" dirty="0" smtClean="0"/>
              <a:t>INQUIRE</a:t>
            </a:r>
            <a:endParaRPr lang="en-US" dirty="0"/>
          </a:p>
        </p:txBody>
      </p:sp>
      <p:sp>
        <p:nvSpPr>
          <p:cNvPr id="3" name="Content Placeholder 2"/>
          <p:cNvSpPr>
            <a:spLocks noGrp="1"/>
          </p:cNvSpPr>
          <p:nvPr>
            <p:ph idx="1"/>
          </p:nvPr>
        </p:nvSpPr>
        <p:spPr/>
        <p:txBody>
          <a:bodyPr/>
          <a:lstStyle/>
          <a:p>
            <a:r>
              <a:rPr lang="en-US" dirty="0" smtClean="0"/>
              <a:t>Add-in</a:t>
            </a:r>
          </a:p>
          <a:p>
            <a:r>
              <a:rPr lang="en-US" dirty="0" smtClean="0"/>
              <a:t>Turn on at Options/Add-ins/COM </a:t>
            </a:r>
          </a:p>
          <a:p>
            <a:endParaRPr lang="en-US" dirty="0"/>
          </a:p>
        </p:txBody>
      </p:sp>
      <p:sp>
        <p:nvSpPr>
          <p:cNvPr id="9" name="Rectangle 8"/>
          <p:cNvSpPr/>
          <p:nvPr/>
        </p:nvSpPr>
        <p:spPr>
          <a:xfrm>
            <a:off x="898153" y="4074459"/>
            <a:ext cx="3189754" cy="346262"/>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2645597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69" y="865414"/>
            <a:ext cx="8382000" cy="582386"/>
          </a:xfrm>
        </p:spPr>
        <p:txBody>
          <a:bodyPr/>
          <a:lstStyle/>
          <a:p>
            <a:pPr algn="l"/>
            <a:r>
              <a:rPr lang="en-US" dirty="0" smtClean="0"/>
              <a:t>INQUIRE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4702448"/>
              </p:ext>
            </p:extLst>
          </p:nvPr>
        </p:nvGraphicFramePr>
        <p:xfrm>
          <a:off x="457200" y="205740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442706" y="3667125"/>
            <a:ext cx="8106145" cy="1241185"/>
          </a:xfrm>
          <a:prstGeom prst="rect">
            <a:avLst/>
          </a:prstGeom>
        </p:spPr>
      </p:pic>
      <p:sp>
        <p:nvSpPr>
          <p:cNvPr id="5" name="Rectangle 4"/>
          <p:cNvSpPr/>
          <p:nvPr/>
        </p:nvSpPr>
        <p:spPr>
          <a:xfrm>
            <a:off x="7806177" y="3667125"/>
            <a:ext cx="742673" cy="286310"/>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2244033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93486"/>
            <a:ext cx="8416969" cy="954314"/>
          </a:xfrm>
        </p:spPr>
        <p:txBody>
          <a:bodyPr/>
          <a:lstStyle/>
          <a:p>
            <a:r>
              <a:rPr lang="en-US" dirty="0" smtClean="0"/>
              <a:t>Workbook Analysis Report</a:t>
            </a:r>
            <a:endParaRPr lang="en-US" dirty="0"/>
          </a:p>
        </p:txBody>
      </p:sp>
      <p:pic>
        <p:nvPicPr>
          <p:cNvPr id="6" name="Picture 5"/>
          <p:cNvPicPr>
            <a:picLocks noChangeAspect="1"/>
          </p:cNvPicPr>
          <p:nvPr/>
        </p:nvPicPr>
        <p:blipFill>
          <a:blip r:embed="rId2"/>
          <a:stretch>
            <a:fillRect/>
          </a:stretch>
        </p:blipFill>
        <p:spPr>
          <a:xfrm>
            <a:off x="2175358" y="1106116"/>
            <a:ext cx="5401098" cy="5149541"/>
          </a:xfrm>
          <a:prstGeom prst="rect">
            <a:avLst/>
          </a:prstGeom>
        </p:spPr>
      </p:pic>
      <p:sp>
        <p:nvSpPr>
          <p:cNvPr id="7" name="TextBox 6"/>
          <p:cNvSpPr txBox="1"/>
          <p:nvPr/>
        </p:nvSpPr>
        <p:spPr>
          <a:xfrm>
            <a:off x="2520306" y="6255657"/>
            <a:ext cx="4138356" cy="369332"/>
          </a:xfrm>
          <a:prstGeom prst="rect">
            <a:avLst/>
          </a:prstGeom>
          <a:noFill/>
        </p:spPr>
        <p:txBody>
          <a:bodyPr wrap="square" rtlCol="0">
            <a:spAutoFit/>
          </a:bodyPr>
          <a:lstStyle/>
          <a:p>
            <a:r>
              <a:rPr lang="en-US" b="1" dirty="0" smtClean="0"/>
              <a:t>Excel Help – Analyze a workbook</a:t>
            </a:r>
            <a:endParaRPr lang="en-US" b="1" dirty="0"/>
          </a:p>
        </p:txBody>
      </p:sp>
    </p:spTree>
    <p:extLst>
      <p:ext uri="{BB962C8B-B14F-4D97-AF65-F5344CB8AC3E}">
        <p14:creationId xmlns:p14="http://schemas.microsoft.com/office/powerpoint/2010/main" val="673406663"/>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Box">
  <a:themeElements>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5A58"/>
        </a:dk1>
        <a:lt1>
          <a:srgbClr val="FFFFFF"/>
        </a:lt1>
        <a:dk2>
          <a:srgbClr val="006699"/>
        </a:dk2>
        <a:lt2>
          <a:srgbClr val="FFFFCC"/>
        </a:lt2>
        <a:accent1>
          <a:srgbClr val="006462"/>
        </a:accent1>
        <a:accent2>
          <a:srgbClr val="99FFCC"/>
        </a:accent2>
        <a:accent3>
          <a:srgbClr val="AAB8CA"/>
        </a:accent3>
        <a:accent4>
          <a:srgbClr val="DADADA"/>
        </a:accent4>
        <a:accent5>
          <a:srgbClr val="AAB8B7"/>
        </a:accent5>
        <a:accent6>
          <a:srgbClr val="8AE7B9"/>
        </a:accent6>
        <a:hlink>
          <a:srgbClr val="00CCFF"/>
        </a:hlink>
        <a:folHlink>
          <a:srgbClr val="99003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lueBox" id="{2D447A2E-AB9F-4E96-9EF2-BED287E27EC9}" vid="{A6EE3A89-17D9-4CD2-A35B-DA42EEB5F0BD}"/>
    </a:ext>
  </a:extLst>
</a:theme>
</file>

<file path=ppt/theme/theme10.xml><?xml version="1.0" encoding="utf-8"?>
<a:theme xmlns:a="http://schemas.openxmlformats.org/drawingml/2006/main" name="3_paper on teal">
  <a:themeElements>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fontScheme name="1_paper on te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_Ion Boardroom">
  <a:themeElements>
    <a:clrScheme name="ion-Auditorium-Staging22">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Auditorium-Staging22">
      <a:majorFont>
        <a:latin typeface="Century Gothic"/>
        <a:ea typeface=""/>
        <a:cs typeface=""/>
      </a:majorFont>
      <a:minorFont>
        <a:latin typeface="Century Gothic"/>
        <a:ea typeface=""/>
        <a:cs typeface=""/>
      </a:minorFont>
    </a:fontScheme>
    <a:fmtScheme name="ion-Auditorium-Staging22">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12.xml><?xml version="1.0" encoding="utf-8"?>
<a:theme xmlns:a="http://schemas.openxmlformats.org/drawingml/2006/main" name="4_paper on teal">
  <a:themeElements>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fontScheme name="1_paper on te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Technic Grey Customized">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4.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yTheme">
  <a:themeElements>
    <a:clrScheme name="My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My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y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paper on teal">
  <a:themeElements>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fontScheme name="1_paper on te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Ion Boardroom">
  <a:themeElements>
    <a:clrScheme name="ion-Auditorium-Staging22">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Auditorium-Staging22">
      <a:majorFont>
        <a:latin typeface="Century Gothic"/>
        <a:ea typeface=""/>
        <a:cs typeface=""/>
      </a:majorFont>
      <a:minorFont>
        <a:latin typeface="Century Gothic"/>
        <a:ea typeface=""/>
        <a:cs typeface=""/>
      </a:minorFont>
    </a:fontScheme>
    <a:fmtScheme name="ion-Auditorium-Staging22">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6.xml><?xml version="1.0" encoding="utf-8"?>
<a:theme xmlns:a="http://schemas.openxmlformats.org/drawingml/2006/main" name="2_paper on teal">
  <a:themeElements>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fontScheme name="1_paper on te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aper on teal 1">
        <a:dk1>
          <a:srgbClr val="000000"/>
        </a:dk1>
        <a:lt1>
          <a:srgbClr val="FFFFFF"/>
        </a:lt1>
        <a:dk2>
          <a:srgbClr val="1F497D"/>
        </a:dk2>
        <a:lt2>
          <a:srgbClr val="EEECE1"/>
        </a:lt2>
        <a:accent1>
          <a:srgbClr val="DEB400"/>
        </a:accent1>
        <a:accent2>
          <a:srgbClr val="FFE05D"/>
        </a:accent2>
        <a:accent3>
          <a:srgbClr val="FFFFFF"/>
        </a:accent3>
        <a:accent4>
          <a:srgbClr val="000000"/>
        </a:accent4>
        <a:accent5>
          <a:srgbClr val="ECD6AA"/>
        </a:accent5>
        <a:accent6>
          <a:srgbClr val="E7CB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BlueBox">
  <a:themeElements>
    <a:clrScheme name="Custom 1">
      <a:dk1>
        <a:sysClr val="windowText" lastClr="000000"/>
      </a:dk1>
      <a:lt1>
        <a:sysClr val="window" lastClr="FFFFFF"/>
      </a:lt1>
      <a:dk2>
        <a:srgbClr val="4E5B6F"/>
      </a:dk2>
      <a:lt2>
        <a:srgbClr val="D6ECFF"/>
      </a:lt2>
      <a:accent1>
        <a:srgbClr val="F6A1C9"/>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5A58"/>
        </a:dk1>
        <a:lt1>
          <a:srgbClr val="FFFFFF"/>
        </a:lt1>
        <a:dk2>
          <a:srgbClr val="006699"/>
        </a:dk2>
        <a:lt2>
          <a:srgbClr val="FFFFCC"/>
        </a:lt2>
        <a:accent1>
          <a:srgbClr val="006462"/>
        </a:accent1>
        <a:accent2>
          <a:srgbClr val="99FFCC"/>
        </a:accent2>
        <a:accent3>
          <a:srgbClr val="AAB8CA"/>
        </a:accent3>
        <a:accent4>
          <a:srgbClr val="DADADA"/>
        </a:accent4>
        <a:accent5>
          <a:srgbClr val="AAB8B7"/>
        </a:accent5>
        <a:accent6>
          <a:srgbClr val="8AE7B9"/>
        </a:accent6>
        <a:hlink>
          <a:srgbClr val="00CCFF"/>
        </a:hlink>
        <a:folHlink>
          <a:srgbClr val="99003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lueBox" id="{2D447A2E-AB9F-4E96-9EF2-BED287E27EC9}" vid="{A6EE3A89-17D9-4CD2-A35B-DA42EEB5F0BD}"/>
    </a:ext>
  </a:extLst>
</a:theme>
</file>

<file path=ppt/theme/theme8.xml><?xml version="1.0" encoding="utf-8"?>
<a:theme xmlns:a="http://schemas.openxmlformats.org/drawingml/2006/main" name="1_MyTheme">
  <a:themeElements>
    <a:clrScheme name="My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My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y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BlueBox</Template>
  <TotalTime>3527</TotalTime>
  <Words>1245</Words>
  <Application>Microsoft Office PowerPoint</Application>
  <PresentationFormat>On-screen Show (4:3)</PresentationFormat>
  <Paragraphs>312</Paragraphs>
  <Slides>66</Slides>
  <Notes>40</Notes>
  <HiddenSlides>0</HiddenSlides>
  <MMClips>0</MMClips>
  <ScaleCrop>false</ScaleCrop>
  <HeadingPairs>
    <vt:vector size="4" baseType="variant">
      <vt:variant>
        <vt:lpstr>Theme</vt:lpstr>
      </vt:variant>
      <vt:variant>
        <vt:i4>14</vt:i4>
      </vt:variant>
      <vt:variant>
        <vt:lpstr>Slide Titles</vt:lpstr>
      </vt:variant>
      <vt:variant>
        <vt:i4>66</vt:i4>
      </vt:variant>
    </vt:vector>
  </HeadingPairs>
  <TitlesOfParts>
    <vt:vector size="80" baseType="lpstr">
      <vt:lpstr>BlueBox</vt:lpstr>
      <vt:lpstr>MyTheme</vt:lpstr>
      <vt:lpstr>Office Theme</vt:lpstr>
      <vt:lpstr>1_paper on teal</vt:lpstr>
      <vt:lpstr>Ion Boardroom</vt:lpstr>
      <vt:lpstr>2_paper on teal</vt:lpstr>
      <vt:lpstr>1_BlueBox</vt:lpstr>
      <vt:lpstr>1_MyTheme</vt:lpstr>
      <vt:lpstr>1_Office Theme</vt:lpstr>
      <vt:lpstr>3_paper on teal</vt:lpstr>
      <vt:lpstr>1_Ion Boardroom</vt:lpstr>
      <vt:lpstr>4_paper on teal</vt:lpstr>
      <vt:lpstr>Technic Grey Customized</vt:lpstr>
      <vt:lpstr>1_Technic</vt:lpstr>
      <vt:lpstr>Overview of  Analytics Capabilities for  Excel 2013 Data</vt:lpstr>
      <vt:lpstr>Overview </vt:lpstr>
      <vt:lpstr>Data</vt:lpstr>
      <vt:lpstr>Excel 2013 Data Capabilities</vt:lpstr>
      <vt:lpstr>Basic level</vt:lpstr>
      <vt:lpstr>INQUIRE</vt:lpstr>
      <vt:lpstr>INQUIRE</vt:lpstr>
      <vt:lpstr>INQUIRE</vt:lpstr>
      <vt:lpstr>Workbook Analysis Report</vt:lpstr>
      <vt:lpstr>Relationships</vt:lpstr>
      <vt:lpstr>Relationships</vt:lpstr>
      <vt:lpstr>&gt;300 Million Excel users worldwide</vt:lpstr>
      <vt:lpstr>Recommended PivotTables</vt:lpstr>
      <vt:lpstr>Recommended PivotTables</vt:lpstr>
      <vt:lpstr>Recommended Charts</vt:lpstr>
      <vt:lpstr>Recommended Charts</vt:lpstr>
      <vt:lpstr>All Charts</vt:lpstr>
      <vt:lpstr>One step up</vt:lpstr>
      <vt:lpstr>Power User </vt:lpstr>
      <vt:lpstr>Microsoft’s four BI (Business Intelligence) products</vt:lpstr>
      <vt:lpstr>Power Query – simplify data discovery/access</vt:lpstr>
      <vt:lpstr>Power Query</vt:lpstr>
      <vt:lpstr>Power Query</vt:lpstr>
      <vt:lpstr>Power Query</vt:lpstr>
      <vt:lpstr>Power Query</vt:lpstr>
      <vt:lpstr>PowerPoint Presentation</vt:lpstr>
      <vt:lpstr>Table format</vt:lpstr>
      <vt:lpstr>PowerPoint Presentation</vt:lpstr>
      <vt:lpstr>Power Map (GeoFlow)</vt:lpstr>
      <vt:lpstr>Power Map (GeoFlow)</vt:lpstr>
      <vt:lpstr>PowerPoint Presentation</vt:lpstr>
      <vt:lpstr>Power Map (GeoFlow)</vt:lpstr>
      <vt:lpstr>GeoFlow</vt:lpstr>
      <vt:lpstr>% Population 65 and Older by Locality</vt:lpstr>
      <vt:lpstr>% People in Poverty by State</vt:lpstr>
      <vt:lpstr>Another step up</vt:lpstr>
      <vt:lpstr>Super Power User </vt:lpstr>
      <vt:lpstr>Power Pivot</vt:lpstr>
      <vt:lpstr>Power Pivot</vt:lpstr>
      <vt:lpstr>Power Pivot</vt:lpstr>
      <vt:lpstr>Power Pivot</vt:lpstr>
      <vt:lpstr>Power Pivot</vt:lpstr>
      <vt:lpstr>PowerPoint Presentation</vt:lpstr>
      <vt:lpstr>PowerPoint Presentation</vt:lpstr>
      <vt:lpstr>Power Query vs Power Pivot</vt:lpstr>
      <vt:lpstr>Power View</vt:lpstr>
      <vt:lpstr>Power View</vt:lpstr>
      <vt:lpstr>Power View</vt:lpstr>
      <vt:lpstr>Power View</vt:lpstr>
      <vt:lpstr>Power View</vt:lpstr>
      <vt:lpstr>PowerPoint Presentation</vt:lpstr>
      <vt:lpstr>PowerPoint Presentation</vt:lpstr>
      <vt:lpstr>Commercial Excel Add-ins</vt:lpstr>
      <vt:lpstr>Apps for Office</vt:lpstr>
      <vt:lpstr>Apps for Office</vt:lpstr>
      <vt:lpstr>Apps for Office</vt:lpstr>
      <vt:lpstr>Apps for Office</vt:lpstr>
      <vt:lpstr>Resources</vt:lpstr>
      <vt:lpstr>Microsoft Support site</vt:lpstr>
      <vt:lpstr>Videos at Excel New</vt:lpstr>
      <vt:lpstr>Excel Videos</vt:lpstr>
      <vt:lpstr>Excel Videos</vt:lpstr>
      <vt:lpstr>Resources</vt:lpstr>
      <vt:lpstr>Resources</vt:lpstr>
      <vt:lpstr>Resources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Wilma Andrews</dc:creator>
  <cp:lastModifiedBy>R. Andrews</cp:lastModifiedBy>
  <cp:revision>49</cp:revision>
  <dcterms:created xsi:type="dcterms:W3CDTF">2014-02-11T02:39:59Z</dcterms:created>
  <dcterms:modified xsi:type="dcterms:W3CDTF">2014-03-10T12:10:59Z</dcterms:modified>
</cp:coreProperties>
</file>