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7" r:id="rId3"/>
    <p:sldId id="261" r:id="rId4"/>
    <p:sldId id="258" r:id="rId5"/>
    <p:sldId id="259" r:id="rId6"/>
    <p:sldId id="266" r:id="rId7"/>
    <p:sldId id="260" r:id="rId8"/>
    <p:sldId id="267" r:id="rId9"/>
    <p:sldId id="271" r:id="rId10"/>
    <p:sldId id="262" r:id="rId11"/>
    <p:sldId id="263" r:id="rId12"/>
    <p:sldId id="264" r:id="rId13"/>
    <p:sldId id="26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6447DF-7BA1-4230-A521-5930B09E6D5B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E68DF-4709-4E8A-AC8F-7EA43C1AD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68DF-4709-4E8A-AC8F-7EA43C1ADE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30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68DF-4709-4E8A-AC8F-7EA43C1ADE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5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68DF-4709-4E8A-AC8F-7EA43C1ADE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8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68DF-4709-4E8A-AC8F-7EA43C1ADE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65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68DF-4709-4E8A-AC8F-7EA43C1ADE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3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68DF-4709-4E8A-AC8F-7EA43C1ADE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68DF-4709-4E8A-AC8F-7EA43C1ADE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6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68DF-4709-4E8A-AC8F-7EA43C1ADE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1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68DF-4709-4E8A-AC8F-7EA43C1ADE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9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68DF-4709-4E8A-AC8F-7EA43C1ADE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7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68DF-4709-4E8A-AC8F-7EA43C1ADE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44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68DF-4709-4E8A-AC8F-7EA43C1ADE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85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68DF-4709-4E8A-AC8F-7EA43C1ADE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3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09A4-079D-4416-9DCB-32BBEBB1193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5B1F-C1A2-4FD9-969E-FCC03D94F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1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09A4-079D-4416-9DCB-32BBEBB1193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5B1F-C1A2-4FD9-969E-FCC03D94F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2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09A4-079D-4416-9DCB-32BBEBB1193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5B1F-C1A2-4FD9-969E-FCC03D94F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9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09A4-079D-4416-9DCB-32BBEBB1193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5B1F-C1A2-4FD9-969E-FCC03D94F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4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09A4-079D-4416-9DCB-32BBEBB1193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5B1F-C1A2-4FD9-969E-FCC03D94F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3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09A4-079D-4416-9DCB-32BBEBB1193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5B1F-C1A2-4FD9-969E-FCC03D94F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0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09A4-079D-4416-9DCB-32BBEBB1193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5B1F-C1A2-4FD9-969E-FCC03D94F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1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09A4-079D-4416-9DCB-32BBEBB1193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5B1F-C1A2-4FD9-969E-FCC03D94F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9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09A4-079D-4416-9DCB-32BBEBB1193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5B1F-C1A2-4FD9-969E-FCC03D94F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09A4-079D-4416-9DCB-32BBEBB1193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5B1F-C1A2-4FD9-969E-FCC03D94F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09A4-079D-4416-9DCB-32BBEBB1193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5B1F-C1A2-4FD9-969E-FCC03D94F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7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09A4-079D-4416-9DCB-32BBEBB11934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55B1F-C1A2-4FD9-969E-FCC03D94F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Using Race Data to Teach Basic Statistics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Tracy D. Rishel</a:t>
            </a:r>
          </a:p>
          <a:p>
            <a:r>
              <a:rPr lang="en-US" b="1" dirty="0" smtClean="0"/>
              <a:t>The Citadel</a:t>
            </a:r>
          </a:p>
          <a:p>
            <a:r>
              <a:rPr lang="en-US" b="1" dirty="0" smtClean="0"/>
              <a:t>November 23,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45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Project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Part 1: write up an executive report for your team sponsors that lays out your race strategy for the Laguna </a:t>
            </a:r>
            <a:r>
              <a:rPr lang="en-US" dirty="0" err="1" smtClean="0"/>
              <a:t>Seca</a:t>
            </a:r>
            <a:r>
              <a:rPr lang="en-US" dirty="0" smtClean="0"/>
              <a:t> race. Include all supporting graphical, tabular, and statistical analyses to support your strategy.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Part 2: write up an executive report for next year’s driver choice and development, and ensuing contract negotiations. </a:t>
            </a:r>
            <a:r>
              <a:rPr lang="en-US" dirty="0"/>
              <a:t>Include all supporting graphical, tabular, and statistical </a:t>
            </a:r>
            <a:r>
              <a:rPr lang="en-US" dirty="0" smtClean="0"/>
              <a:t>analyses </a:t>
            </a:r>
            <a:r>
              <a:rPr lang="en-US" dirty="0"/>
              <a:t>to support your strategy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Details to follow.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 for project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Pick a team/drivers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Overall, use </a:t>
            </a:r>
            <a:r>
              <a:rPr lang="en-US" dirty="0"/>
              <a:t>the data provided and applications covered in class to determine: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Short term race strategy based on historical flag, lap time, and driver data.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Long term driver evaluation and contract negotiation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Support your short term strategy with graphs and statistical </a:t>
            </a:r>
            <a:r>
              <a:rPr lang="en-US" dirty="0" smtClean="0"/>
              <a:t>analyses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Which driver should drive first, how long, why?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How would you determine coaching needs and how would you apply the </a:t>
            </a:r>
            <a:r>
              <a:rPr lang="en-US" dirty="0" smtClean="0"/>
              <a:t>coaching</a:t>
            </a:r>
            <a:r>
              <a:rPr lang="en-US" dirty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Process for </a:t>
            </a:r>
            <a:r>
              <a:rPr lang="en-US" b="1" dirty="0" smtClean="0"/>
              <a:t>project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Pick one of the two drivers and use their data to identify strengths and weaknesses </a:t>
            </a:r>
            <a:r>
              <a:rPr lang="en-US" dirty="0" smtClean="0"/>
              <a:t>for driver development and retention, and </a:t>
            </a:r>
            <a:r>
              <a:rPr lang="en-US" dirty="0"/>
              <a:t>discuss how this information could be used in contract negotiations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What additional data would you like to have to improve your decision making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Apply critical thinking skills throughout!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1109"/>
            <a:ext cx="9144000" cy="136943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Questions?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use sports data?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Many schools have incorporated sports management curriculum into their business programs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Students like and understand sports and sports data (ok not necessarily racing!)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Can easily be used for descriptive and inferential statistical applications, exercises, and projects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Data lends itself to developing tables and graphs, and enhancing Excel and critical thinking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4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-118393"/>
            <a:ext cx="10515600" cy="1325563"/>
          </a:xfrm>
        </p:spPr>
        <p:txBody>
          <a:bodyPr/>
          <a:lstStyle/>
          <a:p>
            <a:r>
              <a:rPr lang="en-US" b="1" dirty="0" smtClean="0"/>
              <a:t>Applications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955114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Statistical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1592826"/>
            <a:ext cx="5157787" cy="47255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Probability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Descriptive statistics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Mean, variance, standard deviation, range, graphs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Outliers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Box and whisker plots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Histograms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Normal probability distribution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F-test for two sample variances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T-tests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55114"/>
            <a:ext cx="5183188" cy="823912"/>
          </a:xfrm>
        </p:spPr>
        <p:txBody>
          <a:bodyPr>
            <a:noAutofit/>
          </a:bodyPr>
          <a:lstStyle/>
          <a:p>
            <a:endParaRPr lang="en-US" sz="3600" dirty="0" smtClean="0"/>
          </a:p>
          <a:p>
            <a:r>
              <a:rPr lang="en-US" sz="3200" dirty="0" smtClean="0"/>
              <a:t>Excel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59245"/>
            <a:ext cx="5183188" cy="45393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Sort and format data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Bar graphs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Line graphs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Descriptive </a:t>
            </a:r>
            <a:r>
              <a:rPr lang="en-US" sz="2400" dirty="0" smtClean="0"/>
              <a:t>statistics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Histograms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F-tests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T-tests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the plan?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Learn skills, how to conduct analyses, how to interpret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Act as team manager to develop short term race strategy and longer term driver strategy (talent and team management)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Utilize last year’s data from a race to evaluate car/driver data in an effort 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Develop short term driver and race strategy for this year’s race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Coach drivers for the race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Determine long term driver strategy for development and retention as well as contract negotiations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Assign project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6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Laguna </a:t>
            </a:r>
            <a:r>
              <a:rPr lang="en-US" b="1" dirty="0" err="1" smtClean="0"/>
              <a:t>Seca</a:t>
            </a:r>
            <a:r>
              <a:rPr lang="en-US" b="1" dirty="0" smtClean="0"/>
              <a:t> track 2015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Mazda Raceway Laguna </a:t>
            </a:r>
            <a:r>
              <a:rPr lang="en-US" b="1" dirty="0" err="1"/>
              <a:t>Seca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2.238 miles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Monterey, California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http://www.imsatiming.com</a:t>
            </a:r>
            <a:r>
              <a:rPr lang="en-US" b="1" dirty="0" smtClean="0"/>
              <a:t>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   Results/2015/CTSC/03-MRLS</a:t>
            </a:r>
            <a:r>
              <a:rPr lang="en-US" b="1" dirty="0"/>
              <a:t>/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77925" y="1825625"/>
            <a:ext cx="4570149" cy="4351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25" y="386557"/>
            <a:ext cx="44672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In-class statistical and Excel </a:t>
            </a:r>
            <a:r>
              <a:rPr lang="en-US" b="1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CTSC MRLS Race CSV with Section Times.csv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Raw data – 3,308 data records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Sort data by car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Find car/drivers’ data – each car should have 84 laps if ran the full 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Copy and paste to new worksheet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Identify green/yellow flag data and set to 0 or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Develop bar graph of green/yellow flags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Calculate probability of a yellow flag for any given lap</a:t>
            </a:r>
          </a:p>
        </p:txBody>
      </p:sp>
    </p:spTree>
    <p:extLst>
      <p:ext uri="{BB962C8B-B14F-4D97-AF65-F5344CB8AC3E}">
        <p14:creationId xmlns:p14="http://schemas.microsoft.com/office/powerpoint/2010/main" val="35949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In-class statistical and Excel applications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24535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Copy driver, lap, and lap times to another worksheet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Convert lap time data to seconds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Develop a line plot of lap times in seconds for each driver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Look for outliers and assignable causes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Set up new worksheet for “green” lap time equivalents by driver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Develop a line plot of “green” lap times to compare drivers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descriptive statistics option in Excel to compare drivers based on “green” lap times: mean, standard deviation, range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In-class statistical and Excel applications cont.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Develop box and whisker plots to compare distributions for “green” lap times by driver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Use descriptive statistics to set up and run the histogram option in Excel for “green” lap times by driver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Discuss normal probability distribution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Conduct F-Test Two-Sample for Variances for “green” lap times by driver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Conduct the appropriate t-test for “green” lap times by driver to compare driver performance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In-class statistical and Excel applications </a:t>
            </a:r>
            <a:r>
              <a:rPr lang="en-US" b="1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Copy and paste </a:t>
            </a:r>
            <a:r>
              <a:rPr lang="en-US" dirty="0"/>
              <a:t>“green” </a:t>
            </a:r>
            <a:r>
              <a:rPr lang="en-US" dirty="0" smtClean="0"/>
              <a:t>section times </a:t>
            </a:r>
            <a:r>
              <a:rPr lang="en-US" dirty="0"/>
              <a:t>by </a:t>
            </a:r>
            <a:r>
              <a:rPr lang="en-US" dirty="0" smtClean="0"/>
              <a:t>driver to a new worksheet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Review track diagram with sections and section distances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Conduct </a:t>
            </a:r>
            <a:r>
              <a:rPr lang="en-US" dirty="0" smtClean="0"/>
              <a:t>t-test </a:t>
            </a:r>
            <a:r>
              <a:rPr lang="en-US" dirty="0"/>
              <a:t>for </a:t>
            </a:r>
            <a:r>
              <a:rPr lang="en-US" dirty="0" smtClean="0"/>
              <a:t>each “green</a:t>
            </a:r>
            <a:r>
              <a:rPr lang="en-US" dirty="0"/>
              <a:t>” </a:t>
            </a:r>
            <a:r>
              <a:rPr lang="en-US" dirty="0" smtClean="0"/>
              <a:t>section time </a:t>
            </a:r>
            <a:r>
              <a:rPr lang="en-US" dirty="0"/>
              <a:t>by </a:t>
            </a:r>
            <a:r>
              <a:rPr lang="en-US" dirty="0" smtClean="0"/>
              <a:t>driver for coaching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Format driver data from previous year and conduct t-test to compare longitudinal performance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Interpret graphs, descriptive statistics, and statistical analyses to make decisions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768</Words>
  <Application>Microsoft Office PowerPoint</Application>
  <PresentationFormat>Widescreen</PresentationFormat>
  <Paragraphs>119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Using Race Data to Teach Basic Statistics</vt:lpstr>
      <vt:lpstr>Why use sports data?</vt:lpstr>
      <vt:lpstr>Applications</vt:lpstr>
      <vt:lpstr>What is the plan?</vt:lpstr>
      <vt:lpstr>Laguna Seca track 2015</vt:lpstr>
      <vt:lpstr>In-class statistical and Excel applications</vt:lpstr>
      <vt:lpstr>In-class statistical and Excel applications cont.</vt:lpstr>
      <vt:lpstr>In-class statistical and Excel applications cont.</vt:lpstr>
      <vt:lpstr>In-class statistical and Excel applications cont.</vt:lpstr>
      <vt:lpstr>Example Project</vt:lpstr>
      <vt:lpstr>Process for project</vt:lpstr>
      <vt:lpstr>Process for project cont.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</dc:creator>
  <cp:lastModifiedBy>RAndrews</cp:lastModifiedBy>
  <cp:revision>48</cp:revision>
  <cp:lastPrinted>2015-11-16T13:47:56Z</cp:lastPrinted>
  <dcterms:created xsi:type="dcterms:W3CDTF">2015-11-11T02:09:39Z</dcterms:created>
  <dcterms:modified xsi:type="dcterms:W3CDTF">2015-11-17T23:30:10Z</dcterms:modified>
</cp:coreProperties>
</file>