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1AA2EB-FCAC-43FC-8EF3-D0922C47EAC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4EE381-607B-467E-B042-0EEA98A7C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Satish Nargundkar</a:t>
            </a:r>
          </a:p>
          <a:p>
            <a:r>
              <a:rPr lang="en-US" dirty="0" smtClean="0"/>
              <a:t>Georgia State </a:t>
            </a:r>
            <a:r>
              <a:rPr lang="en-US" dirty="0" smtClean="0"/>
              <a:t>University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290AE0"/>
                </a:solidFill>
              </a:rPr>
              <a:t>Presented at the Decision Sciences Institute Annual Meeting, Baltimore, Nov. 16-19, 2013.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Business Analytics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core for MBA / 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Key</a:t>
                      </a:r>
                      <a:r>
                        <a:rPr lang="en-US" sz="2000" baseline="0" dirty="0" smtClean="0"/>
                        <a:t> Ideas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Skills/Software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Business</a:t>
                      </a:r>
                      <a:r>
                        <a:rPr lang="en-US" sz="2000" b="1" baseline="0" dirty="0" smtClean="0"/>
                        <a:t> Intelligence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Bridge between IS and Quantitative</a:t>
                      </a:r>
                      <a:r>
                        <a:rPr lang="en-US" sz="2000" baseline="0" dirty="0" smtClean="0"/>
                        <a:t> Methods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Databases, SQL,</a:t>
                      </a:r>
                      <a:r>
                        <a:rPr lang="en-US" sz="2000" baseline="0" dirty="0" smtClean="0"/>
                        <a:t> Dashboards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Business Modeling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Financial,</a:t>
                      </a:r>
                      <a:r>
                        <a:rPr lang="en-US" sz="2000" baseline="0" dirty="0" smtClean="0"/>
                        <a:t> Forecasting, Optimization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Spreadsheet based analysis</a:t>
                      </a:r>
                      <a:r>
                        <a:rPr lang="en-US" sz="2000" baseline="0" dirty="0" smtClean="0"/>
                        <a:t> – Excel – Regression, LP (Solver)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Data</a:t>
                      </a:r>
                      <a:r>
                        <a:rPr lang="en-US" sz="2000" b="1" baseline="0" dirty="0" smtClean="0"/>
                        <a:t> Mining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Model Life Cycle</a:t>
                      </a:r>
                    </a:p>
                    <a:p>
                      <a:r>
                        <a:rPr lang="en-US" sz="2000" dirty="0" smtClean="0"/>
                        <a:t>Classification/Prediction,</a:t>
                      </a:r>
                      <a:r>
                        <a:rPr lang="en-US" sz="2000" baseline="0" dirty="0" smtClean="0"/>
                        <a:t> Segmentation, Association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 Cleaning</a:t>
                      </a:r>
                    </a:p>
                    <a:p>
                      <a:r>
                        <a:rPr lang="en-US" sz="2000" dirty="0" err="1" smtClean="0"/>
                        <a:t>Discriminant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Analyis</a:t>
                      </a:r>
                      <a:r>
                        <a:rPr lang="en-US" sz="2000" baseline="0" dirty="0" smtClean="0"/>
                        <a:t>, Logistic Regression, ANN, Classification Trees, Clustering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Project Management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</a:t>
                      </a:r>
                      <a:r>
                        <a:rPr lang="en-US" sz="2000" baseline="0" dirty="0" smtClean="0"/>
                        <a:t> skills, quantitative aspects. Critical activities.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PERT/CPM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dirty="0" smtClean="0"/>
              <a:t>Electives for 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514600"/>
            <a:ext cx="7772400" cy="35052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752600"/>
          <a:ext cx="6096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Quantitative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Qualitative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/>
                        <a:t>Statistical Modeling</a:t>
                      </a:r>
                    </a:p>
                    <a:p>
                      <a:pPr lvl="1"/>
                      <a:r>
                        <a:rPr lang="en-US" sz="2000" dirty="0" smtClean="0"/>
                        <a:t>Applied Regression</a:t>
                      </a:r>
                    </a:p>
                    <a:p>
                      <a:pPr lvl="1"/>
                      <a:r>
                        <a:rPr lang="en-US" sz="2000" dirty="0" smtClean="0"/>
                        <a:t>Risk Management</a:t>
                      </a:r>
                    </a:p>
                    <a:p>
                      <a:pPr lvl="1"/>
                      <a:r>
                        <a:rPr lang="en-US" sz="2000" dirty="0" smtClean="0"/>
                        <a:t>Marketing Intelligence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000" dirty="0" smtClean="0"/>
                        <a:t>Negotiation</a:t>
                      </a:r>
                    </a:p>
                    <a:p>
                      <a:pPr lvl="1"/>
                      <a:r>
                        <a:rPr lang="en-US" sz="2000" dirty="0" smtClean="0"/>
                        <a:t>IS Management</a:t>
                      </a:r>
                    </a:p>
                    <a:p>
                      <a:pPr lvl="1"/>
                      <a:r>
                        <a:rPr lang="en-US" sz="2000" dirty="0" smtClean="0"/>
                        <a:t>Strategy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(Proposed) MS Program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3434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752600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Research focus</a:t>
                      </a:r>
                    </a:p>
                    <a:p>
                      <a:r>
                        <a:rPr lang="en-US" sz="2400" dirty="0" smtClean="0"/>
                        <a:t>Across departments </a:t>
                      </a:r>
                    </a:p>
                    <a:p>
                      <a:pPr lvl="1"/>
                      <a:r>
                        <a:rPr lang="en-US" sz="2400" dirty="0" smtClean="0"/>
                        <a:t>Information Systems, Marketing, Management Science, Risk Management</a:t>
                      </a:r>
                    </a:p>
                    <a:p>
                      <a:r>
                        <a:rPr lang="en-US" sz="2400" dirty="0" smtClean="0"/>
                        <a:t>Internship component</a:t>
                      </a:r>
                    </a:p>
                    <a:p>
                      <a:r>
                        <a:rPr lang="en-US" sz="2400" dirty="0" smtClean="0"/>
                        <a:t>Industry partnership for data, projects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with current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696200" cy="3581400"/>
          </a:xfrm>
        </p:spPr>
        <p:txBody>
          <a:bodyPr/>
          <a:lstStyle/>
          <a:p>
            <a:r>
              <a:rPr lang="en-US" dirty="0" smtClean="0"/>
              <a:t>Fairly strong anecdotal data</a:t>
            </a:r>
          </a:p>
          <a:p>
            <a:r>
              <a:rPr lang="en-US" dirty="0" smtClean="0"/>
              <a:t>Increased enrollment</a:t>
            </a:r>
          </a:p>
          <a:p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Software, data</a:t>
            </a:r>
          </a:p>
          <a:p>
            <a:pPr lvl="1"/>
            <a:r>
              <a:rPr lang="en-US" dirty="0" smtClean="0"/>
              <a:t>Mathematical ability</a:t>
            </a:r>
          </a:p>
          <a:p>
            <a:pPr lvl="1"/>
            <a:r>
              <a:rPr lang="en-US" dirty="0" smtClean="0"/>
              <a:t>Staffing/Hiring – research vs. teaching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170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Business Analytics Programs</vt:lpstr>
      <vt:lpstr>The core for MBA / MS</vt:lpstr>
      <vt:lpstr>Electives for MS </vt:lpstr>
      <vt:lpstr>New (Proposed) MS Program </vt:lpstr>
      <vt:lpstr>Success with current program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Analytics Programs</dc:title>
  <dc:creator>Owner</dc:creator>
  <cp:lastModifiedBy>Owner</cp:lastModifiedBy>
  <cp:revision>4</cp:revision>
  <dcterms:created xsi:type="dcterms:W3CDTF">2013-11-16T02:21:07Z</dcterms:created>
  <dcterms:modified xsi:type="dcterms:W3CDTF">2013-11-17T03:45:15Z</dcterms:modified>
</cp:coreProperties>
</file>