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71" r:id="rId6"/>
    <p:sldId id="262" r:id="rId7"/>
    <p:sldId id="263" r:id="rId8"/>
    <p:sldId id="265" r:id="rId9"/>
    <p:sldId id="268" r:id="rId10"/>
    <p:sldId id="269" r:id="rId11"/>
    <p:sldId id="270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5867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E392E-F066-448E-AAE6-6B363541D92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E696B8F7-8D8F-44BA-AAA3-2EF499235D62}">
      <dgm:prSet/>
      <dgm:spPr/>
      <dgm:t>
        <a:bodyPr/>
        <a:lstStyle/>
        <a:p>
          <a:r>
            <a:rPr lang="en-US"/>
            <a:t>What is Data Governance?</a:t>
          </a:r>
        </a:p>
      </dgm:t>
    </dgm:pt>
    <dgm:pt modelId="{3B1A2771-74FB-4B84-84FB-E6FBDA0D95A4}" type="parTrans" cxnId="{E1B76863-7AD4-4C66-BFA3-D6DC80247D15}">
      <dgm:prSet/>
      <dgm:spPr/>
      <dgm:t>
        <a:bodyPr/>
        <a:lstStyle/>
        <a:p>
          <a:endParaRPr lang="en-US"/>
        </a:p>
      </dgm:t>
    </dgm:pt>
    <dgm:pt modelId="{BD584AF3-77DD-4E7A-8C3F-30AB3CD3DAF5}" type="sibTrans" cxnId="{E1B76863-7AD4-4C66-BFA3-D6DC80247D15}">
      <dgm:prSet/>
      <dgm:spPr/>
      <dgm:t>
        <a:bodyPr/>
        <a:lstStyle/>
        <a:p>
          <a:endParaRPr lang="en-US"/>
        </a:p>
      </dgm:t>
    </dgm:pt>
    <dgm:pt modelId="{96BEF5E6-4EA1-4C58-8517-A74A71A672E3}">
      <dgm:prSet/>
      <dgm:spPr/>
      <dgm:t>
        <a:bodyPr/>
        <a:lstStyle/>
        <a:p>
          <a:r>
            <a:rPr lang="en-US"/>
            <a:t>Why Teach Data Governance? </a:t>
          </a:r>
        </a:p>
      </dgm:t>
    </dgm:pt>
    <dgm:pt modelId="{522F3387-F643-4A23-A76D-0939D364AA5E}" type="parTrans" cxnId="{3058FC5B-BE4D-4DB7-A99E-56D87B68FD49}">
      <dgm:prSet/>
      <dgm:spPr/>
      <dgm:t>
        <a:bodyPr/>
        <a:lstStyle/>
        <a:p>
          <a:endParaRPr lang="en-US"/>
        </a:p>
      </dgm:t>
    </dgm:pt>
    <dgm:pt modelId="{43978B83-2034-468A-B92B-EA3DC0D5323F}" type="sibTrans" cxnId="{3058FC5B-BE4D-4DB7-A99E-56D87B68FD49}">
      <dgm:prSet/>
      <dgm:spPr/>
      <dgm:t>
        <a:bodyPr/>
        <a:lstStyle/>
        <a:p>
          <a:endParaRPr lang="en-US"/>
        </a:p>
      </dgm:t>
    </dgm:pt>
    <dgm:pt modelId="{947F0EA3-C546-4D09-9192-51D001AB629F}">
      <dgm:prSet/>
      <dgm:spPr/>
      <dgm:t>
        <a:bodyPr/>
        <a:lstStyle/>
        <a:p>
          <a:r>
            <a:rPr lang="en-US"/>
            <a:t>Concepts to Cover</a:t>
          </a:r>
        </a:p>
      </dgm:t>
    </dgm:pt>
    <dgm:pt modelId="{E47CC685-0BA5-494D-8D2C-C9DC99A4222D}" type="parTrans" cxnId="{8954C1BF-D2C6-47D7-9542-95AADF400645}">
      <dgm:prSet/>
      <dgm:spPr/>
      <dgm:t>
        <a:bodyPr/>
        <a:lstStyle/>
        <a:p>
          <a:endParaRPr lang="en-US"/>
        </a:p>
      </dgm:t>
    </dgm:pt>
    <dgm:pt modelId="{9E9D311F-DAB7-4E05-81B3-FE56FD0444BA}" type="sibTrans" cxnId="{8954C1BF-D2C6-47D7-9542-95AADF400645}">
      <dgm:prSet/>
      <dgm:spPr/>
      <dgm:t>
        <a:bodyPr/>
        <a:lstStyle/>
        <a:p>
          <a:endParaRPr lang="en-US"/>
        </a:p>
      </dgm:t>
    </dgm:pt>
    <dgm:pt modelId="{005337E7-8479-46BB-BC54-688EB3DD7516}">
      <dgm:prSet/>
      <dgm:spPr/>
      <dgm:t>
        <a:bodyPr/>
        <a:lstStyle/>
        <a:p>
          <a:r>
            <a:rPr lang="en-US"/>
            <a:t>Case Study</a:t>
          </a:r>
        </a:p>
      </dgm:t>
    </dgm:pt>
    <dgm:pt modelId="{F8C37B06-DF09-4D7E-A382-AD9E3F7506A1}" type="parTrans" cxnId="{7380CD07-4BE5-4ED8-94AF-96587941A862}">
      <dgm:prSet/>
      <dgm:spPr/>
      <dgm:t>
        <a:bodyPr/>
        <a:lstStyle/>
        <a:p>
          <a:endParaRPr lang="en-US"/>
        </a:p>
      </dgm:t>
    </dgm:pt>
    <dgm:pt modelId="{C12ECFD4-289C-462A-AF3F-A48BB72F8E41}" type="sibTrans" cxnId="{7380CD07-4BE5-4ED8-94AF-96587941A862}">
      <dgm:prSet/>
      <dgm:spPr/>
      <dgm:t>
        <a:bodyPr/>
        <a:lstStyle/>
        <a:p>
          <a:endParaRPr lang="en-US"/>
        </a:p>
      </dgm:t>
    </dgm:pt>
    <dgm:pt modelId="{5AB5221D-3C45-4B57-93F8-A3A2EB411642}" type="pres">
      <dgm:prSet presAssocID="{DFFE392E-F066-448E-AAE6-6B363541D9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D80426-7A2A-4775-AA8B-5C32448496F8}" type="pres">
      <dgm:prSet presAssocID="{E696B8F7-8D8F-44BA-AAA3-2EF499235D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29AAD-E5FA-45B9-A77C-288ADC0EDBA7}" type="pres">
      <dgm:prSet presAssocID="{BD584AF3-77DD-4E7A-8C3F-30AB3CD3DAF5}" presName="spacer" presStyleCnt="0"/>
      <dgm:spPr/>
    </dgm:pt>
    <dgm:pt modelId="{6C3AE36B-68A5-414A-A27A-84004142CA4E}" type="pres">
      <dgm:prSet presAssocID="{96BEF5E6-4EA1-4C58-8517-A74A71A672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87957-926D-404E-B82E-CF6AA814EB5B}" type="pres">
      <dgm:prSet presAssocID="{43978B83-2034-468A-B92B-EA3DC0D5323F}" presName="spacer" presStyleCnt="0"/>
      <dgm:spPr/>
    </dgm:pt>
    <dgm:pt modelId="{AEF542BF-23CD-48F1-9DB3-91444D67DCBE}" type="pres">
      <dgm:prSet presAssocID="{947F0EA3-C546-4D09-9192-51D001AB62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45AF8-E6FD-4A81-A47D-FD4C3106F888}" type="pres">
      <dgm:prSet presAssocID="{9E9D311F-DAB7-4E05-81B3-FE56FD0444BA}" presName="spacer" presStyleCnt="0"/>
      <dgm:spPr/>
    </dgm:pt>
    <dgm:pt modelId="{76002722-0B0C-4863-9352-65DF12D4254D}" type="pres">
      <dgm:prSet presAssocID="{005337E7-8479-46BB-BC54-688EB3DD75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C0DF3-D028-4986-A40C-DA454F189330}" type="presOf" srcId="{96BEF5E6-4EA1-4C58-8517-A74A71A672E3}" destId="{6C3AE36B-68A5-414A-A27A-84004142CA4E}" srcOrd="0" destOrd="0" presId="urn:microsoft.com/office/officeart/2005/8/layout/vList2"/>
    <dgm:cxn modelId="{8954C1BF-D2C6-47D7-9542-95AADF400645}" srcId="{DFFE392E-F066-448E-AAE6-6B363541D921}" destId="{947F0EA3-C546-4D09-9192-51D001AB629F}" srcOrd="2" destOrd="0" parTransId="{E47CC685-0BA5-494D-8D2C-C9DC99A4222D}" sibTransId="{9E9D311F-DAB7-4E05-81B3-FE56FD0444BA}"/>
    <dgm:cxn modelId="{8F3EE6A8-3739-499A-9523-05D498CE1272}" type="presOf" srcId="{E696B8F7-8D8F-44BA-AAA3-2EF499235D62}" destId="{8CD80426-7A2A-4775-AA8B-5C32448496F8}" srcOrd="0" destOrd="0" presId="urn:microsoft.com/office/officeart/2005/8/layout/vList2"/>
    <dgm:cxn modelId="{207C1931-8A8F-43AC-A982-3B249AF08640}" type="presOf" srcId="{005337E7-8479-46BB-BC54-688EB3DD7516}" destId="{76002722-0B0C-4863-9352-65DF12D4254D}" srcOrd="0" destOrd="0" presId="urn:microsoft.com/office/officeart/2005/8/layout/vList2"/>
    <dgm:cxn modelId="{E1B76863-7AD4-4C66-BFA3-D6DC80247D15}" srcId="{DFFE392E-F066-448E-AAE6-6B363541D921}" destId="{E696B8F7-8D8F-44BA-AAA3-2EF499235D62}" srcOrd="0" destOrd="0" parTransId="{3B1A2771-74FB-4B84-84FB-E6FBDA0D95A4}" sibTransId="{BD584AF3-77DD-4E7A-8C3F-30AB3CD3DAF5}"/>
    <dgm:cxn modelId="{7380CD07-4BE5-4ED8-94AF-96587941A862}" srcId="{DFFE392E-F066-448E-AAE6-6B363541D921}" destId="{005337E7-8479-46BB-BC54-688EB3DD7516}" srcOrd="3" destOrd="0" parTransId="{F8C37B06-DF09-4D7E-A382-AD9E3F7506A1}" sibTransId="{C12ECFD4-289C-462A-AF3F-A48BB72F8E41}"/>
    <dgm:cxn modelId="{10976F0E-5049-4364-B4BE-38C0AC3EADF1}" type="presOf" srcId="{947F0EA3-C546-4D09-9192-51D001AB629F}" destId="{AEF542BF-23CD-48F1-9DB3-91444D67DCBE}" srcOrd="0" destOrd="0" presId="urn:microsoft.com/office/officeart/2005/8/layout/vList2"/>
    <dgm:cxn modelId="{3058FC5B-BE4D-4DB7-A99E-56D87B68FD49}" srcId="{DFFE392E-F066-448E-AAE6-6B363541D921}" destId="{96BEF5E6-4EA1-4C58-8517-A74A71A672E3}" srcOrd="1" destOrd="0" parTransId="{522F3387-F643-4A23-A76D-0939D364AA5E}" sibTransId="{43978B83-2034-468A-B92B-EA3DC0D5323F}"/>
    <dgm:cxn modelId="{F560041B-00F4-4281-BA53-9DDA9358445C}" type="presOf" srcId="{DFFE392E-F066-448E-AAE6-6B363541D921}" destId="{5AB5221D-3C45-4B57-93F8-A3A2EB411642}" srcOrd="0" destOrd="0" presId="urn:microsoft.com/office/officeart/2005/8/layout/vList2"/>
    <dgm:cxn modelId="{3E599057-3385-4B7E-A890-7CA042C2B06E}" type="presParOf" srcId="{5AB5221D-3C45-4B57-93F8-A3A2EB411642}" destId="{8CD80426-7A2A-4775-AA8B-5C32448496F8}" srcOrd="0" destOrd="0" presId="urn:microsoft.com/office/officeart/2005/8/layout/vList2"/>
    <dgm:cxn modelId="{B73121F1-EB26-46A9-9F30-CC4194CFDE86}" type="presParOf" srcId="{5AB5221D-3C45-4B57-93F8-A3A2EB411642}" destId="{C0D29AAD-E5FA-45B9-A77C-288ADC0EDBA7}" srcOrd="1" destOrd="0" presId="urn:microsoft.com/office/officeart/2005/8/layout/vList2"/>
    <dgm:cxn modelId="{C4922442-FFDB-4EE1-A80E-31A9B741F071}" type="presParOf" srcId="{5AB5221D-3C45-4B57-93F8-A3A2EB411642}" destId="{6C3AE36B-68A5-414A-A27A-84004142CA4E}" srcOrd="2" destOrd="0" presId="urn:microsoft.com/office/officeart/2005/8/layout/vList2"/>
    <dgm:cxn modelId="{DD6CE0ED-A06A-435E-B2D5-F9189EAAB502}" type="presParOf" srcId="{5AB5221D-3C45-4B57-93F8-A3A2EB411642}" destId="{9C887957-926D-404E-B82E-CF6AA814EB5B}" srcOrd="3" destOrd="0" presId="urn:microsoft.com/office/officeart/2005/8/layout/vList2"/>
    <dgm:cxn modelId="{F57B4FA5-7CB5-4E74-AF42-6D43E6F4D26C}" type="presParOf" srcId="{5AB5221D-3C45-4B57-93F8-A3A2EB411642}" destId="{AEF542BF-23CD-48F1-9DB3-91444D67DCBE}" srcOrd="4" destOrd="0" presId="urn:microsoft.com/office/officeart/2005/8/layout/vList2"/>
    <dgm:cxn modelId="{1DE3729C-FC9C-45BD-BCBF-DD9E06959406}" type="presParOf" srcId="{5AB5221D-3C45-4B57-93F8-A3A2EB411642}" destId="{DF245AF8-E6FD-4A81-A47D-FD4C3106F888}" srcOrd="5" destOrd="0" presId="urn:microsoft.com/office/officeart/2005/8/layout/vList2"/>
    <dgm:cxn modelId="{D1D7832A-9AA2-42CA-868A-7DD6A4796124}" type="presParOf" srcId="{5AB5221D-3C45-4B57-93F8-A3A2EB411642}" destId="{76002722-0B0C-4863-9352-65DF12D4254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763FA8-7607-4775-8473-693205227966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9E6F626-C816-40B4-861F-D897C86244CE}">
      <dgm:prSet/>
      <dgm:spPr/>
      <dgm:t>
        <a:bodyPr/>
        <a:lstStyle/>
        <a:p>
          <a:r>
            <a:rPr lang="en-US"/>
            <a:t>IRS</a:t>
          </a:r>
        </a:p>
      </dgm:t>
    </dgm:pt>
    <dgm:pt modelId="{0809B3B1-647B-4CDD-A053-00AF9E56BBC6}" type="parTrans" cxnId="{9755F489-1F54-43AA-8984-CA6452B1C1DC}">
      <dgm:prSet/>
      <dgm:spPr/>
      <dgm:t>
        <a:bodyPr/>
        <a:lstStyle/>
        <a:p>
          <a:endParaRPr lang="en-US"/>
        </a:p>
      </dgm:t>
    </dgm:pt>
    <dgm:pt modelId="{A11A0696-484D-4A23-8FE0-025B4CA8DD96}" type="sibTrans" cxnId="{9755F489-1F54-43AA-8984-CA6452B1C1DC}">
      <dgm:prSet/>
      <dgm:spPr/>
      <dgm:t>
        <a:bodyPr/>
        <a:lstStyle/>
        <a:p>
          <a:endParaRPr lang="en-US"/>
        </a:p>
      </dgm:t>
    </dgm:pt>
    <dgm:pt modelId="{6C5BBC16-EDEC-485D-B213-18FC0D6D6CA7}">
      <dgm:prSet/>
      <dgm:spPr/>
      <dgm:t>
        <a:bodyPr/>
        <a:lstStyle/>
        <a:p>
          <a:r>
            <a:rPr lang="en-US"/>
            <a:t>DMV</a:t>
          </a:r>
        </a:p>
      </dgm:t>
    </dgm:pt>
    <dgm:pt modelId="{F52D86A8-FDB5-4B2D-873C-FE5A1413BB1A}" type="parTrans" cxnId="{D7553872-8BF5-4F89-B446-C5F61380EB32}">
      <dgm:prSet/>
      <dgm:spPr/>
      <dgm:t>
        <a:bodyPr/>
        <a:lstStyle/>
        <a:p>
          <a:endParaRPr lang="en-US"/>
        </a:p>
      </dgm:t>
    </dgm:pt>
    <dgm:pt modelId="{2BF6BF25-0772-4B97-9079-9B3319CAA920}" type="sibTrans" cxnId="{D7553872-8BF5-4F89-B446-C5F61380EB32}">
      <dgm:prSet/>
      <dgm:spPr/>
      <dgm:t>
        <a:bodyPr/>
        <a:lstStyle/>
        <a:p>
          <a:endParaRPr lang="en-US"/>
        </a:p>
      </dgm:t>
    </dgm:pt>
    <dgm:pt modelId="{DD1C63BE-4D0B-494D-A0FC-31006C97A958}">
      <dgm:prSet/>
      <dgm:spPr/>
      <dgm:t>
        <a:bodyPr/>
        <a:lstStyle/>
        <a:p>
          <a:r>
            <a:rPr lang="en-US"/>
            <a:t>Department of Justice</a:t>
          </a:r>
        </a:p>
      </dgm:t>
    </dgm:pt>
    <dgm:pt modelId="{D7A0D9CD-0AE5-4436-9781-54BF0B76D8D7}" type="parTrans" cxnId="{0874535E-64AA-479D-ACC9-948024758875}">
      <dgm:prSet/>
      <dgm:spPr/>
      <dgm:t>
        <a:bodyPr/>
        <a:lstStyle/>
        <a:p>
          <a:endParaRPr lang="en-US"/>
        </a:p>
      </dgm:t>
    </dgm:pt>
    <dgm:pt modelId="{67907D3C-3C76-47EF-AD66-9F7088C1CEBF}" type="sibTrans" cxnId="{0874535E-64AA-479D-ACC9-948024758875}">
      <dgm:prSet/>
      <dgm:spPr/>
      <dgm:t>
        <a:bodyPr/>
        <a:lstStyle/>
        <a:p>
          <a:endParaRPr lang="en-US"/>
        </a:p>
      </dgm:t>
    </dgm:pt>
    <dgm:pt modelId="{4B25235C-2221-4F03-AC97-8800F5EECB94}">
      <dgm:prSet/>
      <dgm:spPr/>
      <dgm:t>
        <a:bodyPr/>
        <a:lstStyle/>
        <a:p>
          <a:r>
            <a:rPr lang="en-US"/>
            <a:t>Utility Companies</a:t>
          </a:r>
        </a:p>
      </dgm:t>
    </dgm:pt>
    <dgm:pt modelId="{1E236890-D953-401E-A475-13BF2A1C13A7}" type="parTrans" cxnId="{CAC6AE2B-45DA-4C75-A468-2DD3C813BDCC}">
      <dgm:prSet/>
      <dgm:spPr/>
      <dgm:t>
        <a:bodyPr/>
        <a:lstStyle/>
        <a:p>
          <a:endParaRPr lang="en-US"/>
        </a:p>
      </dgm:t>
    </dgm:pt>
    <dgm:pt modelId="{142CE212-C11E-426F-A142-365C8211F6ED}" type="sibTrans" cxnId="{CAC6AE2B-45DA-4C75-A468-2DD3C813BDCC}">
      <dgm:prSet/>
      <dgm:spPr/>
      <dgm:t>
        <a:bodyPr/>
        <a:lstStyle/>
        <a:p>
          <a:endParaRPr lang="en-US"/>
        </a:p>
      </dgm:t>
    </dgm:pt>
    <dgm:pt modelId="{3214F61F-775E-458C-955F-D3B65F84EABC}">
      <dgm:prSet/>
      <dgm:spPr/>
      <dgm:t>
        <a:bodyPr/>
        <a:lstStyle/>
        <a:p>
          <a:r>
            <a:rPr lang="en-US"/>
            <a:t>Airlines and airports</a:t>
          </a:r>
        </a:p>
      </dgm:t>
    </dgm:pt>
    <dgm:pt modelId="{E564029C-E922-472A-BD3D-0C8F46D8A533}" type="parTrans" cxnId="{9594015C-AD48-4D7E-BF65-37B43EC3387E}">
      <dgm:prSet/>
      <dgm:spPr/>
      <dgm:t>
        <a:bodyPr/>
        <a:lstStyle/>
        <a:p>
          <a:endParaRPr lang="en-US"/>
        </a:p>
      </dgm:t>
    </dgm:pt>
    <dgm:pt modelId="{957DB0A9-D0C5-487B-9DE8-98B84F3BCDE5}" type="sibTrans" cxnId="{9594015C-AD48-4D7E-BF65-37B43EC3387E}">
      <dgm:prSet/>
      <dgm:spPr/>
      <dgm:t>
        <a:bodyPr/>
        <a:lstStyle/>
        <a:p>
          <a:endParaRPr lang="en-US"/>
        </a:p>
      </dgm:t>
    </dgm:pt>
    <dgm:pt modelId="{36B4CCBB-1289-471D-902C-5AD2119E7678}" type="pres">
      <dgm:prSet presAssocID="{78763FA8-7607-4775-8473-6932052279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3D2A94-0275-4750-9744-E46D910F9269}" type="pres">
      <dgm:prSet presAssocID="{19E6F626-C816-40B4-861F-D897C86244CE}" presName="hierRoot1" presStyleCnt="0"/>
      <dgm:spPr/>
    </dgm:pt>
    <dgm:pt modelId="{3739700D-082D-451A-ACAF-515E0E095402}" type="pres">
      <dgm:prSet presAssocID="{19E6F626-C816-40B4-861F-D897C86244CE}" presName="composite" presStyleCnt="0"/>
      <dgm:spPr/>
    </dgm:pt>
    <dgm:pt modelId="{E5C6BD03-0ACA-4ECD-865D-77E51239DC03}" type="pres">
      <dgm:prSet presAssocID="{19E6F626-C816-40B4-861F-D897C86244CE}" presName="background" presStyleLbl="node0" presStyleIdx="0" presStyleCnt="5"/>
      <dgm:spPr/>
    </dgm:pt>
    <dgm:pt modelId="{F56089A8-5A60-4C0D-98CD-986AFF57A011}" type="pres">
      <dgm:prSet presAssocID="{19E6F626-C816-40B4-861F-D897C86244CE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149FF-E903-45B3-BC52-B47550FDA844}" type="pres">
      <dgm:prSet presAssocID="{19E6F626-C816-40B4-861F-D897C86244CE}" presName="hierChild2" presStyleCnt="0"/>
      <dgm:spPr/>
    </dgm:pt>
    <dgm:pt modelId="{75D027F7-9E35-4148-9BA0-79442D50E78C}" type="pres">
      <dgm:prSet presAssocID="{6C5BBC16-EDEC-485D-B213-18FC0D6D6CA7}" presName="hierRoot1" presStyleCnt="0"/>
      <dgm:spPr/>
    </dgm:pt>
    <dgm:pt modelId="{A452A187-9E29-44ED-A6EB-0D838BB40FE4}" type="pres">
      <dgm:prSet presAssocID="{6C5BBC16-EDEC-485D-B213-18FC0D6D6CA7}" presName="composite" presStyleCnt="0"/>
      <dgm:spPr/>
    </dgm:pt>
    <dgm:pt modelId="{D6C833DE-2B9D-49FD-8269-19D41EBFC0FC}" type="pres">
      <dgm:prSet presAssocID="{6C5BBC16-EDEC-485D-B213-18FC0D6D6CA7}" presName="background" presStyleLbl="node0" presStyleIdx="1" presStyleCnt="5"/>
      <dgm:spPr/>
    </dgm:pt>
    <dgm:pt modelId="{4868AB2A-768A-40E3-BA09-7C1520D8F7D9}" type="pres">
      <dgm:prSet presAssocID="{6C5BBC16-EDEC-485D-B213-18FC0D6D6CA7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A0A194-08AE-4987-BAB2-147728D6A54D}" type="pres">
      <dgm:prSet presAssocID="{6C5BBC16-EDEC-485D-B213-18FC0D6D6CA7}" presName="hierChild2" presStyleCnt="0"/>
      <dgm:spPr/>
    </dgm:pt>
    <dgm:pt modelId="{24CA704D-6E1F-43F4-84FA-C20AC7BB5A3D}" type="pres">
      <dgm:prSet presAssocID="{DD1C63BE-4D0B-494D-A0FC-31006C97A958}" presName="hierRoot1" presStyleCnt="0"/>
      <dgm:spPr/>
    </dgm:pt>
    <dgm:pt modelId="{9BDC19A1-98FB-414C-8086-FE1FD9755E28}" type="pres">
      <dgm:prSet presAssocID="{DD1C63BE-4D0B-494D-A0FC-31006C97A958}" presName="composite" presStyleCnt="0"/>
      <dgm:spPr/>
    </dgm:pt>
    <dgm:pt modelId="{00275A14-EA53-477C-BE54-44E81175AA8E}" type="pres">
      <dgm:prSet presAssocID="{DD1C63BE-4D0B-494D-A0FC-31006C97A958}" presName="background" presStyleLbl="node0" presStyleIdx="2" presStyleCnt="5"/>
      <dgm:spPr/>
    </dgm:pt>
    <dgm:pt modelId="{5299BD77-22FF-48C7-8AA2-1AC4D0B8A3C8}" type="pres">
      <dgm:prSet presAssocID="{DD1C63BE-4D0B-494D-A0FC-31006C97A958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00AF5-7507-4FDF-B123-958AFC1F9127}" type="pres">
      <dgm:prSet presAssocID="{DD1C63BE-4D0B-494D-A0FC-31006C97A958}" presName="hierChild2" presStyleCnt="0"/>
      <dgm:spPr/>
    </dgm:pt>
    <dgm:pt modelId="{7EE43EC6-71C9-4C1A-80D7-F7CD1DF8ECD7}" type="pres">
      <dgm:prSet presAssocID="{4B25235C-2221-4F03-AC97-8800F5EECB94}" presName="hierRoot1" presStyleCnt="0"/>
      <dgm:spPr/>
    </dgm:pt>
    <dgm:pt modelId="{4E22CB37-3FBA-4FC7-8725-DDBC11D0FC68}" type="pres">
      <dgm:prSet presAssocID="{4B25235C-2221-4F03-AC97-8800F5EECB94}" presName="composite" presStyleCnt="0"/>
      <dgm:spPr/>
    </dgm:pt>
    <dgm:pt modelId="{D61E06D6-12E5-416D-AF0A-D6F4F856C832}" type="pres">
      <dgm:prSet presAssocID="{4B25235C-2221-4F03-AC97-8800F5EECB94}" presName="background" presStyleLbl="node0" presStyleIdx="3" presStyleCnt="5"/>
      <dgm:spPr/>
    </dgm:pt>
    <dgm:pt modelId="{E7BD1ADA-1A83-485B-995D-91C900413C28}" type="pres">
      <dgm:prSet presAssocID="{4B25235C-2221-4F03-AC97-8800F5EECB94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289632-44C6-4041-AAA9-43B68C9A2424}" type="pres">
      <dgm:prSet presAssocID="{4B25235C-2221-4F03-AC97-8800F5EECB94}" presName="hierChild2" presStyleCnt="0"/>
      <dgm:spPr/>
    </dgm:pt>
    <dgm:pt modelId="{E7BD3D8D-D629-4AD9-AE91-C09D7069148C}" type="pres">
      <dgm:prSet presAssocID="{3214F61F-775E-458C-955F-D3B65F84EABC}" presName="hierRoot1" presStyleCnt="0"/>
      <dgm:spPr/>
    </dgm:pt>
    <dgm:pt modelId="{1635D08E-44B2-49A5-AE02-17F0F34AB163}" type="pres">
      <dgm:prSet presAssocID="{3214F61F-775E-458C-955F-D3B65F84EABC}" presName="composite" presStyleCnt="0"/>
      <dgm:spPr/>
    </dgm:pt>
    <dgm:pt modelId="{48C44B19-3DF4-4CD7-9558-2971A04C7172}" type="pres">
      <dgm:prSet presAssocID="{3214F61F-775E-458C-955F-D3B65F84EABC}" presName="background" presStyleLbl="node0" presStyleIdx="4" presStyleCnt="5"/>
      <dgm:spPr/>
    </dgm:pt>
    <dgm:pt modelId="{B81D7B47-A107-4991-925E-F603E104370F}" type="pres">
      <dgm:prSet presAssocID="{3214F61F-775E-458C-955F-D3B65F84EABC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DEFAEC-8B18-4172-8B4E-22F81A5A91D1}" type="pres">
      <dgm:prSet presAssocID="{3214F61F-775E-458C-955F-D3B65F84EABC}" presName="hierChild2" presStyleCnt="0"/>
      <dgm:spPr/>
    </dgm:pt>
  </dgm:ptLst>
  <dgm:cxnLst>
    <dgm:cxn modelId="{5DA3EF66-1E02-4695-943A-E6ADAD11DB40}" type="presOf" srcId="{6C5BBC16-EDEC-485D-B213-18FC0D6D6CA7}" destId="{4868AB2A-768A-40E3-BA09-7C1520D8F7D9}" srcOrd="0" destOrd="0" presId="urn:microsoft.com/office/officeart/2005/8/layout/hierarchy1"/>
    <dgm:cxn modelId="{9594015C-AD48-4D7E-BF65-37B43EC3387E}" srcId="{78763FA8-7607-4775-8473-693205227966}" destId="{3214F61F-775E-458C-955F-D3B65F84EABC}" srcOrd="4" destOrd="0" parTransId="{E564029C-E922-472A-BD3D-0C8F46D8A533}" sibTransId="{957DB0A9-D0C5-487B-9DE8-98B84F3BCDE5}"/>
    <dgm:cxn modelId="{3ED8E93F-783E-4AB2-9C80-4F7039C9301B}" type="presOf" srcId="{78763FA8-7607-4775-8473-693205227966}" destId="{36B4CCBB-1289-471D-902C-5AD2119E7678}" srcOrd="0" destOrd="0" presId="urn:microsoft.com/office/officeart/2005/8/layout/hierarchy1"/>
    <dgm:cxn modelId="{6FDA48AF-16BB-4FE8-908F-D4BE77BB33B9}" type="presOf" srcId="{19E6F626-C816-40B4-861F-D897C86244CE}" destId="{F56089A8-5A60-4C0D-98CD-986AFF57A011}" srcOrd="0" destOrd="0" presId="urn:microsoft.com/office/officeart/2005/8/layout/hierarchy1"/>
    <dgm:cxn modelId="{0167F740-AA53-4C61-9118-EB180AD1F591}" type="presOf" srcId="{DD1C63BE-4D0B-494D-A0FC-31006C97A958}" destId="{5299BD77-22FF-48C7-8AA2-1AC4D0B8A3C8}" srcOrd="0" destOrd="0" presId="urn:microsoft.com/office/officeart/2005/8/layout/hierarchy1"/>
    <dgm:cxn modelId="{0874535E-64AA-479D-ACC9-948024758875}" srcId="{78763FA8-7607-4775-8473-693205227966}" destId="{DD1C63BE-4D0B-494D-A0FC-31006C97A958}" srcOrd="2" destOrd="0" parTransId="{D7A0D9CD-0AE5-4436-9781-54BF0B76D8D7}" sibTransId="{67907D3C-3C76-47EF-AD66-9F7088C1CEBF}"/>
    <dgm:cxn modelId="{EEABE822-090B-4E99-B3FC-7C73B877422C}" type="presOf" srcId="{3214F61F-775E-458C-955F-D3B65F84EABC}" destId="{B81D7B47-A107-4991-925E-F603E104370F}" srcOrd="0" destOrd="0" presId="urn:microsoft.com/office/officeart/2005/8/layout/hierarchy1"/>
    <dgm:cxn modelId="{9755F489-1F54-43AA-8984-CA6452B1C1DC}" srcId="{78763FA8-7607-4775-8473-693205227966}" destId="{19E6F626-C816-40B4-861F-D897C86244CE}" srcOrd="0" destOrd="0" parTransId="{0809B3B1-647B-4CDD-A053-00AF9E56BBC6}" sibTransId="{A11A0696-484D-4A23-8FE0-025B4CA8DD96}"/>
    <dgm:cxn modelId="{CAC6AE2B-45DA-4C75-A468-2DD3C813BDCC}" srcId="{78763FA8-7607-4775-8473-693205227966}" destId="{4B25235C-2221-4F03-AC97-8800F5EECB94}" srcOrd="3" destOrd="0" parTransId="{1E236890-D953-401E-A475-13BF2A1C13A7}" sibTransId="{142CE212-C11E-426F-A142-365C8211F6ED}"/>
    <dgm:cxn modelId="{2F43298A-30F5-4B7A-AEA5-9C84FE12ADB9}" type="presOf" srcId="{4B25235C-2221-4F03-AC97-8800F5EECB94}" destId="{E7BD1ADA-1A83-485B-995D-91C900413C28}" srcOrd="0" destOrd="0" presId="urn:microsoft.com/office/officeart/2005/8/layout/hierarchy1"/>
    <dgm:cxn modelId="{D7553872-8BF5-4F89-B446-C5F61380EB32}" srcId="{78763FA8-7607-4775-8473-693205227966}" destId="{6C5BBC16-EDEC-485D-B213-18FC0D6D6CA7}" srcOrd="1" destOrd="0" parTransId="{F52D86A8-FDB5-4B2D-873C-FE5A1413BB1A}" sibTransId="{2BF6BF25-0772-4B97-9079-9B3319CAA920}"/>
    <dgm:cxn modelId="{0ADA2469-131A-4E12-ABE5-B9B31BC7C169}" type="presParOf" srcId="{36B4CCBB-1289-471D-902C-5AD2119E7678}" destId="{CC3D2A94-0275-4750-9744-E46D910F9269}" srcOrd="0" destOrd="0" presId="urn:microsoft.com/office/officeart/2005/8/layout/hierarchy1"/>
    <dgm:cxn modelId="{1DABF6F0-3252-4C4A-B2DB-320C2FC5A350}" type="presParOf" srcId="{CC3D2A94-0275-4750-9744-E46D910F9269}" destId="{3739700D-082D-451A-ACAF-515E0E095402}" srcOrd="0" destOrd="0" presId="urn:microsoft.com/office/officeart/2005/8/layout/hierarchy1"/>
    <dgm:cxn modelId="{156414AD-FFA4-40F5-A6E8-26A4B3D3F426}" type="presParOf" srcId="{3739700D-082D-451A-ACAF-515E0E095402}" destId="{E5C6BD03-0ACA-4ECD-865D-77E51239DC03}" srcOrd="0" destOrd="0" presId="urn:microsoft.com/office/officeart/2005/8/layout/hierarchy1"/>
    <dgm:cxn modelId="{89D97039-3FFE-43E3-9122-B19313A74982}" type="presParOf" srcId="{3739700D-082D-451A-ACAF-515E0E095402}" destId="{F56089A8-5A60-4C0D-98CD-986AFF57A011}" srcOrd="1" destOrd="0" presId="urn:microsoft.com/office/officeart/2005/8/layout/hierarchy1"/>
    <dgm:cxn modelId="{6257164C-4CAA-4424-9EA7-CB84415E6709}" type="presParOf" srcId="{CC3D2A94-0275-4750-9744-E46D910F9269}" destId="{C2E149FF-E903-45B3-BC52-B47550FDA844}" srcOrd="1" destOrd="0" presId="urn:microsoft.com/office/officeart/2005/8/layout/hierarchy1"/>
    <dgm:cxn modelId="{258E133B-94BB-4161-81AB-353B70A2FE29}" type="presParOf" srcId="{36B4CCBB-1289-471D-902C-5AD2119E7678}" destId="{75D027F7-9E35-4148-9BA0-79442D50E78C}" srcOrd="1" destOrd="0" presId="urn:microsoft.com/office/officeart/2005/8/layout/hierarchy1"/>
    <dgm:cxn modelId="{AE339F7D-0C56-49EE-9A14-DD5591A56B95}" type="presParOf" srcId="{75D027F7-9E35-4148-9BA0-79442D50E78C}" destId="{A452A187-9E29-44ED-A6EB-0D838BB40FE4}" srcOrd="0" destOrd="0" presId="urn:microsoft.com/office/officeart/2005/8/layout/hierarchy1"/>
    <dgm:cxn modelId="{13164C59-B576-4881-8EE4-F34CF64AAD6F}" type="presParOf" srcId="{A452A187-9E29-44ED-A6EB-0D838BB40FE4}" destId="{D6C833DE-2B9D-49FD-8269-19D41EBFC0FC}" srcOrd="0" destOrd="0" presId="urn:microsoft.com/office/officeart/2005/8/layout/hierarchy1"/>
    <dgm:cxn modelId="{C6AEF312-11D7-4517-B072-D1D711B0FF23}" type="presParOf" srcId="{A452A187-9E29-44ED-A6EB-0D838BB40FE4}" destId="{4868AB2A-768A-40E3-BA09-7C1520D8F7D9}" srcOrd="1" destOrd="0" presId="urn:microsoft.com/office/officeart/2005/8/layout/hierarchy1"/>
    <dgm:cxn modelId="{F4040E9B-E5F2-478E-B261-5344BD6B20BE}" type="presParOf" srcId="{75D027F7-9E35-4148-9BA0-79442D50E78C}" destId="{60A0A194-08AE-4987-BAB2-147728D6A54D}" srcOrd="1" destOrd="0" presId="urn:microsoft.com/office/officeart/2005/8/layout/hierarchy1"/>
    <dgm:cxn modelId="{4FF4AE1B-14AF-4141-8DE5-4FEA70D5032B}" type="presParOf" srcId="{36B4CCBB-1289-471D-902C-5AD2119E7678}" destId="{24CA704D-6E1F-43F4-84FA-C20AC7BB5A3D}" srcOrd="2" destOrd="0" presId="urn:microsoft.com/office/officeart/2005/8/layout/hierarchy1"/>
    <dgm:cxn modelId="{F1C23C63-5205-489E-9B06-1D16EA15920B}" type="presParOf" srcId="{24CA704D-6E1F-43F4-84FA-C20AC7BB5A3D}" destId="{9BDC19A1-98FB-414C-8086-FE1FD9755E28}" srcOrd="0" destOrd="0" presId="urn:microsoft.com/office/officeart/2005/8/layout/hierarchy1"/>
    <dgm:cxn modelId="{2C53C1C7-473F-4331-A766-D58478E1C38A}" type="presParOf" srcId="{9BDC19A1-98FB-414C-8086-FE1FD9755E28}" destId="{00275A14-EA53-477C-BE54-44E81175AA8E}" srcOrd="0" destOrd="0" presId="urn:microsoft.com/office/officeart/2005/8/layout/hierarchy1"/>
    <dgm:cxn modelId="{222532EB-C265-4EF4-86C1-B389F08F963B}" type="presParOf" srcId="{9BDC19A1-98FB-414C-8086-FE1FD9755E28}" destId="{5299BD77-22FF-48C7-8AA2-1AC4D0B8A3C8}" srcOrd="1" destOrd="0" presId="urn:microsoft.com/office/officeart/2005/8/layout/hierarchy1"/>
    <dgm:cxn modelId="{73EC3D83-0F2A-47AB-89E5-347DDCC920B6}" type="presParOf" srcId="{24CA704D-6E1F-43F4-84FA-C20AC7BB5A3D}" destId="{66400AF5-7507-4FDF-B123-958AFC1F9127}" srcOrd="1" destOrd="0" presId="urn:microsoft.com/office/officeart/2005/8/layout/hierarchy1"/>
    <dgm:cxn modelId="{BA597511-45E2-4776-B0DF-93E2B3D9A3C5}" type="presParOf" srcId="{36B4CCBB-1289-471D-902C-5AD2119E7678}" destId="{7EE43EC6-71C9-4C1A-80D7-F7CD1DF8ECD7}" srcOrd="3" destOrd="0" presId="urn:microsoft.com/office/officeart/2005/8/layout/hierarchy1"/>
    <dgm:cxn modelId="{CA2BB400-5533-4CC7-9D84-EC86C578BDC6}" type="presParOf" srcId="{7EE43EC6-71C9-4C1A-80D7-F7CD1DF8ECD7}" destId="{4E22CB37-3FBA-4FC7-8725-DDBC11D0FC68}" srcOrd="0" destOrd="0" presId="urn:microsoft.com/office/officeart/2005/8/layout/hierarchy1"/>
    <dgm:cxn modelId="{E31C6504-DE75-46B2-89CB-FEBD2E4F87F7}" type="presParOf" srcId="{4E22CB37-3FBA-4FC7-8725-DDBC11D0FC68}" destId="{D61E06D6-12E5-416D-AF0A-D6F4F856C832}" srcOrd="0" destOrd="0" presId="urn:microsoft.com/office/officeart/2005/8/layout/hierarchy1"/>
    <dgm:cxn modelId="{5809CF93-9C59-4B2E-97F3-DA61B8ED942F}" type="presParOf" srcId="{4E22CB37-3FBA-4FC7-8725-DDBC11D0FC68}" destId="{E7BD1ADA-1A83-485B-995D-91C900413C28}" srcOrd="1" destOrd="0" presId="urn:microsoft.com/office/officeart/2005/8/layout/hierarchy1"/>
    <dgm:cxn modelId="{CD1D80B3-C714-4868-814F-BC1452158344}" type="presParOf" srcId="{7EE43EC6-71C9-4C1A-80D7-F7CD1DF8ECD7}" destId="{B1289632-44C6-4041-AAA9-43B68C9A2424}" srcOrd="1" destOrd="0" presId="urn:microsoft.com/office/officeart/2005/8/layout/hierarchy1"/>
    <dgm:cxn modelId="{0181C0FB-6FC2-40B5-8BE2-9E293B04CEBC}" type="presParOf" srcId="{36B4CCBB-1289-471D-902C-5AD2119E7678}" destId="{E7BD3D8D-D629-4AD9-AE91-C09D7069148C}" srcOrd="4" destOrd="0" presId="urn:microsoft.com/office/officeart/2005/8/layout/hierarchy1"/>
    <dgm:cxn modelId="{2027DF05-47D5-4BC0-925A-0E968C001EAB}" type="presParOf" srcId="{E7BD3D8D-D629-4AD9-AE91-C09D7069148C}" destId="{1635D08E-44B2-49A5-AE02-17F0F34AB163}" srcOrd="0" destOrd="0" presId="urn:microsoft.com/office/officeart/2005/8/layout/hierarchy1"/>
    <dgm:cxn modelId="{2147FC00-D165-4697-AC23-B6BDE0F8981F}" type="presParOf" srcId="{1635D08E-44B2-49A5-AE02-17F0F34AB163}" destId="{48C44B19-3DF4-4CD7-9558-2971A04C7172}" srcOrd="0" destOrd="0" presId="urn:microsoft.com/office/officeart/2005/8/layout/hierarchy1"/>
    <dgm:cxn modelId="{292C3A74-C105-419B-BC10-B4DDF728FFF8}" type="presParOf" srcId="{1635D08E-44B2-49A5-AE02-17F0F34AB163}" destId="{B81D7B47-A107-4991-925E-F603E104370F}" srcOrd="1" destOrd="0" presId="urn:microsoft.com/office/officeart/2005/8/layout/hierarchy1"/>
    <dgm:cxn modelId="{822C588F-6CF7-4666-B038-243233B406F0}" type="presParOf" srcId="{E7BD3D8D-D629-4AD9-AE91-C09D7069148C}" destId="{91DEFAEC-8B18-4172-8B4E-22F81A5A91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5DE2B2-693C-45B1-9651-B6E7F85D97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23A862-A899-4C61-8F76-A688E56DD5D9}">
      <dgm:prSet phldrT="[Text]"/>
      <dgm:spPr/>
      <dgm:t>
        <a:bodyPr/>
        <a:lstStyle/>
        <a:p>
          <a:r>
            <a:rPr lang="en-US" dirty="0"/>
            <a:t>Corporate Governance</a:t>
          </a:r>
        </a:p>
      </dgm:t>
    </dgm:pt>
    <dgm:pt modelId="{0CDAE317-4BFD-4EA9-9C43-D18A35421EAA}" type="parTrans" cxnId="{405F49ED-9582-4DAB-A6BC-99D8FF5F90EE}">
      <dgm:prSet/>
      <dgm:spPr/>
      <dgm:t>
        <a:bodyPr/>
        <a:lstStyle/>
        <a:p>
          <a:endParaRPr lang="en-US"/>
        </a:p>
      </dgm:t>
    </dgm:pt>
    <dgm:pt modelId="{0D406EED-39C4-44AF-B4D0-7D99D558F437}" type="sibTrans" cxnId="{405F49ED-9582-4DAB-A6BC-99D8FF5F90EE}">
      <dgm:prSet/>
      <dgm:spPr/>
      <dgm:t>
        <a:bodyPr/>
        <a:lstStyle/>
        <a:p>
          <a:endParaRPr lang="en-US"/>
        </a:p>
      </dgm:t>
    </dgm:pt>
    <dgm:pt modelId="{6F55B119-0025-4BAB-9AF7-41162C43305A}">
      <dgm:prSet phldrT="[Text]"/>
      <dgm:spPr/>
      <dgm:t>
        <a:bodyPr/>
        <a:lstStyle/>
        <a:p>
          <a:r>
            <a:rPr lang="en-US" dirty="0"/>
            <a:t>IT Governance</a:t>
          </a:r>
        </a:p>
      </dgm:t>
    </dgm:pt>
    <dgm:pt modelId="{4165DA22-0158-4796-9951-B37E04DF2085}" type="parTrans" cxnId="{EDB78E08-B6F4-413E-8E4E-677ED15228B7}">
      <dgm:prSet/>
      <dgm:spPr/>
      <dgm:t>
        <a:bodyPr/>
        <a:lstStyle/>
        <a:p>
          <a:endParaRPr lang="en-US"/>
        </a:p>
      </dgm:t>
    </dgm:pt>
    <dgm:pt modelId="{6A59561F-CA6D-4570-8490-AA04529772CA}" type="sibTrans" cxnId="{EDB78E08-B6F4-413E-8E4E-677ED15228B7}">
      <dgm:prSet/>
      <dgm:spPr/>
      <dgm:t>
        <a:bodyPr/>
        <a:lstStyle/>
        <a:p>
          <a:endParaRPr lang="en-US"/>
        </a:p>
      </dgm:t>
    </dgm:pt>
    <dgm:pt modelId="{339E24B0-49A7-400F-9CC0-D987A84EFE04}">
      <dgm:prSet phldrT="[Text]"/>
      <dgm:spPr/>
      <dgm:t>
        <a:bodyPr/>
        <a:lstStyle/>
        <a:p>
          <a:r>
            <a:rPr lang="en-US" dirty="0"/>
            <a:t>Data Governance</a:t>
          </a:r>
        </a:p>
      </dgm:t>
    </dgm:pt>
    <dgm:pt modelId="{90EE8D88-2E13-4FB4-8FCD-5FA97EC65262}" type="parTrans" cxnId="{2B71A739-21C8-42BF-A6C4-E40B39C4CEDA}">
      <dgm:prSet/>
      <dgm:spPr/>
      <dgm:t>
        <a:bodyPr/>
        <a:lstStyle/>
        <a:p>
          <a:endParaRPr lang="en-US"/>
        </a:p>
      </dgm:t>
    </dgm:pt>
    <dgm:pt modelId="{AD177506-B9C5-463F-AEC6-2444BE988AC3}" type="sibTrans" cxnId="{2B71A739-21C8-42BF-A6C4-E40B39C4CEDA}">
      <dgm:prSet/>
      <dgm:spPr/>
      <dgm:t>
        <a:bodyPr/>
        <a:lstStyle/>
        <a:p>
          <a:endParaRPr lang="en-US"/>
        </a:p>
      </dgm:t>
    </dgm:pt>
    <dgm:pt modelId="{CA853276-F29D-4A2B-BB09-A63B1247893B}" type="pres">
      <dgm:prSet presAssocID="{CE5DE2B2-693C-45B1-9651-B6E7F85D97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A03E04-EDDC-415E-9144-6FB84ED46D2C}" type="pres">
      <dgm:prSet presAssocID="{DA23A862-A899-4C61-8F76-A688E56DD5D9}" presName="hierRoot1" presStyleCnt="0"/>
      <dgm:spPr/>
    </dgm:pt>
    <dgm:pt modelId="{16389C90-933B-4EFB-91D2-30E7FFF4FAB3}" type="pres">
      <dgm:prSet presAssocID="{DA23A862-A899-4C61-8F76-A688E56DD5D9}" presName="composite" presStyleCnt="0"/>
      <dgm:spPr/>
    </dgm:pt>
    <dgm:pt modelId="{37E48680-1E0E-476C-BE5F-18641991A7B8}" type="pres">
      <dgm:prSet presAssocID="{DA23A862-A899-4C61-8F76-A688E56DD5D9}" presName="background" presStyleLbl="node0" presStyleIdx="0" presStyleCnt="1"/>
      <dgm:spPr>
        <a:solidFill>
          <a:srgbClr val="FFFF00"/>
        </a:solidFill>
        <a:ln>
          <a:solidFill>
            <a:srgbClr val="FFFF00"/>
          </a:solidFill>
        </a:ln>
      </dgm:spPr>
    </dgm:pt>
    <dgm:pt modelId="{692ADE88-62B4-447D-AB7B-C794876ED86D}" type="pres">
      <dgm:prSet presAssocID="{DA23A862-A899-4C61-8F76-A688E56DD5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9F3875-20E6-47C3-AB1C-0F0840BC508B}" type="pres">
      <dgm:prSet presAssocID="{DA23A862-A899-4C61-8F76-A688E56DD5D9}" presName="hierChild2" presStyleCnt="0"/>
      <dgm:spPr/>
    </dgm:pt>
    <dgm:pt modelId="{62E58726-E361-4C84-99CE-5B6A2B936002}" type="pres">
      <dgm:prSet presAssocID="{4165DA22-0158-4796-9951-B37E04DF208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D917975-6394-4583-8B68-3781C5593095}" type="pres">
      <dgm:prSet presAssocID="{6F55B119-0025-4BAB-9AF7-41162C43305A}" presName="hierRoot2" presStyleCnt="0"/>
      <dgm:spPr/>
    </dgm:pt>
    <dgm:pt modelId="{D744908E-3242-4AD4-BEE5-69D612D46548}" type="pres">
      <dgm:prSet presAssocID="{6F55B119-0025-4BAB-9AF7-41162C43305A}" presName="composite2" presStyleCnt="0"/>
      <dgm:spPr/>
    </dgm:pt>
    <dgm:pt modelId="{62E7DE7F-4007-4061-A013-8C93BB9CC573}" type="pres">
      <dgm:prSet presAssocID="{6F55B119-0025-4BAB-9AF7-41162C43305A}" presName="background2" presStyleLbl="node2" presStyleIdx="0" presStyleCnt="2"/>
      <dgm:spPr>
        <a:solidFill>
          <a:schemeClr val="accent5">
            <a:lumMod val="60000"/>
            <a:lumOff val="40000"/>
          </a:schemeClr>
        </a:solidFill>
      </dgm:spPr>
    </dgm:pt>
    <dgm:pt modelId="{A399297C-3F78-4FEB-BBE2-A1235E49BE78}" type="pres">
      <dgm:prSet presAssocID="{6F55B119-0025-4BAB-9AF7-41162C43305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09F36-5B1A-4BE1-B16C-E90BC4BE9B0F}" type="pres">
      <dgm:prSet presAssocID="{6F55B119-0025-4BAB-9AF7-41162C43305A}" presName="hierChild3" presStyleCnt="0"/>
      <dgm:spPr/>
    </dgm:pt>
    <dgm:pt modelId="{2AD65071-A74F-46EE-9132-80E4EB50DB0E}" type="pres">
      <dgm:prSet presAssocID="{90EE8D88-2E13-4FB4-8FCD-5FA97EC6526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E344ACE-CCF8-4E69-BB04-D9AEABD376E3}" type="pres">
      <dgm:prSet presAssocID="{339E24B0-49A7-400F-9CC0-D987A84EFE04}" presName="hierRoot2" presStyleCnt="0"/>
      <dgm:spPr/>
    </dgm:pt>
    <dgm:pt modelId="{7322F7AA-CE19-4730-93B3-5C0166618E5D}" type="pres">
      <dgm:prSet presAssocID="{339E24B0-49A7-400F-9CC0-D987A84EFE04}" presName="composite2" presStyleCnt="0"/>
      <dgm:spPr/>
    </dgm:pt>
    <dgm:pt modelId="{8C331AA0-E03C-475D-BB7B-3A94DE4F807A}" type="pres">
      <dgm:prSet presAssocID="{339E24B0-49A7-400F-9CC0-D987A84EFE04}" presName="background2" presStyleLbl="node2" presStyleIdx="1" presStyleCnt="2"/>
      <dgm:spPr>
        <a:solidFill>
          <a:schemeClr val="bg1">
            <a:lumMod val="50000"/>
            <a:lumOff val="50000"/>
          </a:schemeClr>
        </a:solidFill>
      </dgm:spPr>
    </dgm:pt>
    <dgm:pt modelId="{EEFC1573-56AC-4614-AAFD-D2020FA27F80}" type="pres">
      <dgm:prSet presAssocID="{339E24B0-49A7-400F-9CC0-D987A84EFE04}" presName="text2" presStyleLbl="fgAcc2" presStyleIdx="1" presStyleCnt="2" custLinFactNeighborX="12022" custLinFactNeighborY="2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0319E-7D17-47AC-AD2E-13032A8CA9ED}" type="pres">
      <dgm:prSet presAssocID="{339E24B0-49A7-400F-9CC0-D987A84EFE04}" presName="hierChild3" presStyleCnt="0"/>
      <dgm:spPr/>
    </dgm:pt>
  </dgm:ptLst>
  <dgm:cxnLst>
    <dgm:cxn modelId="{C0D1F64C-BCC2-41E8-9C6B-5A43800E1224}" type="presOf" srcId="{CE5DE2B2-693C-45B1-9651-B6E7F85D9759}" destId="{CA853276-F29D-4A2B-BB09-A63B1247893B}" srcOrd="0" destOrd="0" presId="urn:microsoft.com/office/officeart/2005/8/layout/hierarchy1"/>
    <dgm:cxn modelId="{405F49ED-9582-4DAB-A6BC-99D8FF5F90EE}" srcId="{CE5DE2B2-693C-45B1-9651-B6E7F85D9759}" destId="{DA23A862-A899-4C61-8F76-A688E56DD5D9}" srcOrd="0" destOrd="0" parTransId="{0CDAE317-4BFD-4EA9-9C43-D18A35421EAA}" sibTransId="{0D406EED-39C4-44AF-B4D0-7D99D558F437}"/>
    <dgm:cxn modelId="{2B71A739-21C8-42BF-A6C4-E40B39C4CEDA}" srcId="{DA23A862-A899-4C61-8F76-A688E56DD5D9}" destId="{339E24B0-49A7-400F-9CC0-D987A84EFE04}" srcOrd="1" destOrd="0" parTransId="{90EE8D88-2E13-4FB4-8FCD-5FA97EC65262}" sibTransId="{AD177506-B9C5-463F-AEC6-2444BE988AC3}"/>
    <dgm:cxn modelId="{25F7124F-36C9-4705-BA14-29A95EF912FD}" type="presOf" srcId="{90EE8D88-2E13-4FB4-8FCD-5FA97EC65262}" destId="{2AD65071-A74F-46EE-9132-80E4EB50DB0E}" srcOrd="0" destOrd="0" presId="urn:microsoft.com/office/officeart/2005/8/layout/hierarchy1"/>
    <dgm:cxn modelId="{6A55430B-096A-482E-8BEB-AC732E785631}" type="presOf" srcId="{4165DA22-0158-4796-9951-B37E04DF2085}" destId="{62E58726-E361-4C84-99CE-5B6A2B936002}" srcOrd="0" destOrd="0" presId="urn:microsoft.com/office/officeart/2005/8/layout/hierarchy1"/>
    <dgm:cxn modelId="{EDB78E08-B6F4-413E-8E4E-677ED15228B7}" srcId="{DA23A862-A899-4C61-8F76-A688E56DD5D9}" destId="{6F55B119-0025-4BAB-9AF7-41162C43305A}" srcOrd="0" destOrd="0" parTransId="{4165DA22-0158-4796-9951-B37E04DF2085}" sibTransId="{6A59561F-CA6D-4570-8490-AA04529772CA}"/>
    <dgm:cxn modelId="{72402319-CD4A-4CAC-9518-330604026CC6}" type="presOf" srcId="{DA23A862-A899-4C61-8F76-A688E56DD5D9}" destId="{692ADE88-62B4-447D-AB7B-C794876ED86D}" srcOrd="0" destOrd="0" presId="urn:microsoft.com/office/officeart/2005/8/layout/hierarchy1"/>
    <dgm:cxn modelId="{E2A454C3-9FA1-4720-A108-BD5DF6C30DFE}" type="presOf" srcId="{339E24B0-49A7-400F-9CC0-D987A84EFE04}" destId="{EEFC1573-56AC-4614-AAFD-D2020FA27F80}" srcOrd="0" destOrd="0" presId="urn:microsoft.com/office/officeart/2005/8/layout/hierarchy1"/>
    <dgm:cxn modelId="{EEA9874D-5EBE-427B-8A20-4DF984EC6DDD}" type="presOf" srcId="{6F55B119-0025-4BAB-9AF7-41162C43305A}" destId="{A399297C-3F78-4FEB-BBE2-A1235E49BE78}" srcOrd="0" destOrd="0" presId="urn:microsoft.com/office/officeart/2005/8/layout/hierarchy1"/>
    <dgm:cxn modelId="{FFCD5AF1-B776-43DC-BCCB-6A238EC8AE08}" type="presParOf" srcId="{CA853276-F29D-4A2B-BB09-A63B1247893B}" destId="{5FA03E04-EDDC-415E-9144-6FB84ED46D2C}" srcOrd="0" destOrd="0" presId="urn:microsoft.com/office/officeart/2005/8/layout/hierarchy1"/>
    <dgm:cxn modelId="{12ED972E-0059-4076-8EC0-6FC454BDD6F7}" type="presParOf" srcId="{5FA03E04-EDDC-415E-9144-6FB84ED46D2C}" destId="{16389C90-933B-4EFB-91D2-30E7FFF4FAB3}" srcOrd="0" destOrd="0" presId="urn:microsoft.com/office/officeart/2005/8/layout/hierarchy1"/>
    <dgm:cxn modelId="{56A5A647-454B-41AE-B4FE-828C5F43EA61}" type="presParOf" srcId="{16389C90-933B-4EFB-91D2-30E7FFF4FAB3}" destId="{37E48680-1E0E-476C-BE5F-18641991A7B8}" srcOrd="0" destOrd="0" presId="urn:microsoft.com/office/officeart/2005/8/layout/hierarchy1"/>
    <dgm:cxn modelId="{35D0CC45-8434-4D9D-A181-5A9DC2980475}" type="presParOf" srcId="{16389C90-933B-4EFB-91D2-30E7FFF4FAB3}" destId="{692ADE88-62B4-447D-AB7B-C794876ED86D}" srcOrd="1" destOrd="0" presId="urn:microsoft.com/office/officeart/2005/8/layout/hierarchy1"/>
    <dgm:cxn modelId="{E2ED65C5-3486-4A29-A9F8-3C60398E0F73}" type="presParOf" srcId="{5FA03E04-EDDC-415E-9144-6FB84ED46D2C}" destId="{829F3875-20E6-47C3-AB1C-0F0840BC508B}" srcOrd="1" destOrd="0" presId="urn:microsoft.com/office/officeart/2005/8/layout/hierarchy1"/>
    <dgm:cxn modelId="{C7E72727-C1D5-4C12-9617-2058BB74265E}" type="presParOf" srcId="{829F3875-20E6-47C3-AB1C-0F0840BC508B}" destId="{62E58726-E361-4C84-99CE-5B6A2B936002}" srcOrd="0" destOrd="0" presId="urn:microsoft.com/office/officeart/2005/8/layout/hierarchy1"/>
    <dgm:cxn modelId="{6852A8F6-7F71-4DB8-B1E6-BB72985F3DE3}" type="presParOf" srcId="{829F3875-20E6-47C3-AB1C-0F0840BC508B}" destId="{FD917975-6394-4583-8B68-3781C5593095}" srcOrd="1" destOrd="0" presId="urn:microsoft.com/office/officeart/2005/8/layout/hierarchy1"/>
    <dgm:cxn modelId="{FFBFF2BA-29D1-434F-9873-3EB71B6F461A}" type="presParOf" srcId="{FD917975-6394-4583-8B68-3781C5593095}" destId="{D744908E-3242-4AD4-BEE5-69D612D46548}" srcOrd="0" destOrd="0" presId="urn:microsoft.com/office/officeart/2005/8/layout/hierarchy1"/>
    <dgm:cxn modelId="{15ADA805-FC4B-4EDA-A862-D50602779FD3}" type="presParOf" srcId="{D744908E-3242-4AD4-BEE5-69D612D46548}" destId="{62E7DE7F-4007-4061-A013-8C93BB9CC573}" srcOrd="0" destOrd="0" presId="urn:microsoft.com/office/officeart/2005/8/layout/hierarchy1"/>
    <dgm:cxn modelId="{ADDBC3C8-0D0D-4DBB-8037-EDC105369A2B}" type="presParOf" srcId="{D744908E-3242-4AD4-BEE5-69D612D46548}" destId="{A399297C-3F78-4FEB-BBE2-A1235E49BE78}" srcOrd="1" destOrd="0" presId="urn:microsoft.com/office/officeart/2005/8/layout/hierarchy1"/>
    <dgm:cxn modelId="{75731C17-123C-4E5A-BC30-1A6EEF69BE4E}" type="presParOf" srcId="{FD917975-6394-4583-8B68-3781C5593095}" destId="{CBC09F36-5B1A-4BE1-B16C-E90BC4BE9B0F}" srcOrd="1" destOrd="0" presId="urn:microsoft.com/office/officeart/2005/8/layout/hierarchy1"/>
    <dgm:cxn modelId="{7409CEC5-6B8F-4908-BC44-3EE6BF33EE07}" type="presParOf" srcId="{829F3875-20E6-47C3-AB1C-0F0840BC508B}" destId="{2AD65071-A74F-46EE-9132-80E4EB50DB0E}" srcOrd="2" destOrd="0" presId="urn:microsoft.com/office/officeart/2005/8/layout/hierarchy1"/>
    <dgm:cxn modelId="{09E9C6B6-B752-446A-B41D-3B91BD78D855}" type="presParOf" srcId="{829F3875-20E6-47C3-AB1C-0F0840BC508B}" destId="{FE344ACE-CCF8-4E69-BB04-D9AEABD376E3}" srcOrd="3" destOrd="0" presId="urn:microsoft.com/office/officeart/2005/8/layout/hierarchy1"/>
    <dgm:cxn modelId="{A00C6BC0-B7B0-43FB-8C47-0D382AF72D2E}" type="presParOf" srcId="{FE344ACE-CCF8-4E69-BB04-D9AEABD376E3}" destId="{7322F7AA-CE19-4730-93B3-5C0166618E5D}" srcOrd="0" destOrd="0" presId="urn:microsoft.com/office/officeart/2005/8/layout/hierarchy1"/>
    <dgm:cxn modelId="{0AE237F4-DB3D-4973-9696-3F5F39AE29F9}" type="presParOf" srcId="{7322F7AA-CE19-4730-93B3-5C0166618E5D}" destId="{8C331AA0-E03C-475D-BB7B-3A94DE4F807A}" srcOrd="0" destOrd="0" presId="urn:microsoft.com/office/officeart/2005/8/layout/hierarchy1"/>
    <dgm:cxn modelId="{E6700269-644F-4622-BC2C-BDECEFBB43F6}" type="presParOf" srcId="{7322F7AA-CE19-4730-93B3-5C0166618E5D}" destId="{EEFC1573-56AC-4614-AAFD-D2020FA27F80}" srcOrd="1" destOrd="0" presId="urn:microsoft.com/office/officeart/2005/8/layout/hierarchy1"/>
    <dgm:cxn modelId="{CC3B19EE-E4FE-4BE0-BFD1-DB81B4371B0B}" type="presParOf" srcId="{FE344ACE-CCF8-4E69-BB04-D9AEABD376E3}" destId="{72E0319E-7D17-47AC-AD2E-13032A8CA9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80426-7A2A-4775-AA8B-5C32448496F8}">
      <dsp:nvSpPr>
        <dsp:cNvPr id="0" name=""/>
        <dsp:cNvSpPr/>
      </dsp:nvSpPr>
      <dsp:spPr>
        <a:xfrm>
          <a:off x="0" y="598350"/>
          <a:ext cx="6628804" cy="865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What is Data Governance?</a:t>
          </a:r>
        </a:p>
      </dsp:txBody>
      <dsp:txXfrm>
        <a:off x="42265" y="640615"/>
        <a:ext cx="6544274" cy="781270"/>
      </dsp:txXfrm>
    </dsp:sp>
    <dsp:sp modelId="{6C3AE36B-68A5-414A-A27A-84004142CA4E}">
      <dsp:nvSpPr>
        <dsp:cNvPr id="0" name=""/>
        <dsp:cNvSpPr/>
      </dsp:nvSpPr>
      <dsp:spPr>
        <a:xfrm>
          <a:off x="0" y="1570710"/>
          <a:ext cx="6628804" cy="865800"/>
        </a:xfrm>
        <a:prstGeom prst="roundRect">
          <a:avLst/>
        </a:prstGeom>
        <a:solidFill>
          <a:schemeClr val="accent3">
            <a:hueOff val="-477801"/>
            <a:satOff val="393"/>
            <a:lumOff val="-3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Why Teach Data Governance? </a:t>
          </a:r>
        </a:p>
      </dsp:txBody>
      <dsp:txXfrm>
        <a:off x="42265" y="1612975"/>
        <a:ext cx="6544274" cy="781270"/>
      </dsp:txXfrm>
    </dsp:sp>
    <dsp:sp modelId="{AEF542BF-23CD-48F1-9DB3-91444D67DCBE}">
      <dsp:nvSpPr>
        <dsp:cNvPr id="0" name=""/>
        <dsp:cNvSpPr/>
      </dsp:nvSpPr>
      <dsp:spPr>
        <a:xfrm>
          <a:off x="0" y="2543070"/>
          <a:ext cx="6628804" cy="865800"/>
        </a:xfrm>
        <a:prstGeom prst="roundRect">
          <a:avLst/>
        </a:prstGeom>
        <a:solidFill>
          <a:schemeClr val="accent3">
            <a:hueOff val="-955602"/>
            <a:satOff val="787"/>
            <a:lumOff val="-65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Concepts to Cover</a:t>
          </a:r>
        </a:p>
      </dsp:txBody>
      <dsp:txXfrm>
        <a:off x="42265" y="2585335"/>
        <a:ext cx="6544274" cy="781270"/>
      </dsp:txXfrm>
    </dsp:sp>
    <dsp:sp modelId="{76002722-0B0C-4863-9352-65DF12D4254D}">
      <dsp:nvSpPr>
        <dsp:cNvPr id="0" name=""/>
        <dsp:cNvSpPr/>
      </dsp:nvSpPr>
      <dsp:spPr>
        <a:xfrm>
          <a:off x="0" y="3515430"/>
          <a:ext cx="6628804" cy="865800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Case Study</a:t>
          </a:r>
        </a:p>
      </dsp:txBody>
      <dsp:txXfrm>
        <a:off x="42265" y="3557695"/>
        <a:ext cx="6544274" cy="78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6BD03-0ACA-4ECD-865D-77E51239DC03}">
      <dsp:nvSpPr>
        <dsp:cNvPr id="0" name=""/>
        <dsp:cNvSpPr/>
      </dsp:nvSpPr>
      <dsp:spPr>
        <a:xfrm>
          <a:off x="2265" y="2080987"/>
          <a:ext cx="1104045" cy="70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089A8-5A60-4C0D-98CD-986AFF57A011}">
      <dsp:nvSpPr>
        <dsp:cNvPr id="0" name=""/>
        <dsp:cNvSpPr/>
      </dsp:nvSpPr>
      <dsp:spPr>
        <a:xfrm>
          <a:off x="124937" y="2197525"/>
          <a:ext cx="1104045" cy="701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IRS</a:t>
          </a:r>
        </a:p>
      </dsp:txBody>
      <dsp:txXfrm>
        <a:off x="145471" y="2218059"/>
        <a:ext cx="1062977" cy="660000"/>
      </dsp:txXfrm>
    </dsp:sp>
    <dsp:sp modelId="{D6C833DE-2B9D-49FD-8269-19D41EBFC0FC}">
      <dsp:nvSpPr>
        <dsp:cNvPr id="0" name=""/>
        <dsp:cNvSpPr/>
      </dsp:nvSpPr>
      <dsp:spPr>
        <a:xfrm>
          <a:off x="1351654" y="2080987"/>
          <a:ext cx="1104045" cy="70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8AB2A-768A-40E3-BA09-7C1520D8F7D9}">
      <dsp:nvSpPr>
        <dsp:cNvPr id="0" name=""/>
        <dsp:cNvSpPr/>
      </dsp:nvSpPr>
      <dsp:spPr>
        <a:xfrm>
          <a:off x="1474326" y="2197525"/>
          <a:ext cx="1104045" cy="701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DMV</a:t>
          </a:r>
        </a:p>
      </dsp:txBody>
      <dsp:txXfrm>
        <a:off x="1494860" y="2218059"/>
        <a:ext cx="1062977" cy="660000"/>
      </dsp:txXfrm>
    </dsp:sp>
    <dsp:sp modelId="{00275A14-EA53-477C-BE54-44E81175AA8E}">
      <dsp:nvSpPr>
        <dsp:cNvPr id="0" name=""/>
        <dsp:cNvSpPr/>
      </dsp:nvSpPr>
      <dsp:spPr>
        <a:xfrm>
          <a:off x="2701043" y="2080987"/>
          <a:ext cx="1104045" cy="70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9BD77-22FF-48C7-8AA2-1AC4D0B8A3C8}">
      <dsp:nvSpPr>
        <dsp:cNvPr id="0" name=""/>
        <dsp:cNvSpPr/>
      </dsp:nvSpPr>
      <dsp:spPr>
        <a:xfrm>
          <a:off x="2823715" y="2197525"/>
          <a:ext cx="1104045" cy="701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Department of Justice</a:t>
          </a:r>
        </a:p>
      </dsp:txBody>
      <dsp:txXfrm>
        <a:off x="2844249" y="2218059"/>
        <a:ext cx="1062977" cy="660000"/>
      </dsp:txXfrm>
    </dsp:sp>
    <dsp:sp modelId="{D61E06D6-12E5-416D-AF0A-D6F4F856C832}">
      <dsp:nvSpPr>
        <dsp:cNvPr id="0" name=""/>
        <dsp:cNvSpPr/>
      </dsp:nvSpPr>
      <dsp:spPr>
        <a:xfrm>
          <a:off x="4050432" y="2080987"/>
          <a:ext cx="1104045" cy="70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BD1ADA-1A83-485B-995D-91C900413C28}">
      <dsp:nvSpPr>
        <dsp:cNvPr id="0" name=""/>
        <dsp:cNvSpPr/>
      </dsp:nvSpPr>
      <dsp:spPr>
        <a:xfrm>
          <a:off x="4173104" y="2197525"/>
          <a:ext cx="1104045" cy="701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Utility Companies</a:t>
          </a:r>
        </a:p>
      </dsp:txBody>
      <dsp:txXfrm>
        <a:off x="4193638" y="2218059"/>
        <a:ext cx="1062977" cy="660000"/>
      </dsp:txXfrm>
    </dsp:sp>
    <dsp:sp modelId="{48C44B19-3DF4-4CD7-9558-2971A04C7172}">
      <dsp:nvSpPr>
        <dsp:cNvPr id="0" name=""/>
        <dsp:cNvSpPr/>
      </dsp:nvSpPr>
      <dsp:spPr>
        <a:xfrm>
          <a:off x="5399821" y="2080987"/>
          <a:ext cx="1104045" cy="7010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1D7B47-A107-4991-925E-F603E104370F}">
      <dsp:nvSpPr>
        <dsp:cNvPr id="0" name=""/>
        <dsp:cNvSpPr/>
      </dsp:nvSpPr>
      <dsp:spPr>
        <a:xfrm>
          <a:off x="5522492" y="2197525"/>
          <a:ext cx="1104045" cy="701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Airlines and airports</a:t>
          </a:r>
        </a:p>
      </dsp:txBody>
      <dsp:txXfrm>
        <a:off x="5543026" y="2218059"/>
        <a:ext cx="1062977" cy="66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65071-A74F-46EE-9132-80E4EB50DB0E}">
      <dsp:nvSpPr>
        <dsp:cNvPr id="0" name=""/>
        <dsp:cNvSpPr/>
      </dsp:nvSpPr>
      <dsp:spPr>
        <a:xfrm>
          <a:off x="3957763" y="2184728"/>
          <a:ext cx="2238485" cy="100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747"/>
              </a:lnTo>
              <a:lnTo>
                <a:pt x="2238485" y="682747"/>
              </a:lnTo>
              <a:lnTo>
                <a:pt x="2238485" y="10012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58726-E361-4C84-99CE-5B6A2B936002}">
      <dsp:nvSpPr>
        <dsp:cNvPr id="0" name=""/>
        <dsp:cNvSpPr/>
      </dsp:nvSpPr>
      <dsp:spPr>
        <a:xfrm>
          <a:off x="1856423" y="2184728"/>
          <a:ext cx="2101339" cy="1000046"/>
        </a:xfrm>
        <a:custGeom>
          <a:avLst/>
          <a:gdLst/>
          <a:ahLst/>
          <a:cxnLst/>
          <a:rect l="0" t="0" r="0" b="0"/>
          <a:pathLst>
            <a:path>
              <a:moveTo>
                <a:pt x="2101339" y="0"/>
              </a:moveTo>
              <a:lnTo>
                <a:pt x="2101339" y="681502"/>
              </a:lnTo>
              <a:lnTo>
                <a:pt x="0" y="681502"/>
              </a:lnTo>
              <a:lnTo>
                <a:pt x="0" y="10000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8680-1E0E-476C-BE5F-18641991A7B8}">
      <dsp:nvSpPr>
        <dsp:cNvPr id="0" name=""/>
        <dsp:cNvSpPr/>
      </dsp:nvSpPr>
      <dsp:spPr>
        <a:xfrm>
          <a:off x="2238485" y="1245"/>
          <a:ext cx="3438556" cy="2183483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rnd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ADE88-62B4-447D-AB7B-C794876ED86D}">
      <dsp:nvSpPr>
        <dsp:cNvPr id="0" name=""/>
        <dsp:cNvSpPr/>
      </dsp:nvSpPr>
      <dsp:spPr>
        <a:xfrm>
          <a:off x="2620546" y="364203"/>
          <a:ext cx="3438556" cy="2183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Corporate Governance</a:t>
          </a:r>
        </a:p>
      </dsp:txBody>
      <dsp:txXfrm>
        <a:off x="2684498" y="428155"/>
        <a:ext cx="3310652" cy="2055579"/>
      </dsp:txXfrm>
    </dsp:sp>
    <dsp:sp modelId="{62E7DE7F-4007-4061-A013-8C93BB9CC573}">
      <dsp:nvSpPr>
        <dsp:cNvPr id="0" name=""/>
        <dsp:cNvSpPr/>
      </dsp:nvSpPr>
      <dsp:spPr>
        <a:xfrm>
          <a:off x="137145" y="3184775"/>
          <a:ext cx="3438556" cy="218348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9297C-3F78-4FEB-BBE2-A1235E49BE78}">
      <dsp:nvSpPr>
        <dsp:cNvPr id="0" name=""/>
        <dsp:cNvSpPr/>
      </dsp:nvSpPr>
      <dsp:spPr>
        <a:xfrm>
          <a:off x="519206" y="3547733"/>
          <a:ext cx="3438556" cy="2183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IT Governance</a:t>
          </a:r>
        </a:p>
      </dsp:txBody>
      <dsp:txXfrm>
        <a:off x="583158" y="3611685"/>
        <a:ext cx="3310652" cy="2055579"/>
      </dsp:txXfrm>
    </dsp:sp>
    <dsp:sp modelId="{8C331AA0-E03C-475D-BB7B-3A94DE4F807A}">
      <dsp:nvSpPr>
        <dsp:cNvPr id="0" name=""/>
        <dsp:cNvSpPr/>
      </dsp:nvSpPr>
      <dsp:spPr>
        <a:xfrm>
          <a:off x="4476970" y="3186020"/>
          <a:ext cx="3438556" cy="2183483"/>
        </a:xfrm>
        <a:prstGeom prst="roundRect">
          <a:avLst>
            <a:gd name="adj" fmla="val 10000"/>
          </a:avLst>
        </a:prstGeom>
        <a:solidFill>
          <a:schemeClr val="bg1">
            <a:lumMod val="50000"/>
            <a:lumOff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C1573-56AC-4614-AAFD-D2020FA27F80}">
      <dsp:nvSpPr>
        <dsp:cNvPr id="0" name=""/>
        <dsp:cNvSpPr/>
      </dsp:nvSpPr>
      <dsp:spPr>
        <a:xfrm>
          <a:off x="4859031" y="3548978"/>
          <a:ext cx="3438556" cy="2183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Data Governance</a:t>
          </a:r>
        </a:p>
      </dsp:txBody>
      <dsp:txXfrm>
        <a:off x="4922983" y="3612930"/>
        <a:ext cx="3310652" cy="2055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6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19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82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1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753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5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9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2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58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7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EDF9-3D79-45DA-8367-2F63551C4C7D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5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CD92-9D15-43B4-8516-073FCDAC90D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26" y="1484451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  <a:latin typeface="Constantia" panose="02030602050306030303" pitchFamily="18" charset="0"/>
              </a:rPr>
              <a:t>Data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-642731" y="3256929"/>
            <a:ext cx="9144000" cy="18638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onstantia" panose="02030602050306030303" pitchFamily="18" charset="0"/>
              </a:rPr>
              <a:t>Dr. Uma G. Gupta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nstantia" panose="02030602050306030303" pitchFamily="18" charset="0"/>
              </a:rPr>
              <a:t>Professor of Business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nstantia" panose="02030602050306030303" pitchFamily="18" charset="0"/>
              </a:rPr>
              <a:t>State University of New York at Buffalo State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nstantia" panose="02030602050306030303" pitchFamily="18" charset="0"/>
              </a:rPr>
              <a:t>guptaug@buffalostate.edu</a:t>
            </a:r>
          </a:p>
          <a:p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09622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3259" y="603463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897" y="72520"/>
            <a:ext cx="6377769" cy="6692073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Tactical: Data Steward</a:t>
            </a:r>
          </a:p>
          <a:p>
            <a:r>
              <a:rPr lang="en-US" sz="3200" dirty="0"/>
              <a:t>Detailed knowledge of business process and data requirements. </a:t>
            </a:r>
          </a:p>
          <a:p>
            <a:r>
              <a:rPr lang="en-US" sz="3200" dirty="0"/>
              <a:t>Translate business requirements into technical requirements. </a:t>
            </a:r>
          </a:p>
          <a:p>
            <a:r>
              <a:rPr lang="en-US" sz="3200" dirty="0"/>
              <a:t>Systems management and project management.</a:t>
            </a:r>
          </a:p>
          <a:p>
            <a:r>
              <a:rPr lang="en-US" sz="3200" dirty="0"/>
              <a:t>Train and educate data users.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358131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3259" y="603463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897" y="72520"/>
            <a:ext cx="6377769" cy="6692073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Operational: Users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Anybody who has their paws in data creation, conversion, and reporting!</a:t>
            </a:r>
          </a:p>
        </p:txBody>
      </p:sp>
    </p:spTree>
    <p:extLst>
      <p:ext uri="{BB962C8B-B14F-4D97-AF65-F5344CB8AC3E}">
        <p14:creationId xmlns:p14="http://schemas.microsoft.com/office/powerpoint/2010/main" val="2561912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733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 tools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DD3342-E329-4DA9-8103-FB336DD2E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677595"/>
              </p:ext>
            </p:extLst>
          </p:nvPr>
        </p:nvGraphicFramePr>
        <p:xfrm>
          <a:off x="3418162" y="601663"/>
          <a:ext cx="8297588" cy="573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6280037E-EBCF-4A58-B62C-E40FBDB9F0D8}"/>
              </a:ext>
            </a:extLst>
          </p:cNvPr>
          <p:cNvSpPr/>
          <p:nvPr/>
        </p:nvSpPr>
        <p:spPr>
          <a:xfrm>
            <a:off x="7400925" y="4933950"/>
            <a:ext cx="581025" cy="12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1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" y="0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7682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dirty="0"/>
              <a:t>Cheong, L.K., and Chang, V., “The Need for Data Governance: A Case Study,” 18th Australasian Conference on Information System The Need for Data Governance, 5-7 Dec 2007, Toowoomba</a:t>
            </a:r>
          </a:p>
          <a:p>
            <a:r>
              <a:rPr lang="nl-NL" dirty="0"/>
              <a:t>Marijn Janssen ⁎, Haiko van der Voort, AgungWahyudi, “</a:t>
            </a:r>
            <a:r>
              <a:rPr lang="en-US" dirty="0"/>
              <a:t>Factors influencing big data decision-making quality”, Delft University of Technology, Faculty of Technology, Policy and Management, </a:t>
            </a:r>
            <a:r>
              <a:rPr lang="en-US" dirty="0" err="1"/>
              <a:t>Jaffalaan</a:t>
            </a:r>
            <a:r>
              <a:rPr lang="en-US" dirty="0"/>
              <a:t> 5, 2628 BX Delft, The Netherlands</a:t>
            </a:r>
          </a:p>
          <a:p>
            <a:r>
              <a:rPr lang="en-US" dirty="0"/>
              <a:t>Wende, Kristin &amp; Otto, Boris: A Contingency Approach to Data Governance. 2007. - 12th International Conference on Information Quality (IQ-2007). - Cambridge, USA.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510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Agenda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42207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86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Data governance: Fit for Purpose. </a:t>
            </a:r>
          </a:p>
          <a:p>
            <a:r>
              <a:rPr lang="en-US" sz="3200" dirty="0"/>
              <a:t>Four Dimensions: Availability, Usability, Integrity, and Security.</a:t>
            </a:r>
          </a:p>
          <a:p>
            <a:r>
              <a:rPr lang="en-US" sz="3200" dirty="0"/>
              <a:t>Enterprise-wide Data Assets: </a:t>
            </a:r>
            <a:r>
              <a:rPr lang="en-US" sz="3200" i="1" dirty="0"/>
              <a:t>People, Processes, Policies,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1791116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2314" y="1439999"/>
            <a:ext cx="6450496" cy="439331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Benefits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166" y="1222733"/>
            <a:ext cx="7763208" cy="5416825"/>
          </a:xfrm>
        </p:spPr>
        <p:txBody>
          <a:bodyPr anchor="ctr">
            <a:noAutofit/>
          </a:bodyPr>
          <a:lstStyle/>
          <a:p>
            <a:r>
              <a:rPr lang="en-US" sz="2800" dirty="0"/>
              <a:t>Enterprise Information Management  </a:t>
            </a:r>
          </a:p>
          <a:p>
            <a:r>
              <a:rPr lang="en-US" sz="2800" dirty="0"/>
              <a:t>Data is a Monetary Asset</a:t>
            </a:r>
          </a:p>
          <a:p>
            <a:r>
              <a:rPr lang="en-US" sz="2800" dirty="0"/>
              <a:t>Is Data “Fit for Purpose?”</a:t>
            </a:r>
          </a:p>
          <a:p>
            <a:pPr lvl="1"/>
            <a:r>
              <a:rPr lang="en-US" sz="2800" dirty="0"/>
              <a:t>Accuracy</a:t>
            </a:r>
          </a:p>
          <a:p>
            <a:pPr lvl="1"/>
            <a:r>
              <a:rPr lang="en-US" sz="2800" dirty="0"/>
              <a:t>Timeliness</a:t>
            </a:r>
          </a:p>
          <a:p>
            <a:pPr lvl="1"/>
            <a:r>
              <a:rPr lang="en-US" sz="2800" dirty="0"/>
              <a:t>Relevance</a:t>
            </a:r>
          </a:p>
          <a:p>
            <a:pPr lvl="1"/>
            <a:r>
              <a:rPr lang="en-US" sz="2800" dirty="0"/>
              <a:t>Completeness</a:t>
            </a:r>
          </a:p>
          <a:p>
            <a:pPr lvl="1"/>
            <a:r>
              <a:rPr lang="en-US" sz="2800" dirty="0"/>
              <a:t>Understood </a:t>
            </a:r>
          </a:p>
          <a:p>
            <a:pPr lvl="1"/>
            <a:r>
              <a:rPr lang="en-US" sz="2800" dirty="0"/>
              <a:t>Trusted</a:t>
            </a:r>
          </a:p>
          <a:p>
            <a:pPr lvl="1"/>
            <a:r>
              <a:rPr lang="en-US" sz="2800" dirty="0"/>
              <a:t>Business Rules Conformance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4699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B5414-BCFD-4CA4-9195-F108D3FD1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Think about context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15356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78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0052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 Case Study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206" y="840052"/>
            <a:ext cx="7720794" cy="493024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 utility company </a:t>
            </a:r>
          </a:p>
          <a:p>
            <a:r>
              <a:rPr lang="en-US" sz="2800" dirty="0"/>
              <a:t>Data resides on legacy systems and enterprise-wide systems</a:t>
            </a:r>
          </a:p>
          <a:p>
            <a:r>
              <a:rPr lang="en-US" sz="2800" dirty="0"/>
              <a:t>990,000 customers </a:t>
            </a:r>
          </a:p>
          <a:p>
            <a:r>
              <a:rPr lang="en-US" sz="2800" dirty="0"/>
              <a:t>180 intense data users </a:t>
            </a:r>
          </a:p>
          <a:p>
            <a:r>
              <a:rPr lang="en-US" sz="2800" dirty="0"/>
              <a:t>8 key stakeholders</a:t>
            </a:r>
          </a:p>
          <a:p>
            <a:r>
              <a:rPr lang="en-US" sz="2800" dirty="0"/>
              <a:t>2,000 staff</a:t>
            </a:r>
          </a:p>
          <a:p>
            <a:r>
              <a:rPr lang="en-US" sz="2800" dirty="0"/>
              <a:t>950,000 assets</a:t>
            </a:r>
          </a:p>
          <a:p>
            <a:r>
              <a:rPr lang="en-US" sz="2800" dirty="0"/>
              <a:t>Asset base of $3.5 billion</a:t>
            </a:r>
          </a:p>
          <a:p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323643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35202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700" dirty="0">
                <a:solidFill>
                  <a:schemeClr val="accent1"/>
                </a:solidFill>
              </a:rPr>
              <a:t>We think about DG when…..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1" y="581024"/>
            <a:ext cx="7581900" cy="627697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We are in trouble! How?</a:t>
            </a:r>
          </a:p>
          <a:p>
            <a:r>
              <a:rPr lang="en-US" sz="2400" dirty="0"/>
              <a:t>Data management is </a:t>
            </a:r>
            <a:r>
              <a:rPr lang="en-US" sz="2400" dirty="0" err="1"/>
              <a:t>adhoc</a:t>
            </a:r>
            <a:r>
              <a:rPr lang="en-US" sz="2400" dirty="0"/>
              <a:t> and arbitrary</a:t>
            </a:r>
          </a:p>
          <a:p>
            <a:r>
              <a:rPr lang="en-US" sz="2400" dirty="0"/>
              <a:t>Lack of a coherent strategy </a:t>
            </a:r>
          </a:p>
          <a:p>
            <a:r>
              <a:rPr lang="en-US" sz="2400" dirty="0"/>
              <a:t>Source database is corrupt or inaccessible </a:t>
            </a:r>
          </a:p>
          <a:p>
            <a:r>
              <a:rPr lang="en-US" sz="2400" dirty="0"/>
              <a:t>Difficulty getting consensus on data management issues </a:t>
            </a:r>
          </a:p>
          <a:p>
            <a:r>
              <a:rPr lang="en-US" sz="2400" dirty="0"/>
              <a:t>Data improvement projects are unsuccessful</a:t>
            </a:r>
          </a:p>
          <a:p>
            <a:r>
              <a:rPr lang="en-US" sz="2400" dirty="0"/>
              <a:t>Standardization efforts are not taken seriously</a:t>
            </a:r>
          </a:p>
          <a:p>
            <a:r>
              <a:rPr lang="en-US" sz="2400" dirty="0"/>
              <a:t>Data quality is a moving target</a:t>
            </a:r>
          </a:p>
          <a:p>
            <a:r>
              <a:rPr lang="en-US" sz="2400" dirty="0"/>
              <a:t>No one knows what the heck is going on!</a:t>
            </a:r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804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25" y="132582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1" y="897202"/>
            <a:ext cx="7429500" cy="4930246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Strategy: Data Governance Council </a:t>
            </a:r>
          </a:p>
          <a:p>
            <a:pPr lvl="1"/>
            <a:r>
              <a:rPr lang="en-US" sz="3200" dirty="0"/>
              <a:t>High-level</a:t>
            </a:r>
          </a:p>
          <a:p>
            <a:pPr lvl="1"/>
            <a:r>
              <a:rPr lang="en-US" sz="3200" dirty="0"/>
              <a:t>Create and Endorse policies</a:t>
            </a:r>
          </a:p>
          <a:p>
            <a:pPr lvl="1"/>
            <a:r>
              <a:rPr lang="en-US" sz="3200" dirty="0"/>
              <a:t>Resolve divisional conflicts</a:t>
            </a:r>
          </a:p>
          <a:p>
            <a:pPr lvl="1"/>
            <a:r>
              <a:rPr lang="en-US" sz="3200" dirty="0"/>
              <a:t>Align business and IT initiatives from a data perspective</a:t>
            </a:r>
          </a:p>
          <a:p>
            <a:pPr lvl="1"/>
            <a:endParaRPr lang="en-US" sz="3200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764734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1950" y="0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Data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400" y="135202"/>
            <a:ext cx="6377769" cy="6629392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Tactical: Data Custodian</a:t>
            </a:r>
          </a:p>
          <a:p>
            <a:pPr lvl="1"/>
            <a:r>
              <a:rPr lang="en-US" sz="3600" dirty="0"/>
              <a:t>Responsible for Data Quality</a:t>
            </a:r>
          </a:p>
          <a:p>
            <a:pPr lvl="1"/>
            <a:r>
              <a:rPr lang="en-US" sz="3600" dirty="0"/>
              <a:t>Responsible for Data Management plan </a:t>
            </a:r>
          </a:p>
          <a:p>
            <a:pPr lvl="1"/>
            <a:r>
              <a:rPr lang="en-US" sz="3600" dirty="0"/>
              <a:t>Responsible for Data Cleansing plan </a:t>
            </a:r>
          </a:p>
          <a:p>
            <a:pPr lvl="1"/>
            <a:r>
              <a:rPr lang="en-US" sz="3600" dirty="0"/>
              <a:t>Change Management </a:t>
            </a:r>
          </a:p>
          <a:p>
            <a:pPr lvl="1"/>
            <a:r>
              <a:rPr lang="en-US" sz="3600" dirty="0"/>
              <a:t>Stakeholder Management</a:t>
            </a:r>
          </a:p>
          <a:p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6161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Custom 4">
      <a:dk1>
        <a:srgbClr val="FFFFFF"/>
      </a:dk1>
      <a:lt1>
        <a:srgbClr val="002060"/>
      </a:lt1>
      <a:dk2>
        <a:srgbClr val="FFFFFF"/>
      </a:dk2>
      <a:lt2>
        <a:srgbClr val="FFFFFF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Web7BB7</Template>
  <TotalTime>7827</TotalTime>
  <Words>399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Trebuchet MS</vt:lpstr>
      <vt:lpstr>Wingdings 3</vt:lpstr>
      <vt:lpstr>Facet</vt:lpstr>
      <vt:lpstr>Data Governance</vt:lpstr>
      <vt:lpstr>Agenda</vt:lpstr>
      <vt:lpstr>Overview</vt:lpstr>
      <vt:lpstr>Benefits  </vt:lpstr>
      <vt:lpstr>Think about context</vt:lpstr>
      <vt:lpstr>Data Governance: A Case Study </vt:lpstr>
      <vt:lpstr>We think about DG when…..</vt:lpstr>
      <vt:lpstr>Data Governance Framework</vt:lpstr>
      <vt:lpstr>Data Governance Framework</vt:lpstr>
      <vt:lpstr>Data Governance Framework</vt:lpstr>
      <vt:lpstr>Data Governance Framework</vt:lpstr>
      <vt:lpstr>Data governance tools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Uma Gupta</dc:creator>
  <cp:lastModifiedBy>RAndrews</cp:lastModifiedBy>
  <cp:revision>26</cp:revision>
  <dcterms:created xsi:type="dcterms:W3CDTF">2018-02-16T14:38:09Z</dcterms:created>
  <dcterms:modified xsi:type="dcterms:W3CDTF">2018-02-22T13:53:06Z</dcterms:modified>
</cp:coreProperties>
</file>