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324" r:id="rId2"/>
    <p:sldId id="370" r:id="rId3"/>
    <p:sldId id="353" r:id="rId4"/>
    <p:sldId id="358" r:id="rId5"/>
    <p:sldId id="359" r:id="rId6"/>
    <p:sldId id="360" r:id="rId7"/>
    <p:sldId id="365" r:id="rId8"/>
    <p:sldId id="372" r:id="rId9"/>
    <p:sldId id="361" r:id="rId10"/>
    <p:sldId id="362" r:id="rId11"/>
    <p:sldId id="366" r:id="rId12"/>
    <p:sldId id="352" r:id="rId13"/>
    <p:sldId id="363" r:id="rId14"/>
    <p:sldId id="367" r:id="rId15"/>
    <p:sldId id="371" r:id="rId16"/>
    <p:sldId id="346"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B3B3"/>
    <a:srgbClr val="007DB6"/>
    <a:srgbClr val="EBB935"/>
    <a:srgbClr val="E3A629"/>
    <a:srgbClr val="EF4E7C"/>
    <a:srgbClr val="18B792"/>
    <a:srgbClr val="EA5825"/>
    <a:srgbClr val="241C5E"/>
    <a:srgbClr val="8BB63A"/>
    <a:srgbClr val="50AD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8" autoAdjust="0"/>
    <p:restoredTop sz="70085" autoAdjust="0"/>
  </p:normalViewPr>
  <p:slideViewPr>
    <p:cSldViewPr snapToGrid="0">
      <p:cViewPr varScale="1">
        <p:scale>
          <a:sx n="47" d="100"/>
          <a:sy n="47" d="100"/>
        </p:scale>
        <p:origin x="1536" y="48"/>
      </p:cViewPr>
      <p:guideLst>
        <p:guide orient="horz" pos="2160"/>
        <p:guide pos="3840"/>
      </p:guideLst>
    </p:cSldViewPr>
  </p:slideViewPr>
  <p:outlineViewPr>
    <p:cViewPr>
      <p:scale>
        <a:sx n="33" d="100"/>
        <a:sy n="33" d="100"/>
      </p:scale>
      <p:origin x="0" y="-3232"/>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2" d="100"/>
          <a:sy n="52" d="100"/>
        </p:scale>
        <p:origin x="2680" y="-4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22F29A-752E-45EB-9EC3-3E74DE7F8BF0}"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n-US"/>
        </a:p>
      </dgm:t>
    </dgm:pt>
    <dgm:pt modelId="{A9FA31D9-E5BA-415E-9A5D-05F1FE248A65}">
      <dgm:prSet phldrT="[Text]"/>
      <dgm:spPr/>
      <dgm:t>
        <a:bodyPr/>
        <a:lstStyle/>
        <a:p>
          <a:r>
            <a:rPr lang="en-US" dirty="0"/>
            <a:t>Peer review</a:t>
          </a:r>
        </a:p>
      </dgm:t>
    </dgm:pt>
    <dgm:pt modelId="{4EF30F1F-F48E-4CB6-AE2C-6C2AA7DD870C}" type="parTrans" cxnId="{BB7D4768-9963-4FC2-915F-99442CF5D350}">
      <dgm:prSet/>
      <dgm:spPr/>
      <dgm:t>
        <a:bodyPr/>
        <a:lstStyle/>
        <a:p>
          <a:endParaRPr lang="en-US"/>
        </a:p>
      </dgm:t>
    </dgm:pt>
    <dgm:pt modelId="{E53F001F-ED00-43CB-8D16-37D43BBD9A2D}" type="sibTrans" cxnId="{BB7D4768-9963-4FC2-915F-99442CF5D350}">
      <dgm:prSet/>
      <dgm:spPr/>
      <dgm:t>
        <a:bodyPr/>
        <a:lstStyle/>
        <a:p>
          <a:endParaRPr lang="en-US"/>
        </a:p>
      </dgm:t>
    </dgm:pt>
    <dgm:pt modelId="{073DE3A0-4BDD-4BC7-B124-23E4A95798F2}">
      <dgm:prSet phldrT="[Text]"/>
      <dgm:spPr/>
      <dgm:t>
        <a:bodyPr/>
        <a:lstStyle/>
        <a:p>
          <a:r>
            <a:rPr lang="en-US" dirty="0"/>
            <a:t>Team work</a:t>
          </a:r>
        </a:p>
      </dgm:t>
    </dgm:pt>
    <dgm:pt modelId="{74D354C7-5B9E-43A0-967A-FE04B7A22578}" type="parTrans" cxnId="{FA3FCE39-26AA-4EB5-9C10-BC2666234020}">
      <dgm:prSet/>
      <dgm:spPr/>
      <dgm:t>
        <a:bodyPr/>
        <a:lstStyle/>
        <a:p>
          <a:endParaRPr lang="en-US"/>
        </a:p>
      </dgm:t>
    </dgm:pt>
    <dgm:pt modelId="{A9903AFE-751F-4523-98A7-0226CA142B78}" type="sibTrans" cxnId="{FA3FCE39-26AA-4EB5-9C10-BC2666234020}">
      <dgm:prSet/>
      <dgm:spPr/>
      <dgm:t>
        <a:bodyPr/>
        <a:lstStyle/>
        <a:p>
          <a:endParaRPr lang="en-US"/>
        </a:p>
      </dgm:t>
    </dgm:pt>
    <dgm:pt modelId="{8C4E2B6E-93CE-4BBC-B0F1-B0D12F5C3F81}">
      <dgm:prSet phldrT="[Text]"/>
      <dgm:spPr/>
      <dgm:t>
        <a:bodyPr/>
        <a:lstStyle/>
        <a:p>
          <a:r>
            <a:rPr lang="en-US" dirty="0"/>
            <a:t>Online tutorials	</a:t>
          </a:r>
        </a:p>
      </dgm:t>
    </dgm:pt>
    <dgm:pt modelId="{572F7B38-7485-485B-886F-A63922907125}" type="parTrans" cxnId="{D94DAF42-3D3E-4762-9A18-E74048EDE29D}">
      <dgm:prSet/>
      <dgm:spPr/>
      <dgm:t>
        <a:bodyPr/>
        <a:lstStyle/>
        <a:p>
          <a:endParaRPr lang="en-US"/>
        </a:p>
      </dgm:t>
    </dgm:pt>
    <dgm:pt modelId="{006C4B53-153E-4164-83B8-B5369D926D9D}" type="sibTrans" cxnId="{D94DAF42-3D3E-4762-9A18-E74048EDE29D}">
      <dgm:prSet/>
      <dgm:spPr/>
      <dgm:t>
        <a:bodyPr/>
        <a:lstStyle/>
        <a:p>
          <a:endParaRPr lang="en-US"/>
        </a:p>
      </dgm:t>
    </dgm:pt>
    <dgm:pt modelId="{6C8EB112-43EE-45AB-8D29-D9E8ADF48B2F}">
      <dgm:prSet phldrT="[Text]"/>
      <dgm:spPr/>
      <dgm:t>
        <a:bodyPr/>
        <a:lstStyle/>
        <a:p>
          <a:r>
            <a:rPr lang="en-US" dirty="0" err="1"/>
            <a:t>Aropa</a:t>
          </a:r>
          <a:r>
            <a:rPr lang="en-US" dirty="0"/>
            <a:t> – free online tool for peer review</a:t>
          </a:r>
        </a:p>
      </dgm:t>
    </dgm:pt>
    <dgm:pt modelId="{BA3FDAB0-A125-421E-9C08-98CE9651D404}" type="parTrans" cxnId="{BFC9EC37-99FA-44C4-81DE-9F667DF3A8F8}">
      <dgm:prSet/>
      <dgm:spPr/>
      <dgm:t>
        <a:bodyPr/>
        <a:lstStyle/>
        <a:p>
          <a:endParaRPr lang="en-US"/>
        </a:p>
      </dgm:t>
    </dgm:pt>
    <dgm:pt modelId="{EA934317-189E-49D1-B2AF-B16A0686E77D}" type="sibTrans" cxnId="{BFC9EC37-99FA-44C4-81DE-9F667DF3A8F8}">
      <dgm:prSet/>
      <dgm:spPr/>
      <dgm:t>
        <a:bodyPr/>
        <a:lstStyle/>
        <a:p>
          <a:endParaRPr lang="en-US"/>
        </a:p>
      </dgm:t>
    </dgm:pt>
    <dgm:pt modelId="{5073F405-B68B-4E8D-AAE7-A1015CAE1D58}">
      <dgm:prSet phldrT="[Text]"/>
      <dgm:spPr/>
      <dgm:t>
        <a:bodyPr/>
        <a:lstStyle/>
        <a:p>
          <a:r>
            <a:rPr lang="en-US" dirty="0"/>
            <a:t>Build two </a:t>
          </a:r>
          <a:r>
            <a:rPr lang="en-US" dirty="0" err="1"/>
            <a:t>viz</a:t>
          </a:r>
          <a:r>
            <a:rPr lang="en-US" dirty="0"/>
            <a:t> versions: pre course and post course</a:t>
          </a:r>
        </a:p>
      </dgm:t>
    </dgm:pt>
    <dgm:pt modelId="{7B4632C1-0BC0-4698-A2C9-30A722DF8E54}" type="parTrans" cxnId="{780AA636-24F7-4C02-8C7C-03A5852496FC}">
      <dgm:prSet/>
      <dgm:spPr/>
      <dgm:t>
        <a:bodyPr/>
        <a:lstStyle/>
        <a:p>
          <a:endParaRPr lang="en-US"/>
        </a:p>
      </dgm:t>
    </dgm:pt>
    <dgm:pt modelId="{821F8C0E-6052-4C05-8C1A-F805812FBE22}" type="sibTrans" cxnId="{780AA636-24F7-4C02-8C7C-03A5852496FC}">
      <dgm:prSet/>
      <dgm:spPr/>
      <dgm:t>
        <a:bodyPr/>
        <a:lstStyle/>
        <a:p>
          <a:endParaRPr lang="en-US"/>
        </a:p>
      </dgm:t>
    </dgm:pt>
    <dgm:pt modelId="{2B110661-5908-472E-96DA-102943E56EB3}">
      <dgm:prSet phldrT="[Text]"/>
      <dgm:spPr/>
      <dgm:t>
        <a:bodyPr/>
        <a:lstStyle/>
        <a:p>
          <a:r>
            <a:rPr lang="en-US" dirty="0"/>
            <a:t>Free resources</a:t>
          </a:r>
        </a:p>
      </dgm:t>
    </dgm:pt>
    <dgm:pt modelId="{C146353A-8874-45DA-AC91-A0AD40CC193A}" type="parTrans" cxnId="{FD10E886-1A20-49FC-8DF2-10924571A021}">
      <dgm:prSet/>
      <dgm:spPr/>
      <dgm:t>
        <a:bodyPr/>
        <a:lstStyle/>
        <a:p>
          <a:endParaRPr lang="en-US"/>
        </a:p>
      </dgm:t>
    </dgm:pt>
    <dgm:pt modelId="{CC45B7B9-BA12-491A-8A9A-EDAA90EB779F}" type="sibTrans" cxnId="{FD10E886-1A20-49FC-8DF2-10924571A021}">
      <dgm:prSet/>
      <dgm:spPr/>
      <dgm:t>
        <a:bodyPr/>
        <a:lstStyle/>
        <a:p>
          <a:endParaRPr lang="en-US"/>
        </a:p>
      </dgm:t>
    </dgm:pt>
    <dgm:pt modelId="{EF4F7DDC-C4D4-4AEC-87C7-572C275D1B5A}" type="pres">
      <dgm:prSet presAssocID="{3A22F29A-752E-45EB-9EC3-3E74DE7F8BF0}" presName="composite" presStyleCnt="0">
        <dgm:presLayoutVars>
          <dgm:chMax val="3"/>
          <dgm:animLvl val="lvl"/>
          <dgm:resizeHandles val="exact"/>
        </dgm:presLayoutVars>
      </dgm:prSet>
      <dgm:spPr/>
    </dgm:pt>
    <dgm:pt modelId="{9A02A393-653E-4177-A1ED-D2244E3E5692}" type="pres">
      <dgm:prSet presAssocID="{A9FA31D9-E5BA-415E-9A5D-05F1FE248A65}" presName="gear1" presStyleLbl="node1" presStyleIdx="0" presStyleCnt="3">
        <dgm:presLayoutVars>
          <dgm:chMax val="1"/>
          <dgm:bulletEnabled val="1"/>
        </dgm:presLayoutVars>
      </dgm:prSet>
      <dgm:spPr/>
    </dgm:pt>
    <dgm:pt modelId="{43246C93-F779-4655-80B7-C59FE135168A}" type="pres">
      <dgm:prSet presAssocID="{A9FA31D9-E5BA-415E-9A5D-05F1FE248A65}" presName="gear1srcNode" presStyleLbl="node1" presStyleIdx="0" presStyleCnt="3"/>
      <dgm:spPr/>
    </dgm:pt>
    <dgm:pt modelId="{F347C177-734E-46F5-B9E2-8A444EE8457F}" type="pres">
      <dgm:prSet presAssocID="{A9FA31D9-E5BA-415E-9A5D-05F1FE248A65}" presName="gear1dstNode" presStyleLbl="node1" presStyleIdx="0" presStyleCnt="3"/>
      <dgm:spPr/>
    </dgm:pt>
    <dgm:pt modelId="{D6B87DD9-A706-436F-A2DC-5448343C6935}" type="pres">
      <dgm:prSet presAssocID="{A9FA31D9-E5BA-415E-9A5D-05F1FE248A65}" presName="gear1ch" presStyleLbl="fgAcc1" presStyleIdx="0" presStyleCnt="3">
        <dgm:presLayoutVars>
          <dgm:chMax val="0"/>
          <dgm:bulletEnabled val="1"/>
        </dgm:presLayoutVars>
      </dgm:prSet>
      <dgm:spPr/>
    </dgm:pt>
    <dgm:pt modelId="{64A35D54-1414-4236-B62E-53611DC55851}" type="pres">
      <dgm:prSet presAssocID="{073DE3A0-4BDD-4BC7-B124-23E4A95798F2}" presName="gear2" presStyleLbl="node1" presStyleIdx="1" presStyleCnt="3">
        <dgm:presLayoutVars>
          <dgm:chMax val="1"/>
          <dgm:bulletEnabled val="1"/>
        </dgm:presLayoutVars>
      </dgm:prSet>
      <dgm:spPr/>
    </dgm:pt>
    <dgm:pt modelId="{7C6CB50F-A250-4C96-8ACC-81881F43E471}" type="pres">
      <dgm:prSet presAssocID="{073DE3A0-4BDD-4BC7-B124-23E4A95798F2}" presName="gear2srcNode" presStyleLbl="node1" presStyleIdx="1" presStyleCnt="3"/>
      <dgm:spPr/>
    </dgm:pt>
    <dgm:pt modelId="{FDCAD021-E788-49E6-B261-42510760D2EB}" type="pres">
      <dgm:prSet presAssocID="{073DE3A0-4BDD-4BC7-B124-23E4A95798F2}" presName="gear2dstNode" presStyleLbl="node1" presStyleIdx="1" presStyleCnt="3"/>
      <dgm:spPr/>
    </dgm:pt>
    <dgm:pt modelId="{851927C5-93B5-4C8E-9665-E5D4AC8FC496}" type="pres">
      <dgm:prSet presAssocID="{073DE3A0-4BDD-4BC7-B124-23E4A95798F2}" presName="gear2ch" presStyleLbl="fgAcc1" presStyleIdx="1" presStyleCnt="3">
        <dgm:presLayoutVars>
          <dgm:chMax val="0"/>
          <dgm:bulletEnabled val="1"/>
        </dgm:presLayoutVars>
      </dgm:prSet>
      <dgm:spPr/>
    </dgm:pt>
    <dgm:pt modelId="{CAE95AFE-A26A-4D8D-8B35-F66615FEA6F7}" type="pres">
      <dgm:prSet presAssocID="{8C4E2B6E-93CE-4BBC-B0F1-B0D12F5C3F81}" presName="gear3" presStyleLbl="node1" presStyleIdx="2" presStyleCnt="3"/>
      <dgm:spPr/>
    </dgm:pt>
    <dgm:pt modelId="{C19EBBD0-9B00-4FB1-90FB-956BD13F1A57}" type="pres">
      <dgm:prSet presAssocID="{8C4E2B6E-93CE-4BBC-B0F1-B0D12F5C3F81}" presName="gear3tx" presStyleLbl="node1" presStyleIdx="2" presStyleCnt="3">
        <dgm:presLayoutVars>
          <dgm:chMax val="1"/>
          <dgm:bulletEnabled val="1"/>
        </dgm:presLayoutVars>
      </dgm:prSet>
      <dgm:spPr/>
    </dgm:pt>
    <dgm:pt modelId="{A7564FAE-7C53-4240-9513-82970A31598E}" type="pres">
      <dgm:prSet presAssocID="{8C4E2B6E-93CE-4BBC-B0F1-B0D12F5C3F81}" presName="gear3srcNode" presStyleLbl="node1" presStyleIdx="2" presStyleCnt="3"/>
      <dgm:spPr/>
    </dgm:pt>
    <dgm:pt modelId="{63A039E2-A1A0-46DF-8D70-F108B2CCF297}" type="pres">
      <dgm:prSet presAssocID="{8C4E2B6E-93CE-4BBC-B0F1-B0D12F5C3F81}" presName="gear3dstNode" presStyleLbl="node1" presStyleIdx="2" presStyleCnt="3"/>
      <dgm:spPr/>
    </dgm:pt>
    <dgm:pt modelId="{5425522D-83F6-409A-A88B-947485185CAA}" type="pres">
      <dgm:prSet presAssocID="{8C4E2B6E-93CE-4BBC-B0F1-B0D12F5C3F81}" presName="gear3ch" presStyleLbl="fgAcc1" presStyleIdx="2" presStyleCnt="3">
        <dgm:presLayoutVars>
          <dgm:chMax val="0"/>
          <dgm:bulletEnabled val="1"/>
        </dgm:presLayoutVars>
      </dgm:prSet>
      <dgm:spPr/>
    </dgm:pt>
    <dgm:pt modelId="{B2CA0DE5-F2C8-4005-8B10-3FFB2F553073}" type="pres">
      <dgm:prSet presAssocID="{E53F001F-ED00-43CB-8D16-37D43BBD9A2D}" presName="connector1" presStyleLbl="sibTrans2D1" presStyleIdx="0" presStyleCnt="3"/>
      <dgm:spPr/>
    </dgm:pt>
    <dgm:pt modelId="{F3D32C42-E8F5-41EF-A0BD-65E1A6637109}" type="pres">
      <dgm:prSet presAssocID="{A9903AFE-751F-4523-98A7-0226CA142B78}" presName="connector2" presStyleLbl="sibTrans2D1" presStyleIdx="1" presStyleCnt="3"/>
      <dgm:spPr/>
    </dgm:pt>
    <dgm:pt modelId="{824E06BC-0E28-4299-B879-FD131C8E415D}" type="pres">
      <dgm:prSet presAssocID="{006C4B53-153E-4164-83B8-B5369D926D9D}" presName="connector3" presStyleLbl="sibTrans2D1" presStyleIdx="2" presStyleCnt="3"/>
      <dgm:spPr/>
    </dgm:pt>
  </dgm:ptLst>
  <dgm:cxnLst>
    <dgm:cxn modelId="{006D5E14-CF85-4D69-B6C9-2149D8345D76}" type="presOf" srcId="{2B110661-5908-472E-96DA-102943E56EB3}" destId="{5425522D-83F6-409A-A88B-947485185CAA}" srcOrd="0" destOrd="0" presId="urn:microsoft.com/office/officeart/2005/8/layout/gear1"/>
    <dgm:cxn modelId="{E80E9719-E887-4B9F-BF60-2765CAF3140C}" type="presOf" srcId="{A9FA31D9-E5BA-415E-9A5D-05F1FE248A65}" destId="{F347C177-734E-46F5-B9E2-8A444EE8457F}" srcOrd="2" destOrd="0" presId="urn:microsoft.com/office/officeart/2005/8/layout/gear1"/>
    <dgm:cxn modelId="{95D7D21F-A29F-4702-986E-589BF95CDC78}" type="presOf" srcId="{3A22F29A-752E-45EB-9EC3-3E74DE7F8BF0}" destId="{EF4F7DDC-C4D4-4AEC-87C7-572C275D1B5A}" srcOrd="0" destOrd="0" presId="urn:microsoft.com/office/officeart/2005/8/layout/gear1"/>
    <dgm:cxn modelId="{FFCB3F27-45CF-4438-8643-461DF497A308}" type="presOf" srcId="{8C4E2B6E-93CE-4BBC-B0F1-B0D12F5C3F81}" destId="{C19EBBD0-9B00-4FB1-90FB-956BD13F1A57}" srcOrd="1" destOrd="0" presId="urn:microsoft.com/office/officeart/2005/8/layout/gear1"/>
    <dgm:cxn modelId="{780AA636-24F7-4C02-8C7C-03A5852496FC}" srcId="{073DE3A0-4BDD-4BC7-B124-23E4A95798F2}" destId="{5073F405-B68B-4E8D-AAE7-A1015CAE1D58}" srcOrd="0" destOrd="0" parTransId="{7B4632C1-0BC0-4698-A2C9-30A722DF8E54}" sibTransId="{821F8C0E-6052-4C05-8C1A-F805812FBE22}"/>
    <dgm:cxn modelId="{BFC9EC37-99FA-44C4-81DE-9F667DF3A8F8}" srcId="{A9FA31D9-E5BA-415E-9A5D-05F1FE248A65}" destId="{6C8EB112-43EE-45AB-8D29-D9E8ADF48B2F}" srcOrd="0" destOrd="0" parTransId="{BA3FDAB0-A125-421E-9C08-98CE9651D404}" sibTransId="{EA934317-189E-49D1-B2AF-B16A0686E77D}"/>
    <dgm:cxn modelId="{671DFB38-803B-43B3-BB8D-C818B9C751E6}" type="presOf" srcId="{E53F001F-ED00-43CB-8D16-37D43BBD9A2D}" destId="{B2CA0DE5-F2C8-4005-8B10-3FFB2F553073}" srcOrd="0" destOrd="0" presId="urn:microsoft.com/office/officeart/2005/8/layout/gear1"/>
    <dgm:cxn modelId="{FA3FCE39-26AA-4EB5-9C10-BC2666234020}" srcId="{3A22F29A-752E-45EB-9EC3-3E74DE7F8BF0}" destId="{073DE3A0-4BDD-4BC7-B124-23E4A95798F2}" srcOrd="1" destOrd="0" parTransId="{74D354C7-5B9E-43A0-967A-FE04B7A22578}" sibTransId="{A9903AFE-751F-4523-98A7-0226CA142B78}"/>
    <dgm:cxn modelId="{D2FC9F3D-FD7A-4EB7-9F6C-EE1FFE005DCF}" type="presOf" srcId="{8C4E2B6E-93CE-4BBC-B0F1-B0D12F5C3F81}" destId="{CAE95AFE-A26A-4D8D-8B35-F66615FEA6F7}" srcOrd="0" destOrd="0" presId="urn:microsoft.com/office/officeart/2005/8/layout/gear1"/>
    <dgm:cxn modelId="{D94DAF42-3D3E-4762-9A18-E74048EDE29D}" srcId="{3A22F29A-752E-45EB-9EC3-3E74DE7F8BF0}" destId="{8C4E2B6E-93CE-4BBC-B0F1-B0D12F5C3F81}" srcOrd="2" destOrd="0" parTransId="{572F7B38-7485-485B-886F-A63922907125}" sibTransId="{006C4B53-153E-4164-83B8-B5369D926D9D}"/>
    <dgm:cxn modelId="{BFA6ED42-B584-47DD-AF05-334082E0DC50}" type="presOf" srcId="{8C4E2B6E-93CE-4BBC-B0F1-B0D12F5C3F81}" destId="{63A039E2-A1A0-46DF-8D70-F108B2CCF297}" srcOrd="3" destOrd="0" presId="urn:microsoft.com/office/officeart/2005/8/layout/gear1"/>
    <dgm:cxn modelId="{EE455943-031D-47D7-B663-AB8087095B1F}" type="presOf" srcId="{A9FA31D9-E5BA-415E-9A5D-05F1FE248A65}" destId="{43246C93-F779-4655-80B7-C59FE135168A}" srcOrd="1" destOrd="0" presId="urn:microsoft.com/office/officeart/2005/8/layout/gear1"/>
    <dgm:cxn modelId="{0417F146-8205-4FF9-B46B-08F7FCC63D28}" type="presOf" srcId="{5073F405-B68B-4E8D-AAE7-A1015CAE1D58}" destId="{851927C5-93B5-4C8E-9665-E5D4AC8FC496}" srcOrd="0" destOrd="0" presId="urn:microsoft.com/office/officeart/2005/8/layout/gear1"/>
    <dgm:cxn modelId="{BB7D4768-9963-4FC2-915F-99442CF5D350}" srcId="{3A22F29A-752E-45EB-9EC3-3E74DE7F8BF0}" destId="{A9FA31D9-E5BA-415E-9A5D-05F1FE248A65}" srcOrd="0" destOrd="0" parTransId="{4EF30F1F-F48E-4CB6-AE2C-6C2AA7DD870C}" sibTransId="{E53F001F-ED00-43CB-8D16-37D43BBD9A2D}"/>
    <dgm:cxn modelId="{0CC1E74B-DFA3-491C-A2FF-376A11719A0C}" type="presOf" srcId="{006C4B53-153E-4164-83B8-B5369D926D9D}" destId="{824E06BC-0E28-4299-B879-FD131C8E415D}" srcOrd="0" destOrd="0" presId="urn:microsoft.com/office/officeart/2005/8/layout/gear1"/>
    <dgm:cxn modelId="{0F381C7A-3941-4F67-AFA3-232CA8B194F5}" type="presOf" srcId="{073DE3A0-4BDD-4BC7-B124-23E4A95798F2}" destId="{FDCAD021-E788-49E6-B261-42510760D2EB}" srcOrd="2" destOrd="0" presId="urn:microsoft.com/office/officeart/2005/8/layout/gear1"/>
    <dgm:cxn modelId="{2B7D377B-A103-44DB-94F9-6C7C3197D74B}" type="presOf" srcId="{A9FA31D9-E5BA-415E-9A5D-05F1FE248A65}" destId="{9A02A393-653E-4177-A1ED-D2244E3E5692}" srcOrd="0" destOrd="0" presId="urn:microsoft.com/office/officeart/2005/8/layout/gear1"/>
    <dgm:cxn modelId="{FD10E886-1A20-49FC-8DF2-10924571A021}" srcId="{8C4E2B6E-93CE-4BBC-B0F1-B0D12F5C3F81}" destId="{2B110661-5908-472E-96DA-102943E56EB3}" srcOrd="0" destOrd="0" parTransId="{C146353A-8874-45DA-AC91-A0AD40CC193A}" sibTransId="{CC45B7B9-BA12-491A-8A9A-EDAA90EB779F}"/>
    <dgm:cxn modelId="{73BEA9B1-EB08-432F-BE51-FEF87D548767}" type="presOf" srcId="{073DE3A0-4BDD-4BC7-B124-23E4A95798F2}" destId="{7C6CB50F-A250-4C96-8ACC-81881F43E471}" srcOrd="1" destOrd="0" presId="urn:microsoft.com/office/officeart/2005/8/layout/gear1"/>
    <dgm:cxn modelId="{E5F9BFB4-DA8E-4B56-B647-29839888DA86}" type="presOf" srcId="{8C4E2B6E-93CE-4BBC-B0F1-B0D12F5C3F81}" destId="{A7564FAE-7C53-4240-9513-82970A31598E}" srcOrd="2" destOrd="0" presId="urn:microsoft.com/office/officeart/2005/8/layout/gear1"/>
    <dgm:cxn modelId="{8168BEBE-44F7-4A5E-B004-CD8F708F3849}" type="presOf" srcId="{073DE3A0-4BDD-4BC7-B124-23E4A95798F2}" destId="{64A35D54-1414-4236-B62E-53611DC55851}" srcOrd="0" destOrd="0" presId="urn:microsoft.com/office/officeart/2005/8/layout/gear1"/>
    <dgm:cxn modelId="{8A1631E7-04CA-451C-A65E-DFA4D118CBE5}" type="presOf" srcId="{A9903AFE-751F-4523-98A7-0226CA142B78}" destId="{F3D32C42-E8F5-41EF-A0BD-65E1A6637109}" srcOrd="0" destOrd="0" presId="urn:microsoft.com/office/officeart/2005/8/layout/gear1"/>
    <dgm:cxn modelId="{0F63CAFA-0324-4E28-B37D-E46411C3870F}" type="presOf" srcId="{6C8EB112-43EE-45AB-8D29-D9E8ADF48B2F}" destId="{D6B87DD9-A706-436F-A2DC-5448343C6935}" srcOrd="0" destOrd="0" presId="urn:microsoft.com/office/officeart/2005/8/layout/gear1"/>
    <dgm:cxn modelId="{E1F3C4E5-D401-478C-BBED-EDC71B1A4927}" type="presParOf" srcId="{EF4F7DDC-C4D4-4AEC-87C7-572C275D1B5A}" destId="{9A02A393-653E-4177-A1ED-D2244E3E5692}" srcOrd="0" destOrd="0" presId="urn:microsoft.com/office/officeart/2005/8/layout/gear1"/>
    <dgm:cxn modelId="{40B592C9-1BDF-4701-B01F-53B9479A106F}" type="presParOf" srcId="{EF4F7DDC-C4D4-4AEC-87C7-572C275D1B5A}" destId="{43246C93-F779-4655-80B7-C59FE135168A}" srcOrd="1" destOrd="0" presId="urn:microsoft.com/office/officeart/2005/8/layout/gear1"/>
    <dgm:cxn modelId="{258C77F4-998B-46EB-99BC-4E18E736D55B}" type="presParOf" srcId="{EF4F7DDC-C4D4-4AEC-87C7-572C275D1B5A}" destId="{F347C177-734E-46F5-B9E2-8A444EE8457F}" srcOrd="2" destOrd="0" presId="urn:microsoft.com/office/officeart/2005/8/layout/gear1"/>
    <dgm:cxn modelId="{03B62556-960C-4F2A-812E-386FAB377EF0}" type="presParOf" srcId="{EF4F7DDC-C4D4-4AEC-87C7-572C275D1B5A}" destId="{D6B87DD9-A706-436F-A2DC-5448343C6935}" srcOrd="3" destOrd="0" presId="urn:microsoft.com/office/officeart/2005/8/layout/gear1"/>
    <dgm:cxn modelId="{C036CAA0-B46D-4F3B-AA74-D38B97E1AB60}" type="presParOf" srcId="{EF4F7DDC-C4D4-4AEC-87C7-572C275D1B5A}" destId="{64A35D54-1414-4236-B62E-53611DC55851}" srcOrd="4" destOrd="0" presId="urn:microsoft.com/office/officeart/2005/8/layout/gear1"/>
    <dgm:cxn modelId="{6BB3D783-830F-4D42-A699-FBFCBEA497F3}" type="presParOf" srcId="{EF4F7DDC-C4D4-4AEC-87C7-572C275D1B5A}" destId="{7C6CB50F-A250-4C96-8ACC-81881F43E471}" srcOrd="5" destOrd="0" presId="urn:microsoft.com/office/officeart/2005/8/layout/gear1"/>
    <dgm:cxn modelId="{628EC108-3455-4B8F-B6EF-0E81037243D9}" type="presParOf" srcId="{EF4F7DDC-C4D4-4AEC-87C7-572C275D1B5A}" destId="{FDCAD021-E788-49E6-B261-42510760D2EB}" srcOrd="6" destOrd="0" presId="urn:microsoft.com/office/officeart/2005/8/layout/gear1"/>
    <dgm:cxn modelId="{23ADC161-3020-487B-9CB0-CD9C1A71B950}" type="presParOf" srcId="{EF4F7DDC-C4D4-4AEC-87C7-572C275D1B5A}" destId="{851927C5-93B5-4C8E-9665-E5D4AC8FC496}" srcOrd="7" destOrd="0" presId="urn:microsoft.com/office/officeart/2005/8/layout/gear1"/>
    <dgm:cxn modelId="{832409A7-D0CD-4CDB-A381-EC7A5156FC1C}" type="presParOf" srcId="{EF4F7DDC-C4D4-4AEC-87C7-572C275D1B5A}" destId="{CAE95AFE-A26A-4D8D-8B35-F66615FEA6F7}" srcOrd="8" destOrd="0" presId="urn:microsoft.com/office/officeart/2005/8/layout/gear1"/>
    <dgm:cxn modelId="{DF2EA6F8-6507-4571-A5E3-2AD49B0C7FF9}" type="presParOf" srcId="{EF4F7DDC-C4D4-4AEC-87C7-572C275D1B5A}" destId="{C19EBBD0-9B00-4FB1-90FB-956BD13F1A57}" srcOrd="9" destOrd="0" presId="urn:microsoft.com/office/officeart/2005/8/layout/gear1"/>
    <dgm:cxn modelId="{2A6AAF41-CEBB-4D46-97F5-FD5A2C71FBCE}" type="presParOf" srcId="{EF4F7DDC-C4D4-4AEC-87C7-572C275D1B5A}" destId="{A7564FAE-7C53-4240-9513-82970A31598E}" srcOrd="10" destOrd="0" presId="urn:microsoft.com/office/officeart/2005/8/layout/gear1"/>
    <dgm:cxn modelId="{B0E27CB6-C711-49BB-A024-2D067AD7496A}" type="presParOf" srcId="{EF4F7DDC-C4D4-4AEC-87C7-572C275D1B5A}" destId="{63A039E2-A1A0-46DF-8D70-F108B2CCF297}" srcOrd="11" destOrd="0" presId="urn:microsoft.com/office/officeart/2005/8/layout/gear1"/>
    <dgm:cxn modelId="{940C869A-6127-4127-A0C1-0BB5BAE1FB90}" type="presParOf" srcId="{EF4F7DDC-C4D4-4AEC-87C7-572C275D1B5A}" destId="{5425522D-83F6-409A-A88B-947485185CAA}" srcOrd="12" destOrd="0" presId="urn:microsoft.com/office/officeart/2005/8/layout/gear1"/>
    <dgm:cxn modelId="{15565F2F-5DD6-4667-AA26-159A5B08C304}" type="presParOf" srcId="{EF4F7DDC-C4D4-4AEC-87C7-572C275D1B5A}" destId="{B2CA0DE5-F2C8-4005-8B10-3FFB2F553073}" srcOrd="13" destOrd="0" presId="urn:microsoft.com/office/officeart/2005/8/layout/gear1"/>
    <dgm:cxn modelId="{777A47CB-F3E8-461A-A003-F7370925A597}" type="presParOf" srcId="{EF4F7DDC-C4D4-4AEC-87C7-572C275D1B5A}" destId="{F3D32C42-E8F5-41EF-A0BD-65E1A6637109}" srcOrd="14" destOrd="0" presId="urn:microsoft.com/office/officeart/2005/8/layout/gear1"/>
    <dgm:cxn modelId="{624340F3-E621-415B-9A52-296D2E51FFA2}" type="presParOf" srcId="{EF4F7DDC-C4D4-4AEC-87C7-572C275D1B5A}" destId="{824E06BC-0E28-4299-B879-FD131C8E415D}" srcOrd="15"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2A393-653E-4177-A1ED-D2244E3E5692}">
      <dsp:nvSpPr>
        <dsp:cNvPr id="0" name=""/>
        <dsp:cNvSpPr/>
      </dsp:nvSpPr>
      <dsp:spPr>
        <a:xfrm>
          <a:off x="3793066" y="2438400"/>
          <a:ext cx="2980266" cy="2980266"/>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Peer review</a:t>
          </a:r>
        </a:p>
      </dsp:txBody>
      <dsp:txXfrm>
        <a:off x="4392232" y="3136513"/>
        <a:ext cx="1781934" cy="1531918"/>
      </dsp:txXfrm>
    </dsp:sp>
    <dsp:sp modelId="{D6B87DD9-A706-436F-A2DC-5448343C6935}">
      <dsp:nvSpPr>
        <dsp:cNvPr id="0" name=""/>
        <dsp:cNvSpPr/>
      </dsp:nvSpPr>
      <dsp:spPr>
        <a:xfrm>
          <a:off x="3413759" y="4280746"/>
          <a:ext cx="1896533" cy="113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t>Aropa</a:t>
          </a:r>
          <a:r>
            <a:rPr lang="en-US" sz="1600" kern="1200" dirty="0"/>
            <a:t> – free online tool for peer review</a:t>
          </a:r>
        </a:p>
      </dsp:txBody>
      <dsp:txXfrm>
        <a:off x="3447088" y="4314075"/>
        <a:ext cx="1829875" cy="1071262"/>
      </dsp:txXfrm>
    </dsp:sp>
    <dsp:sp modelId="{64A35D54-1414-4236-B62E-53611DC55851}">
      <dsp:nvSpPr>
        <dsp:cNvPr id="0" name=""/>
        <dsp:cNvSpPr/>
      </dsp:nvSpPr>
      <dsp:spPr>
        <a:xfrm>
          <a:off x="2059093" y="1733973"/>
          <a:ext cx="2167466" cy="216746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Team work</a:t>
          </a:r>
        </a:p>
      </dsp:txBody>
      <dsp:txXfrm>
        <a:off x="2604759" y="2282937"/>
        <a:ext cx="1076134" cy="1069538"/>
      </dsp:txXfrm>
    </dsp:sp>
    <dsp:sp modelId="{851927C5-93B5-4C8E-9665-E5D4AC8FC496}">
      <dsp:nvSpPr>
        <dsp:cNvPr id="0" name=""/>
        <dsp:cNvSpPr/>
      </dsp:nvSpPr>
      <dsp:spPr>
        <a:xfrm>
          <a:off x="1354666" y="3142826"/>
          <a:ext cx="1896533" cy="113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Build two </a:t>
          </a:r>
          <a:r>
            <a:rPr lang="en-US" sz="1600" kern="1200" dirty="0" err="1"/>
            <a:t>viz</a:t>
          </a:r>
          <a:r>
            <a:rPr lang="en-US" sz="1600" kern="1200" dirty="0"/>
            <a:t> versions: pre course and post course</a:t>
          </a:r>
        </a:p>
      </dsp:txBody>
      <dsp:txXfrm>
        <a:off x="1387995" y="3176155"/>
        <a:ext cx="1829875" cy="1071262"/>
      </dsp:txXfrm>
    </dsp:sp>
    <dsp:sp modelId="{CAE95AFE-A26A-4D8D-8B35-F66615FEA6F7}">
      <dsp:nvSpPr>
        <dsp:cNvPr id="0" name=""/>
        <dsp:cNvSpPr/>
      </dsp:nvSpPr>
      <dsp:spPr>
        <a:xfrm rot="20700000">
          <a:off x="3273095" y="238642"/>
          <a:ext cx="2123675" cy="212367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Online tutorials	</a:t>
          </a:r>
        </a:p>
      </dsp:txBody>
      <dsp:txXfrm rot="-20700000">
        <a:off x="3738879" y="704426"/>
        <a:ext cx="1192106" cy="1192106"/>
      </dsp:txXfrm>
    </dsp:sp>
    <dsp:sp modelId="{5425522D-83F6-409A-A88B-947485185CAA}">
      <dsp:nvSpPr>
        <dsp:cNvPr id="0" name=""/>
        <dsp:cNvSpPr/>
      </dsp:nvSpPr>
      <dsp:spPr>
        <a:xfrm>
          <a:off x="4876800" y="704426"/>
          <a:ext cx="1896533" cy="113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Free resources</a:t>
          </a:r>
        </a:p>
      </dsp:txBody>
      <dsp:txXfrm>
        <a:off x="4910129" y="737755"/>
        <a:ext cx="1829875" cy="1071262"/>
      </dsp:txXfrm>
    </dsp:sp>
    <dsp:sp modelId="{B2CA0DE5-F2C8-4005-8B10-3FFB2F553073}">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D32C42-E8F5-41EF-A0BD-65E1A6637109}">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4E06BC-0E28-4299-B879-FD131C8E415D}">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6F842-44C0-496E-A375-C7B2E7000872}" type="datetimeFigureOut">
              <a:rPr lang="fr-FR" smtClean="0"/>
              <a:t>19/11/2017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048D2-BB68-48EB-8460-60C5145AA8A5}" type="slidenum">
              <a:rPr lang="fr-FR" smtClean="0"/>
              <a:t>‹#›</a:t>
            </a:fld>
            <a:endParaRPr lang="fr-FR"/>
          </a:p>
        </p:txBody>
      </p:sp>
    </p:spTree>
    <p:extLst>
      <p:ext uri="{BB962C8B-B14F-4D97-AF65-F5344CB8AC3E}">
        <p14:creationId xmlns:p14="http://schemas.microsoft.com/office/powerpoint/2010/main" val="791022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bentley.edu/prepared/time-for-hybrid-job"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D2048D2-BB68-48EB-8460-60C5145AA8A5}" type="slidenum">
              <a:rPr lang="fr-FR" smtClean="0"/>
              <a:t>1</a:t>
            </a:fld>
            <a:endParaRPr lang="fr-FR"/>
          </a:p>
        </p:txBody>
      </p:sp>
    </p:spTree>
    <p:extLst>
      <p:ext uri="{BB962C8B-B14F-4D97-AF65-F5344CB8AC3E}">
        <p14:creationId xmlns:p14="http://schemas.microsoft.com/office/powerpoint/2010/main" val="243876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2048D2-BB68-48EB-8460-60C5145AA8A5}" type="slidenum">
              <a:rPr lang="fr-FR" smtClean="0"/>
              <a:t>2</a:t>
            </a:fld>
            <a:endParaRPr lang="fr-FR"/>
          </a:p>
        </p:txBody>
      </p:sp>
    </p:spTree>
    <p:extLst>
      <p:ext uri="{BB962C8B-B14F-4D97-AF65-F5344CB8AC3E}">
        <p14:creationId xmlns:p14="http://schemas.microsoft.com/office/powerpoint/2010/main" val="287055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fr-FR" dirty="0"/>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dirty="0"/>
              <a:t>Fun</a:t>
            </a:r>
            <a:r>
              <a:rPr lang="fr-FR" baseline="0" dirty="0"/>
              <a:t> – </a:t>
            </a:r>
            <a:r>
              <a:rPr lang="fr-FR" baseline="0" dirty="0" err="1"/>
              <a:t>get</a:t>
            </a:r>
            <a:r>
              <a:rPr lang="fr-FR" baseline="0" dirty="0"/>
              <a:t> the </a:t>
            </a:r>
            <a:r>
              <a:rPr lang="fr-FR" baseline="0" dirty="0" err="1"/>
              <a:t>inquiry</a:t>
            </a:r>
            <a:r>
              <a:rPr lang="fr-FR" baseline="0" dirty="0"/>
              <a:t> bite! Interactive</a:t>
            </a:r>
            <a:endParaRPr lang="fr-FR" dirty="0"/>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dirty="0"/>
              <a:t>Employer </a:t>
            </a:r>
            <a:r>
              <a:rPr lang="fr-FR" dirty="0" err="1"/>
              <a:t>demand</a:t>
            </a:r>
            <a:r>
              <a:rPr lang="fr-FR" dirty="0"/>
              <a:t>! - marketing, </a:t>
            </a:r>
            <a:r>
              <a:rPr lang="fr-FR" dirty="0" err="1"/>
              <a:t>retail</a:t>
            </a:r>
            <a:r>
              <a:rPr lang="fr-FR" dirty="0"/>
              <a:t>, </a:t>
            </a:r>
            <a:r>
              <a:rPr lang="fr-FR" dirty="0" err="1"/>
              <a:t>healthcare</a:t>
            </a:r>
            <a:r>
              <a:rPr lang="fr-FR" dirty="0"/>
              <a:t>, </a:t>
            </a:r>
            <a:r>
              <a:rPr lang="fr-FR" dirty="0" err="1"/>
              <a:t>asset</a:t>
            </a:r>
            <a:r>
              <a:rPr lang="fr-FR" dirty="0"/>
              <a:t> management, </a:t>
            </a:r>
            <a:r>
              <a:rPr lang="fr-FR" dirty="0" err="1"/>
              <a:t>travel</a:t>
            </a:r>
            <a:r>
              <a:rPr lang="fr-FR" dirty="0"/>
              <a:t>, </a:t>
            </a:r>
            <a:r>
              <a:rPr lang="fr-FR" dirty="0" err="1"/>
              <a:t>IoT</a:t>
            </a:r>
            <a:r>
              <a:rPr lang="fr-FR" dirty="0"/>
              <a:t>,  </a:t>
            </a:r>
            <a:r>
              <a:rPr lang="fr-FR" dirty="0" err="1"/>
              <a:t>education</a:t>
            </a:r>
            <a:r>
              <a:rPr lang="fr-FR" dirty="0"/>
              <a:t>, … (Bentley </a:t>
            </a:r>
            <a:r>
              <a:rPr lang="fr-FR" dirty="0" err="1"/>
              <a:t>Study</a:t>
            </a:r>
            <a:r>
              <a:rPr lang="fr-FR" dirty="0"/>
              <a:t> – </a:t>
            </a:r>
            <a:r>
              <a:rPr lang="fr-FR" dirty="0" err="1"/>
              <a:t>demand</a:t>
            </a:r>
            <a:r>
              <a:rPr lang="fr-FR" dirty="0"/>
              <a:t> for Tableau in job listings up 1581% </a:t>
            </a:r>
            <a:r>
              <a:rPr lang="fr-FR" dirty="0" err="1"/>
              <a:t>from</a:t>
            </a:r>
            <a:r>
              <a:rPr lang="fr-FR" dirty="0"/>
              <a:t> 2011 to 2015)</a:t>
            </a:r>
          </a:p>
          <a:p>
            <a:pPr marL="457200" indent="-457200">
              <a:buFont typeface="+mj-lt"/>
              <a:buAutoNum type="arabicPeriod"/>
            </a:pPr>
            <a:endParaRPr lang="fr-FR" dirty="0"/>
          </a:p>
          <a:p>
            <a:endParaRPr lang="fr-FR" dirty="0"/>
          </a:p>
          <a:p>
            <a:r>
              <a:rPr lang="fr-FR" dirty="0" err="1"/>
              <a:t>Necessary</a:t>
            </a:r>
            <a:r>
              <a:rPr lang="fr-FR" dirty="0"/>
              <a:t> </a:t>
            </a:r>
            <a:r>
              <a:rPr lang="fr-FR" dirty="0" err="1"/>
              <a:t>skill</a:t>
            </a:r>
            <a:r>
              <a:rPr lang="fr-FR" dirty="0"/>
              <a:t> as an effective manager in </a:t>
            </a:r>
            <a:r>
              <a:rPr lang="fr-FR" dirty="0" err="1"/>
              <a:t>current</a:t>
            </a:r>
            <a:r>
              <a:rPr lang="fr-FR" dirty="0"/>
              <a:t> business </a:t>
            </a:r>
            <a:r>
              <a:rPr lang="fr-FR" dirty="0" err="1"/>
              <a:t>environment</a:t>
            </a:r>
            <a:r>
              <a:rPr lang="fr-FR" dirty="0"/>
              <a:t> – data </a:t>
            </a:r>
            <a:r>
              <a:rPr lang="fr-FR" dirty="0" err="1"/>
              <a:t>savvy</a:t>
            </a:r>
            <a:r>
              <a:rPr lang="fr-FR" dirty="0"/>
              <a:t> and </a:t>
            </a:r>
            <a:r>
              <a:rPr lang="fr-FR" dirty="0" err="1"/>
              <a:t>ask</a:t>
            </a:r>
            <a:r>
              <a:rPr lang="fr-FR" dirty="0"/>
              <a:t> good questions</a:t>
            </a:r>
          </a:p>
          <a:p>
            <a:endParaRPr lang="fr-FR" dirty="0"/>
          </a:p>
          <a:p>
            <a:r>
              <a:rPr lang="fr-FR" dirty="0"/>
              <a:t>Shift of </a:t>
            </a:r>
            <a:r>
              <a:rPr lang="fr-FR" dirty="0" err="1"/>
              <a:t>tools</a:t>
            </a:r>
            <a:r>
              <a:rPr lang="fr-FR" dirty="0"/>
              <a:t> </a:t>
            </a:r>
            <a:r>
              <a:rPr lang="fr-FR" dirty="0" err="1"/>
              <a:t>from</a:t>
            </a:r>
            <a:r>
              <a:rPr lang="fr-FR" dirty="0"/>
              <a:t> IT to end </a:t>
            </a:r>
            <a:r>
              <a:rPr lang="fr-FR" dirty="0" err="1"/>
              <a:t>users</a:t>
            </a:r>
            <a:r>
              <a:rPr lang="fr-FR" dirty="0"/>
              <a:t> and self service</a:t>
            </a:r>
          </a:p>
          <a:p>
            <a:endParaRPr lang="fr-FR" dirty="0"/>
          </a:p>
          <a:p>
            <a:r>
              <a:rPr lang="fr-FR" dirty="0"/>
              <a:t>Leader: </a:t>
            </a:r>
            <a:r>
              <a:rPr lang="fr-FR" dirty="0" err="1"/>
              <a:t>decide</a:t>
            </a:r>
            <a:r>
              <a:rPr lang="fr-FR" dirty="0"/>
              <a:t> </a:t>
            </a:r>
            <a:r>
              <a:rPr lang="fr-FR" dirty="0" err="1"/>
              <a:t>strategically</a:t>
            </a:r>
            <a:r>
              <a:rPr lang="fr-FR" dirty="0"/>
              <a:t> </a:t>
            </a:r>
            <a:r>
              <a:rPr lang="fr-FR" dirty="0" err="1"/>
              <a:t>which</a:t>
            </a:r>
            <a:r>
              <a:rPr lang="fr-FR" dirty="0"/>
              <a:t> </a:t>
            </a:r>
            <a:r>
              <a:rPr lang="fr-FR" dirty="0" err="1"/>
              <a:t>problems</a:t>
            </a:r>
            <a:r>
              <a:rPr lang="fr-FR" dirty="0"/>
              <a:t> to examine </a:t>
            </a:r>
            <a:r>
              <a:rPr lang="fr-FR" dirty="0" err="1"/>
              <a:t>through</a:t>
            </a:r>
            <a:r>
              <a:rPr lang="fr-FR" dirty="0"/>
              <a:t> data</a:t>
            </a:r>
          </a:p>
          <a:p>
            <a:endParaRPr lang="fr-FR" dirty="0"/>
          </a:p>
          <a:p>
            <a:r>
              <a:rPr lang="fr-FR" dirty="0" err="1"/>
              <a:t>Dig</a:t>
            </a:r>
            <a:r>
              <a:rPr lang="fr-FR" dirty="0"/>
              <a:t> </a:t>
            </a:r>
            <a:r>
              <a:rPr lang="fr-FR" dirty="0" err="1"/>
              <a:t>deeper</a:t>
            </a:r>
            <a:r>
              <a:rPr lang="fr-FR" dirty="0"/>
              <a:t> </a:t>
            </a:r>
            <a:r>
              <a:rPr lang="fr-FR" dirty="0" err="1"/>
              <a:t>into</a:t>
            </a:r>
            <a:r>
              <a:rPr lang="fr-FR" dirty="0"/>
              <a:t> data and move to interactive graphs and stories</a:t>
            </a:r>
            <a:endParaRPr lang="en-GB" dirty="0"/>
          </a:p>
          <a:p>
            <a:pPr fontAlgn="base"/>
            <a:r>
              <a:rPr lang="en-GB" sz="1200" kern="1200" dirty="0">
                <a:solidFill>
                  <a:schemeClr val="tx1"/>
                </a:solidFill>
                <a:effectLst/>
                <a:latin typeface="+mn-lt"/>
                <a:ea typeface="+mn-ea"/>
                <a:cs typeface="+mn-cs"/>
              </a:rPr>
              <a:t>change quite so quickly, but can shift every few years. </a:t>
            </a:r>
            <a:r>
              <a:rPr lang="en-GB" sz="1200" u="sng" kern="1200" dirty="0">
                <a:solidFill>
                  <a:schemeClr val="tx1"/>
                </a:solidFill>
                <a:effectLst/>
                <a:latin typeface="+mn-lt"/>
                <a:ea typeface="+mn-ea"/>
                <a:cs typeface="+mn-cs"/>
                <a:hlinkClick r:id="rId3"/>
              </a:rPr>
              <a:t>Bentley University</a:t>
            </a:r>
            <a:r>
              <a:rPr lang="en-GB" sz="1200" kern="1200" dirty="0">
                <a:solidFill>
                  <a:schemeClr val="tx1"/>
                </a:solidFill>
                <a:effectLst/>
                <a:latin typeface="+mn-lt"/>
                <a:ea typeface="+mn-ea"/>
                <a:cs typeface="+mn-cs"/>
              </a:rPr>
              <a:t> commissioned a study to find which business skills are growing in demand. By looking at millions of job listings posted on more than 40,000 online job sites, jobs analytics firm Burning Glass determined which skills saw the biggest increases in demand when comparing 2011 to 2015.</a:t>
            </a:r>
          </a:p>
          <a:p>
            <a:pPr fontAlgn="base"/>
            <a:r>
              <a:rPr lang="en-GB" sz="1200" kern="1200" dirty="0">
                <a:solidFill>
                  <a:schemeClr val="tx1"/>
                </a:solidFill>
                <a:effectLst/>
                <a:latin typeface="+mn-lt"/>
                <a:ea typeface="+mn-ea"/>
                <a:cs typeface="+mn-cs"/>
              </a:rPr>
              <a:t>In this post we’re revealing the top ten technical skills. They’re ranked by how often they appeared in job descriptions. The categories in parenthesis show the type of job where the increases took place.</a:t>
            </a:r>
          </a:p>
          <a:p>
            <a:pPr fontAlgn="base"/>
            <a:r>
              <a:rPr lang="en-GB" sz="1200" i="1" kern="1200" dirty="0" err="1">
                <a:solidFill>
                  <a:schemeClr val="tx1"/>
                </a:solidFill>
                <a:effectLst/>
                <a:latin typeface="+mn-lt"/>
                <a:ea typeface="+mn-ea"/>
                <a:cs typeface="+mn-cs"/>
              </a:rPr>
              <a:t>Shutterstock</a:t>
            </a:r>
            <a:endParaRPr lang="en-GB" sz="1200" kern="1200" dirty="0">
              <a:solidFill>
                <a:schemeClr val="tx1"/>
              </a:solidFill>
              <a:effectLst/>
              <a:latin typeface="+mn-lt"/>
              <a:ea typeface="+mn-ea"/>
              <a:cs typeface="+mn-cs"/>
            </a:endParaRPr>
          </a:p>
          <a:p>
            <a:pPr fontAlgn="base"/>
            <a:r>
              <a:rPr lang="en-GB" sz="1200" b="1" kern="1200" dirty="0">
                <a:solidFill>
                  <a:schemeClr val="tx1"/>
                </a:solidFill>
                <a:effectLst/>
                <a:latin typeface="+mn-lt"/>
                <a:ea typeface="+mn-ea"/>
                <a:cs typeface="+mn-cs"/>
              </a:rPr>
              <a:t>Technical Skills With The Biggest Increases In Demand:</a:t>
            </a:r>
            <a:endParaRPr lang="en-GB"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1. Big Data (Information Technology): 3,977%</a:t>
            </a:r>
          </a:p>
          <a:p>
            <a:pPr fontAlgn="base"/>
            <a:r>
              <a:rPr lang="en-GB" sz="1200" kern="1200" dirty="0">
                <a:solidFill>
                  <a:schemeClr val="tx1"/>
                </a:solidFill>
                <a:effectLst/>
                <a:latin typeface="+mn-lt"/>
                <a:ea typeface="+mn-ea"/>
                <a:cs typeface="+mn-cs"/>
              </a:rPr>
              <a:t>2. Node.js (Design): 2,493%</a:t>
            </a:r>
          </a:p>
          <a:p>
            <a:pPr fontAlgn="base"/>
            <a:r>
              <a:rPr lang="en-GB" sz="1200" kern="1200" dirty="0">
                <a:solidFill>
                  <a:schemeClr val="tx1"/>
                </a:solidFill>
                <a:effectLst/>
                <a:latin typeface="+mn-lt"/>
                <a:ea typeface="+mn-ea"/>
                <a:cs typeface="+mn-cs"/>
              </a:rPr>
              <a:t>3. Tableau (Research and Analysis): 1,581%</a:t>
            </a:r>
          </a:p>
          <a:p>
            <a:pPr fontAlgn="base"/>
            <a:r>
              <a:rPr lang="en-GB" sz="1200" kern="1200" dirty="0">
                <a:solidFill>
                  <a:schemeClr val="tx1"/>
                </a:solidFill>
                <a:effectLst/>
                <a:latin typeface="+mn-lt"/>
                <a:ea typeface="+mn-ea"/>
                <a:cs typeface="+mn-cs"/>
              </a:rPr>
              <a:t>4. NoSQL (Information Technology): 1,002%</a:t>
            </a:r>
          </a:p>
          <a:p>
            <a:pPr fontAlgn="base"/>
            <a:r>
              <a:rPr lang="en-GB" sz="1200" kern="1200" dirty="0">
                <a:solidFill>
                  <a:schemeClr val="tx1"/>
                </a:solidFill>
                <a:effectLst/>
                <a:latin typeface="+mn-lt"/>
                <a:ea typeface="+mn-ea"/>
                <a:cs typeface="+mn-cs"/>
              </a:rPr>
              <a:t>5. Apache Hadoop (Information Technology): 704%</a:t>
            </a:r>
          </a:p>
          <a:p>
            <a:pPr fontAlgn="base"/>
            <a:r>
              <a:rPr lang="en-GB" sz="1200" kern="1200" dirty="0">
                <a:solidFill>
                  <a:schemeClr val="tx1"/>
                </a:solidFill>
                <a:effectLst/>
                <a:latin typeface="+mn-lt"/>
                <a:ea typeface="+mn-ea"/>
                <a:cs typeface="+mn-cs"/>
              </a:rPr>
              <a:t>6. HTML5 (Information Technology): 612%</a:t>
            </a:r>
          </a:p>
          <a:p>
            <a:pPr fontAlgn="base"/>
            <a:r>
              <a:rPr lang="en-GB" sz="1200" kern="1200" dirty="0">
                <a:solidFill>
                  <a:schemeClr val="tx1"/>
                </a:solidFill>
                <a:effectLst/>
                <a:latin typeface="+mn-lt"/>
                <a:ea typeface="+mn-ea"/>
                <a:cs typeface="+mn-cs"/>
              </a:rPr>
              <a:t>7. Python (Research and Analysis): 456%</a:t>
            </a:r>
          </a:p>
          <a:p>
            <a:pPr fontAlgn="base"/>
            <a:r>
              <a:rPr lang="en-GB" sz="1200" kern="1200" dirty="0">
                <a:solidFill>
                  <a:schemeClr val="tx1"/>
                </a:solidFill>
                <a:effectLst/>
                <a:latin typeface="+mn-lt"/>
                <a:ea typeface="+mn-ea"/>
                <a:cs typeface="+mn-cs"/>
              </a:rPr>
              <a:t>8. Oracle (Sales): 382%</a:t>
            </a:r>
          </a:p>
          <a:p>
            <a:pPr fontAlgn="base"/>
            <a:r>
              <a:rPr lang="en-GB" sz="1200" kern="1200" dirty="0">
                <a:solidFill>
                  <a:schemeClr val="tx1"/>
                </a:solidFill>
                <a:effectLst/>
                <a:latin typeface="+mn-lt"/>
                <a:ea typeface="+mn-ea"/>
                <a:cs typeface="+mn-cs"/>
              </a:rPr>
              <a:t>9. JSON (Information Technology): 318%</a:t>
            </a:r>
          </a:p>
          <a:p>
            <a:pPr fontAlgn="base"/>
            <a:r>
              <a:rPr lang="en-GB" sz="1200" kern="1200" dirty="0">
                <a:solidFill>
                  <a:schemeClr val="tx1"/>
                </a:solidFill>
                <a:effectLst/>
                <a:latin typeface="+mn-lt"/>
                <a:ea typeface="+mn-ea"/>
                <a:cs typeface="+mn-cs"/>
              </a:rPr>
              <a:t>10. Salesforce CRM (Sales): 292%</a:t>
            </a:r>
          </a:p>
          <a:p>
            <a:endParaRPr lang="en-GB" dirty="0"/>
          </a:p>
        </p:txBody>
      </p:sp>
      <p:sp>
        <p:nvSpPr>
          <p:cNvPr id="4" name="Slide Number Placeholder 3"/>
          <p:cNvSpPr>
            <a:spLocks noGrp="1"/>
          </p:cNvSpPr>
          <p:nvPr>
            <p:ph type="sldNum" sz="quarter" idx="10"/>
          </p:nvPr>
        </p:nvSpPr>
        <p:spPr/>
        <p:txBody>
          <a:bodyPr/>
          <a:lstStyle/>
          <a:p>
            <a:fld id="{7D2048D2-BB68-48EB-8460-60C5145AA8A5}" type="slidenum">
              <a:rPr lang="fr-FR" smtClean="0"/>
              <a:t>3</a:t>
            </a:fld>
            <a:endParaRPr lang="fr-FR" dirty="0"/>
          </a:p>
        </p:txBody>
      </p:sp>
    </p:spTree>
    <p:extLst>
      <p:ext uri="{BB962C8B-B14F-4D97-AF65-F5344CB8AC3E}">
        <p14:creationId xmlns:p14="http://schemas.microsoft.com/office/powerpoint/2010/main" val="54770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D2048D2-BB68-48EB-8460-60C5145AA8A5}" type="slidenum">
              <a:rPr lang="fr-FR" smtClean="0"/>
              <a:t>4</a:t>
            </a:fld>
            <a:endParaRPr lang="fr-FR"/>
          </a:p>
        </p:txBody>
      </p:sp>
    </p:spTree>
    <p:extLst>
      <p:ext uri="{BB962C8B-B14F-4D97-AF65-F5344CB8AC3E}">
        <p14:creationId xmlns:p14="http://schemas.microsoft.com/office/powerpoint/2010/main" val="3280342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D2048D2-BB68-48EB-8460-60C5145AA8A5}" type="slidenum">
              <a:rPr lang="fr-FR" smtClean="0"/>
              <a:t>5</a:t>
            </a:fld>
            <a:endParaRPr lang="fr-FR"/>
          </a:p>
        </p:txBody>
      </p:sp>
    </p:spTree>
    <p:extLst>
      <p:ext uri="{BB962C8B-B14F-4D97-AF65-F5344CB8AC3E}">
        <p14:creationId xmlns:p14="http://schemas.microsoft.com/office/powerpoint/2010/main" val="1749885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D2048D2-BB68-48EB-8460-60C5145AA8A5}" type="slidenum">
              <a:rPr lang="fr-FR" smtClean="0"/>
              <a:t>6</a:t>
            </a:fld>
            <a:endParaRPr lang="fr-FR"/>
          </a:p>
        </p:txBody>
      </p:sp>
    </p:spTree>
    <p:extLst>
      <p:ext uri="{BB962C8B-B14F-4D97-AF65-F5344CB8AC3E}">
        <p14:creationId xmlns:p14="http://schemas.microsoft.com/office/powerpoint/2010/main" val="8082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Form a group </a:t>
            </a:r>
            <a:r>
              <a:rPr lang="en-US" dirty="0"/>
              <a:t>of 2 or 3 classmates. </a:t>
            </a:r>
          </a:p>
          <a:p>
            <a:pPr>
              <a:spcAft>
                <a:spcPts val="600"/>
              </a:spcAft>
            </a:pPr>
            <a:r>
              <a:rPr lang="en-US" b="1" dirty="0"/>
              <a:t>Get data</a:t>
            </a:r>
            <a:endParaRPr lang="en-GB" b="1" dirty="0"/>
          </a:p>
          <a:p>
            <a:pPr>
              <a:spcAft>
                <a:spcPts val="600"/>
              </a:spcAft>
            </a:pPr>
            <a:r>
              <a:rPr lang="en-GB" b="1" dirty="0"/>
              <a:t>Choose a business question Give context</a:t>
            </a:r>
            <a:r>
              <a:rPr lang="en-GB" dirty="0"/>
              <a:t>: For which type of company you need to answer this question? in which market ? in which time frame ? ….</a:t>
            </a:r>
          </a:p>
          <a:p>
            <a:pPr>
              <a:spcAft>
                <a:spcPts val="600"/>
              </a:spcAft>
            </a:pPr>
            <a:r>
              <a:rPr lang="en-GB" b="1" dirty="0"/>
              <a:t>Build a dashboard </a:t>
            </a:r>
            <a:r>
              <a:rPr lang="en-GB" dirty="0"/>
              <a:t>to answer your question, it must include at least 3 elements (graphs, maps ….) with Tableau.</a:t>
            </a:r>
          </a:p>
          <a:p>
            <a:pPr>
              <a:spcAft>
                <a:spcPts val="600"/>
              </a:spcAft>
            </a:pPr>
            <a:r>
              <a:rPr lang="en-GB" b="1" dirty="0"/>
              <a:t>Publish your dashboard </a:t>
            </a:r>
            <a:r>
              <a:rPr lang="en-GB" dirty="0"/>
              <a:t>on Tableau Public</a:t>
            </a:r>
          </a:p>
          <a:p>
            <a:pPr>
              <a:spcAft>
                <a:spcPts val="600"/>
              </a:spcAft>
            </a:pPr>
            <a:r>
              <a:rPr lang="fr-FR" b="1" dirty="0" err="1"/>
              <a:t>Participate</a:t>
            </a:r>
            <a:r>
              <a:rPr lang="fr-FR" dirty="0"/>
              <a:t> in class</a:t>
            </a:r>
          </a:p>
          <a:p>
            <a:pPr>
              <a:spcAft>
                <a:spcPts val="600"/>
              </a:spcAft>
            </a:pPr>
            <a:r>
              <a:rPr lang="fr-FR" b="1" dirty="0" err="1"/>
              <a:t>Revamp</a:t>
            </a:r>
            <a:r>
              <a:rPr lang="fr-FR" dirty="0"/>
              <a:t> </a:t>
            </a:r>
            <a:r>
              <a:rPr lang="fr-FR" dirty="0" err="1"/>
              <a:t>your</a:t>
            </a:r>
            <a:r>
              <a:rPr lang="fr-FR" dirty="0"/>
              <a:t> </a:t>
            </a:r>
            <a:r>
              <a:rPr lang="fr-FR" dirty="0" err="1"/>
              <a:t>visualization</a:t>
            </a:r>
            <a:r>
              <a:rPr lang="fr-FR" dirty="0"/>
              <a:t> </a:t>
            </a:r>
            <a:r>
              <a:rPr lang="fr-FR" dirty="0" err="1"/>
              <a:t>based</a:t>
            </a:r>
            <a:r>
              <a:rPr lang="fr-FR" dirty="0"/>
              <a:t> on class</a:t>
            </a:r>
            <a:endParaRPr lang="en-GB" dirty="0"/>
          </a:p>
          <a:p>
            <a:pPr>
              <a:spcAft>
                <a:spcPts val="600"/>
              </a:spcAft>
            </a:pPr>
            <a:r>
              <a:rPr lang="en-US" b="1" dirty="0"/>
              <a:t>Peer review </a:t>
            </a:r>
            <a:r>
              <a:rPr lang="en-US" dirty="0"/>
              <a:t>the dashboards of two other groups and then evaluate the reviews you received</a:t>
            </a:r>
          </a:p>
          <a:p>
            <a:endParaRPr lang="en-GB" dirty="0"/>
          </a:p>
        </p:txBody>
      </p:sp>
      <p:sp>
        <p:nvSpPr>
          <p:cNvPr id="4" name="Slide Number Placeholder 3"/>
          <p:cNvSpPr>
            <a:spLocks noGrp="1"/>
          </p:cNvSpPr>
          <p:nvPr>
            <p:ph type="sldNum" sz="quarter" idx="10"/>
          </p:nvPr>
        </p:nvSpPr>
        <p:spPr/>
        <p:txBody>
          <a:bodyPr/>
          <a:lstStyle/>
          <a:p>
            <a:fld id="{7D2048D2-BB68-48EB-8460-60C5145AA8A5}" type="slidenum">
              <a:rPr lang="fr-FR" smtClean="0"/>
              <a:t>7</a:t>
            </a:fld>
            <a:endParaRPr lang="fr-FR"/>
          </a:p>
        </p:txBody>
      </p:sp>
    </p:spTree>
    <p:extLst>
      <p:ext uri="{BB962C8B-B14F-4D97-AF65-F5344CB8AC3E}">
        <p14:creationId xmlns:p14="http://schemas.microsoft.com/office/powerpoint/2010/main" val="165653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D2048D2-BB68-48EB-8460-60C5145AA8A5}" type="slidenum">
              <a:rPr lang="fr-FR" smtClean="0"/>
              <a:t>8</a:t>
            </a:fld>
            <a:endParaRPr lang="fr-FR"/>
          </a:p>
        </p:txBody>
      </p:sp>
    </p:spTree>
    <p:extLst>
      <p:ext uri="{BB962C8B-B14F-4D97-AF65-F5344CB8AC3E}">
        <p14:creationId xmlns:p14="http://schemas.microsoft.com/office/powerpoint/2010/main" val="339188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2">
    <p:spTree>
      <p:nvGrpSpPr>
        <p:cNvPr id="1" name=""/>
        <p:cNvGrpSpPr/>
        <p:nvPr/>
      </p:nvGrpSpPr>
      <p:grpSpPr>
        <a:xfrm>
          <a:off x="0" y="0"/>
          <a:ext cx="0" cy="0"/>
          <a:chOff x="0" y="0"/>
          <a:chExt cx="0" cy="0"/>
        </a:xfrm>
      </p:grpSpPr>
      <p:sp>
        <p:nvSpPr>
          <p:cNvPr id="6" name="Forme libre : forme 5"/>
          <p:cNvSpPr/>
          <p:nvPr userDrawn="1"/>
        </p:nvSpPr>
        <p:spPr>
          <a:xfrm>
            <a:off x="0" y="316523"/>
            <a:ext cx="4100694" cy="6541477"/>
          </a:xfrm>
          <a:custGeom>
            <a:avLst/>
            <a:gdLst>
              <a:gd name="connsiteX0" fmla="*/ 0 w 4099727"/>
              <a:gd name="connsiteY0" fmla="*/ 0 h 6541477"/>
              <a:gd name="connsiteX1" fmla="*/ 4099727 w 4099727"/>
              <a:gd name="connsiteY1" fmla="*/ 4109776 h 6541477"/>
              <a:gd name="connsiteX2" fmla="*/ 1657978 w 4099727"/>
              <a:gd name="connsiteY2" fmla="*/ 6541477 h 6541477"/>
              <a:gd name="connsiteX3" fmla="*/ 10048 w 4099727"/>
              <a:gd name="connsiteY3" fmla="*/ 6541477 h 6541477"/>
              <a:gd name="connsiteX4" fmla="*/ 0 w 4099727"/>
              <a:gd name="connsiteY4" fmla="*/ 0 h 6541477"/>
              <a:gd name="connsiteX0" fmla="*/ 967 w 4100694"/>
              <a:gd name="connsiteY0" fmla="*/ 0 h 6541477"/>
              <a:gd name="connsiteX1" fmla="*/ 4100694 w 4100694"/>
              <a:gd name="connsiteY1" fmla="*/ 4109776 h 6541477"/>
              <a:gd name="connsiteX2" fmla="*/ 1658945 w 4100694"/>
              <a:gd name="connsiteY2" fmla="*/ 6541477 h 6541477"/>
              <a:gd name="connsiteX3" fmla="*/ 966 w 4100694"/>
              <a:gd name="connsiteY3" fmla="*/ 6541477 h 6541477"/>
              <a:gd name="connsiteX4" fmla="*/ 967 w 4100694"/>
              <a:gd name="connsiteY4" fmla="*/ 0 h 6541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694" h="6541477">
                <a:moveTo>
                  <a:pt x="967" y="0"/>
                </a:moveTo>
                <a:lnTo>
                  <a:pt x="4100694" y="4109776"/>
                </a:lnTo>
                <a:lnTo>
                  <a:pt x="1658945" y="6541477"/>
                </a:lnTo>
                <a:lnTo>
                  <a:pt x="966" y="6541477"/>
                </a:lnTo>
                <a:cubicBezTo>
                  <a:pt x="-2383" y="4360985"/>
                  <a:pt x="4316" y="2180492"/>
                  <a:pt x="967" y="0"/>
                </a:cubicBezTo>
                <a:close/>
              </a:path>
            </a:pathLst>
          </a:custGeom>
          <a:solidFill>
            <a:srgbClr val="007D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hasCustomPrompt="1"/>
          </p:nvPr>
        </p:nvSpPr>
        <p:spPr>
          <a:xfrm>
            <a:off x="4777247" y="2683542"/>
            <a:ext cx="2637509" cy="626701"/>
          </a:xfrm>
        </p:spPr>
        <p:txBody>
          <a:bodyPr wrap="none" lIns="36000" tIns="36000" rIns="36000" bIns="36000" anchor="t">
            <a:spAutoFit/>
          </a:bodyPr>
          <a:lstStyle>
            <a:lvl1pPr algn="ctr">
              <a:defRPr sz="3600" b="1">
                <a:latin typeface="Arial" panose="020B0604020202020204" pitchFamily="34" charset="0"/>
                <a:cs typeface="Arial" panose="020B0604020202020204" pitchFamily="34" charset="0"/>
              </a:defRPr>
            </a:lvl1pPr>
          </a:lstStyle>
          <a:p>
            <a:r>
              <a:rPr lang="fr-FR"/>
              <a:t>Programme</a:t>
            </a:r>
          </a:p>
        </p:txBody>
      </p:sp>
      <p:sp>
        <p:nvSpPr>
          <p:cNvPr id="13" name="Espace réservé du texte 12"/>
          <p:cNvSpPr>
            <a:spLocks noGrp="1"/>
          </p:cNvSpPr>
          <p:nvPr>
            <p:ph type="body" sz="quarter" idx="10" hasCustomPrompt="1"/>
          </p:nvPr>
        </p:nvSpPr>
        <p:spPr>
          <a:xfrm>
            <a:off x="5892303" y="4742523"/>
            <a:ext cx="396510" cy="238902"/>
          </a:xfrm>
          <a:noFill/>
        </p:spPr>
        <p:txBody>
          <a:bodyPr wrap="none" lIns="36000" tIns="36000" rIns="36000" bIns="36000" rtlCol="0" anchor="t">
            <a:spAutoFit/>
          </a:bodyPr>
          <a:lstStyle>
            <a:lvl1pPr marL="0" indent="0" algn="ctr">
              <a:buNone/>
              <a:defRPr lang="fr-FR" sz="1200">
                <a:latin typeface="Arial" panose="020B0604020202020204" pitchFamily="34" charset="0"/>
                <a:cs typeface="Arial" panose="020B0604020202020204" pitchFamily="34" charset="0"/>
              </a:defRPr>
            </a:lvl1pPr>
          </a:lstStyle>
          <a:p>
            <a:pPr marL="0" lvl="0" algn="ctr"/>
            <a:r>
              <a:rPr lang="fr-FR"/>
              <a:t>Date</a:t>
            </a:r>
          </a:p>
        </p:txBody>
      </p:sp>
      <p:pic>
        <p:nvPicPr>
          <p:cNvPr id="21" name="Imag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0746" y="5999119"/>
            <a:ext cx="2370508" cy="540000"/>
          </a:xfrm>
          <a:prstGeom prst="rect">
            <a:avLst/>
          </a:prstGeom>
        </p:spPr>
      </p:pic>
      <p:pic>
        <p:nvPicPr>
          <p:cNvPr id="22"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24262" y="588540"/>
            <a:ext cx="234347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texte 4"/>
          <p:cNvSpPr>
            <a:spLocks noGrp="1"/>
          </p:cNvSpPr>
          <p:nvPr>
            <p:ph type="body" sz="quarter" idx="11" hasCustomPrompt="1"/>
          </p:nvPr>
        </p:nvSpPr>
        <p:spPr>
          <a:xfrm>
            <a:off x="5421537" y="3402828"/>
            <a:ext cx="1338041" cy="349702"/>
          </a:xfrm>
        </p:spPr>
        <p:txBody>
          <a:bodyPr wrap="none" anchor="t"/>
          <a:lstStyle>
            <a:lvl1pPr marL="0" indent="0" algn="ctr">
              <a:buNone/>
              <a:defRPr sz="1800" cap="small" baseline="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fr-FR"/>
              <a:t>Sous-Titre</a:t>
            </a:r>
          </a:p>
        </p:txBody>
      </p:sp>
    </p:spTree>
    <p:extLst>
      <p:ext uri="{BB962C8B-B14F-4D97-AF65-F5344CB8AC3E}">
        <p14:creationId xmlns:p14="http://schemas.microsoft.com/office/powerpoint/2010/main" val="19974907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40000" y="500257"/>
            <a:ext cx="1033470" cy="405102"/>
          </a:xfrm>
        </p:spPr>
        <p:txBody>
          <a:bodyPr/>
          <a:lstStyle>
            <a:lvl1pPr>
              <a:defRPr/>
            </a:lvl1pPr>
          </a:lstStyle>
          <a:p>
            <a:r>
              <a:rPr lang="fr-FR"/>
              <a:t>TITRE</a:t>
            </a:r>
          </a:p>
        </p:txBody>
      </p:sp>
      <p:sp>
        <p:nvSpPr>
          <p:cNvPr id="4" name="Espace réservé du pied de page 3"/>
          <p:cNvSpPr>
            <a:spLocks noGrp="1"/>
          </p:cNvSpPr>
          <p:nvPr>
            <p:ph type="ftr" sz="quarter" idx="11"/>
          </p:nvPr>
        </p:nvSpPr>
        <p:spPr>
          <a:xfrm>
            <a:off x="8931022" y="6476645"/>
            <a:ext cx="2074459" cy="234286"/>
          </a:xfrm>
        </p:spPr>
        <p:txBody>
          <a:bodyPr/>
          <a:lstStyle/>
          <a:p>
            <a:r>
              <a:rPr lang="fr-FR" dirty="0"/>
              <a:t>Michelle Sisto, TSSB Bordeaux</a:t>
            </a:r>
          </a:p>
        </p:txBody>
      </p:sp>
      <p:sp>
        <p:nvSpPr>
          <p:cNvPr id="7" name="Espace réservé du numéro de diapositive 5"/>
          <p:cNvSpPr>
            <a:spLocks noGrp="1"/>
          </p:cNvSpPr>
          <p:nvPr>
            <p:ph type="sldNum" sz="quarter" idx="4"/>
          </p:nvPr>
        </p:nvSpPr>
        <p:spPr>
          <a:xfrm>
            <a:off x="5912689" y="6476645"/>
            <a:ext cx="366621" cy="234286"/>
          </a:xfrm>
          <a:prstGeom prst="rect">
            <a:avLst/>
          </a:prstGeom>
        </p:spPr>
        <p:txBody>
          <a:bodyPr vert="horz" wrap="none" lIns="72000" tIns="36000" rIns="72000" bIns="36000" rtlCol="0" anchor="ctr">
            <a:spAutoFit/>
          </a:bodyPr>
          <a:lstStyle>
            <a:lvl1pPr algn="ctr">
              <a:defRPr sz="1050">
                <a:solidFill>
                  <a:schemeClr val="tx1"/>
                </a:solidFill>
              </a:defRPr>
            </a:lvl1pPr>
          </a:lstStyle>
          <a:p>
            <a:fld id="{D6F308DA-28E6-41CB-93F2-F0C431B7FFB0}" type="slidenum">
              <a:rPr lang="fr-FR" smtClean="0"/>
              <a:pPr/>
              <a:t>‹#›</a:t>
            </a:fld>
            <a:endParaRPr lang="fr-FR"/>
          </a:p>
        </p:txBody>
      </p:sp>
      <p:sp>
        <p:nvSpPr>
          <p:cNvPr id="8" name="Espace réservé du texte 4"/>
          <p:cNvSpPr>
            <a:spLocks noGrp="1"/>
          </p:cNvSpPr>
          <p:nvPr>
            <p:ph type="body" sz="quarter" idx="13" hasCustomPrompt="1"/>
          </p:nvPr>
        </p:nvSpPr>
        <p:spPr>
          <a:xfrm>
            <a:off x="540000" y="905359"/>
            <a:ext cx="1410744" cy="349702"/>
          </a:xfrm>
        </p:spPr>
        <p:txBody>
          <a:bodyPr wrap="none" lIns="144000" anchor="t"/>
          <a:lstStyle>
            <a:lvl1pPr marL="0" indent="0" algn="l">
              <a:buNone/>
              <a:defRPr sz="1800" cap="small" baseline="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fr-FR"/>
              <a:t>Sous-Titre</a:t>
            </a:r>
          </a:p>
        </p:txBody>
      </p:sp>
    </p:spTree>
    <p:extLst>
      <p:ext uri="{BB962C8B-B14F-4D97-AF65-F5344CB8AC3E}">
        <p14:creationId xmlns:p14="http://schemas.microsoft.com/office/powerpoint/2010/main" val="31802209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re 1">
    <p:spTree>
      <p:nvGrpSpPr>
        <p:cNvPr id="1" name=""/>
        <p:cNvGrpSpPr/>
        <p:nvPr/>
      </p:nvGrpSpPr>
      <p:grpSpPr>
        <a:xfrm>
          <a:off x="0" y="0"/>
          <a:ext cx="0" cy="0"/>
          <a:chOff x="0" y="0"/>
          <a:chExt cx="0" cy="0"/>
        </a:xfrm>
      </p:grpSpPr>
      <p:sp>
        <p:nvSpPr>
          <p:cNvPr id="11" name="Forme libre 1"/>
          <p:cNvSpPr/>
          <p:nvPr userDrawn="1"/>
        </p:nvSpPr>
        <p:spPr>
          <a:xfrm>
            <a:off x="0" y="-1"/>
            <a:ext cx="5844000" cy="6860493"/>
          </a:xfrm>
          <a:custGeom>
            <a:avLst/>
            <a:gdLst>
              <a:gd name="connsiteX0" fmla="*/ 0 w 9360000"/>
              <a:gd name="connsiteY0" fmla="*/ 4680000 h 9360000"/>
              <a:gd name="connsiteX1" fmla="*/ 4680000 w 9360000"/>
              <a:gd name="connsiteY1" fmla="*/ 0 h 9360000"/>
              <a:gd name="connsiteX2" fmla="*/ 9360000 w 9360000"/>
              <a:gd name="connsiteY2" fmla="*/ 4680000 h 9360000"/>
              <a:gd name="connsiteX3" fmla="*/ 4680000 w 9360000"/>
              <a:gd name="connsiteY3" fmla="*/ 9360000 h 9360000"/>
              <a:gd name="connsiteX4" fmla="*/ 0 w 9360000"/>
              <a:gd name="connsiteY4" fmla="*/ 4680000 h 9360000"/>
              <a:gd name="connsiteX0" fmla="*/ 0 w 9360000"/>
              <a:gd name="connsiteY0" fmla="*/ 4680000 h 9360000"/>
              <a:gd name="connsiteX1" fmla="*/ 3516000 w 9360000"/>
              <a:gd name="connsiteY1" fmla="*/ 1145512 h 9360000"/>
              <a:gd name="connsiteX2" fmla="*/ 4680000 w 9360000"/>
              <a:gd name="connsiteY2" fmla="*/ 0 h 9360000"/>
              <a:gd name="connsiteX3" fmla="*/ 9360000 w 9360000"/>
              <a:gd name="connsiteY3" fmla="*/ 4680000 h 9360000"/>
              <a:gd name="connsiteX4" fmla="*/ 4680000 w 9360000"/>
              <a:gd name="connsiteY4" fmla="*/ 9360000 h 9360000"/>
              <a:gd name="connsiteX5" fmla="*/ 0 w 9360000"/>
              <a:gd name="connsiteY5" fmla="*/ 4680000 h 9360000"/>
              <a:gd name="connsiteX0" fmla="*/ 51164 w 5844000"/>
              <a:gd name="connsiteY0" fmla="*/ 6709767 h 9360000"/>
              <a:gd name="connsiteX1" fmla="*/ 0 w 5844000"/>
              <a:gd name="connsiteY1" fmla="*/ 1145512 h 9360000"/>
              <a:gd name="connsiteX2" fmla="*/ 1164000 w 5844000"/>
              <a:gd name="connsiteY2" fmla="*/ 0 h 9360000"/>
              <a:gd name="connsiteX3" fmla="*/ 5844000 w 5844000"/>
              <a:gd name="connsiteY3" fmla="*/ 4680000 h 9360000"/>
              <a:gd name="connsiteX4" fmla="*/ 1164000 w 5844000"/>
              <a:gd name="connsiteY4" fmla="*/ 9360000 h 9360000"/>
              <a:gd name="connsiteX5" fmla="*/ 51164 w 5844000"/>
              <a:gd name="connsiteY5" fmla="*/ 6709767 h 9360000"/>
              <a:gd name="connsiteX0" fmla="*/ 51164 w 5844000"/>
              <a:gd name="connsiteY0" fmla="*/ 6709767 h 6857961"/>
              <a:gd name="connsiteX1" fmla="*/ 0 w 5844000"/>
              <a:gd name="connsiteY1" fmla="*/ 1145512 h 6857961"/>
              <a:gd name="connsiteX2" fmla="*/ 1164000 w 5844000"/>
              <a:gd name="connsiteY2" fmla="*/ 0 h 6857961"/>
              <a:gd name="connsiteX3" fmla="*/ 5844000 w 5844000"/>
              <a:gd name="connsiteY3" fmla="*/ 4680000 h 6857961"/>
              <a:gd name="connsiteX4" fmla="*/ 3666040 w 5844000"/>
              <a:gd name="connsiteY4" fmla="*/ 6857961 h 6857961"/>
              <a:gd name="connsiteX5" fmla="*/ 51164 w 5844000"/>
              <a:gd name="connsiteY5" fmla="*/ 6709767 h 6857961"/>
              <a:gd name="connsiteX0" fmla="*/ 51164 w 5844000"/>
              <a:gd name="connsiteY0" fmla="*/ 6930831 h 6930831"/>
              <a:gd name="connsiteX1" fmla="*/ 0 w 5844000"/>
              <a:gd name="connsiteY1" fmla="*/ 1145512 h 6930831"/>
              <a:gd name="connsiteX2" fmla="*/ 1164000 w 5844000"/>
              <a:gd name="connsiteY2" fmla="*/ 0 h 6930831"/>
              <a:gd name="connsiteX3" fmla="*/ 5844000 w 5844000"/>
              <a:gd name="connsiteY3" fmla="*/ 4680000 h 6930831"/>
              <a:gd name="connsiteX4" fmla="*/ 3666040 w 5844000"/>
              <a:gd name="connsiteY4" fmla="*/ 6857961 h 6930831"/>
              <a:gd name="connsiteX5" fmla="*/ 51164 w 5844000"/>
              <a:gd name="connsiteY5" fmla="*/ 6930831 h 6930831"/>
              <a:gd name="connsiteX0" fmla="*/ 61212 w 5844000"/>
              <a:gd name="connsiteY0" fmla="*/ 6880589 h 6880589"/>
              <a:gd name="connsiteX1" fmla="*/ 0 w 5844000"/>
              <a:gd name="connsiteY1" fmla="*/ 1145512 h 6880589"/>
              <a:gd name="connsiteX2" fmla="*/ 1164000 w 5844000"/>
              <a:gd name="connsiteY2" fmla="*/ 0 h 6880589"/>
              <a:gd name="connsiteX3" fmla="*/ 5844000 w 5844000"/>
              <a:gd name="connsiteY3" fmla="*/ 4680000 h 6880589"/>
              <a:gd name="connsiteX4" fmla="*/ 3666040 w 5844000"/>
              <a:gd name="connsiteY4" fmla="*/ 6857961 h 6880589"/>
              <a:gd name="connsiteX5" fmla="*/ 61212 w 5844000"/>
              <a:gd name="connsiteY5" fmla="*/ 6880589 h 6880589"/>
              <a:gd name="connsiteX0" fmla="*/ 51164 w 5844000"/>
              <a:gd name="connsiteY0" fmla="*/ 6880589 h 6880589"/>
              <a:gd name="connsiteX1" fmla="*/ 0 w 5844000"/>
              <a:gd name="connsiteY1" fmla="*/ 1145512 h 6880589"/>
              <a:gd name="connsiteX2" fmla="*/ 1164000 w 5844000"/>
              <a:gd name="connsiteY2" fmla="*/ 0 h 6880589"/>
              <a:gd name="connsiteX3" fmla="*/ 5844000 w 5844000"/>
              <a:gd name="connsiteY3" fmla="*/ 4680000 h 6880589"/>
              <a:gd name="connsiteX4" fmla="*/ 3666040 w 5844000"/>
              <a:gd name="connsiteY4" fmla="*/ 6857961 h 6880589"/>
              <a:gd name="connsiteX5" fmla="*/ 51164 w 5844000"/>
              <a:gd name="connsiteY5" fmla="*/ 6880589 h 6880589"/>
              <a:gd name="connsiteX0" fmla="*/ 41115 w 5844000"/>
              <a:gd name="connsiteY0" fmla="*/ 6870541 h 6870541"/>
              <a:gd name="connsiteX1" fmla="*/ 0 w 5844000"/>
              <a:gd name="connsiteY1" fmla="*/ 1145512 h 6870541"/>
              <a:gd name="connsiteX2" fmla="*/ 1164000 w 5844000"/>
              <a:gd name="connsiteY2" fmla="*/ 0 h 6870541"/>
              <a:gd name="connsiteX3" fmla="*/ 5844000 w 5844000"/>
              <a:gd name="connsiteY3" fmla="*/ 4680000 h 6870541"/>
              <a:gd name="connsiteX4" fmla="*/ 3666040 w 5844000"/>
              <a:gd name="connsiteY4" fmla="*/ 6857961 h 6870541"/>
              <a:gd name="connsiteX5" fmla="*/ 41115 w 5844000"/>
              <a:gd name="connsiteY5" fmla="*/ 6870541 h 6870541"/>
              <a:gd name="connsiteX0" fmla="*/ 922 w 5844000"/>
              <a:gd name="connsiteY0" fmla="*/ 6840396 h 6857961"/>
              <a:gd name="connsiteX1" fmla="*/ 0 w 5844000"/>
              <a:gd name="connsiteY1" fmla="*/ 1145512 h 6857961"/>
              <a:gd name="connsiteX2" fmla="*/ 1164000 w 5844000"/>
              <a:gd name="connsiteY2" fmla="*/ 0 h 6857961"/>
              <a:gd name="connsiteX3" fmla="*/ 5844000 w 5844000"/>
              <a:gd name="connsiteY3" fmla="*/ 4680000 h 6857961"/>
              <a:gd name="connsiteX4" fmla="*/ 3666040 w 5844000"/>
              <a:gd name="connsiteY4" fmla="*/ 6857961 h 6857961"/>
              <a:gd name="connsiteX5" fmla="*/ 922 w 5844000"/>
              <a:gd name="connsiteY5" fmla="*/ 6840396 h 6857961"/>
              <a:gd name="connsiteX0" fmla="*/ 922 w 5844000"/>
              <a:gd name="connsiteY0" fmla="*/ 6860493 h 6860493"/>
              <a:gd name="connsiteX1" fmla="*/ 0 w 5844000"/>
              <a:gd name="connsiteY1" fmla="*/ 1145512 h 6860493"/>
              <a:gd name="connsiteX2" fmla="*/ 1164000 w 5844000"/>
              <a:gd name="connsiteY2" fmla="*/ 0 h 6860493"/>
              <a:gd name="connsiteX3" fmla="*/ 5844000 w 5844000"/>
              <a:gd name="connsiteY3" fmla="*/ 4680000 h 6860493"/>
              <a:gd name="connsiteX4" fmla="*/ 3666040 w 5844000"/>
              <a:gd name="connsiteY4" fmla="*/ 6857961 h 6860493"/>
              <a:gd name="connsiteX5" fmla="*/ 922 w 5844000"/>
              <a:gd name="connsiteY5" fmla="*/ 6860493 h 686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4000" h="6860493">
                <a:moveTo>
                  <a:pt x="922" y="6860493"/>
                </a:moveTo>
                <a:cubicBezTo>
                  <a:pt x="615" y="4962198"/>
                  <a:pt x="307" y="3043807"/>
                  <a:pt x="0" y="1145512"/>
                </a:cubicBezTo>
                <a:lnTo>
                  <a:pt x="1164000" y="0"/>
                </a:lnTo>
                <a:lnTo>
                  <a:pt x="5844000" y="4680000"/>
                </a:lnTo>
                <a:lnTo>
                  <a:pt x="3666040" y="6857961"/>
                </a:lnTo>
                <a:lnTo>
                  <a:pt x="922" y="6860493"/>
                </a:lnTo>
                <a:close/>
              </a:path>
            </a:pathLst>
          </a:custGeom>
          <a:solidFill>
            <a:srgbClr val="00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
          <p:cNvSpPr/>
          <p:nvPr userDrawn="1"/>
        </p:nvSpPr>
        <p:spPr>
          <a:xfrm flipH="1" flipV="1">
            <a:off x="6348000" y="-2493"/>
            <a:ext cx="5844000" cy="6860493"/>
          </a:xfrm>
          <a:custGeom>
            <a:avLst/>
            <a:gdLst>
              <a:gd name="connsiteX0" fmla="*/ 0 w 9360000"/>
              <a:gd name="connsiteY0" fmla="*/ 4680000 h 9360000"/>
              <a:gd name="connsiteX1" fmla="*/ 4680000 w 9360000"/>
              <a:gd name="connsiteY1" fmla="*/ 0 h 9360000"/>
              <a:gd name="connsiteX2" fmla="*/ 9360000 w 9360000"/>
              <a:gd name="connsiteY2" fmla="*/ 4680000 h 9360000"/>
              <a:gd name="connsiteX3" fmla="*/ 4680000 w 9360000"/>
              <a:gd name="connsiteY3" fmla="*/ 9360000 h 9360000"/>
              <a:gd name="connsiteX4" fmla="*/ 0 w 9360000"/>
              <a:gd name="connsiteY4" fmla="*/ 4680000 h 9360000"/>
              <a:gd name="connsiteX0" fmla="*/ 0 w 9360000"/>
              <a:gd name="connsiteY0" fmla="*/ 4680000 h 9360000"/>
              <a:gd name="connsiteX1" fmla="*/ 3516000 w 9360000"/>
              <a:gd name="connsiteY1" fmla="*/ 1145512 h 9360000"/>
              <a:gd name="connsiteX2" fmla="*/ 4680000 w 9360000"/>
              <a:gd name="connsiteY2" fmla="*/ 0 h 9360000"/>
              <a:gd name="connsiteX3" fmla="*/ 9360000 w 9360000"/>
              <a:gd name="connsiteY3" fmla="*/ 4680000 h 9360000"/>
              <a:gd name="connsiteX4" fmla="*/ 4680000 w 9360000"/>
              <a:gd name="connsiteY4" fmla="*/ 9360000 h 9360000"/>
              <a:gd name="connsiteX5" fmla="*/ 0 w 9360000"/>
              <a:gd name="connsiteY5" fmla="*/ 4680000 h 9360000"/>
              <a:gd name="connsiteX0" fmla="*/ 51164 w 5844000"/>
              <a:gd name="connsiteY0" fmla="*/ 6709767 h 9360000"/>
              <a:gd name="connsiteX1" fmla="*/ 0 w 5844000"/>
              <a:gd name="connsiteY1" fmla="*/ 1145512 h 9360000"/>
              <a:gd name="connsiteX2" fmla="*/ 1164000 w 5844000"/>
              <a:gd name="connsiteY2" fmla="*/ 0 h 9360000"/>
              <a:gd name="connsiteX3" fmla="*/ 5844000 w 5844000"/>
              <a:gd name="connsiteY3" fmla="*/ 4680000 h 9360000"/>
              <a:gd name="connsiteX4" fmla="*/ 1164000 w 5844000"/>
              <a:gd name="connsiteY4" fmla="*/ 9360000 h 9360000"/>
              <a:gd name="connsiteX5" fmla="*/ 51164 w 5844000"/>
              <a:gd name="connsiteY5" fmla="*/ 6709767 h 9360000"/>
              <a:gd name="connsiteX0" fmla="*/ 51164 w 5844000"/>
              <a:gd name="connsiteY0" fmla="*/ 6709767 h 6857961"/>
              <a:gd name="connsiteX1" fmla="*/ 0 w 5844000"/>
              <a:gd name="connsiteY1" fmla="*/ 1145512 h 6857961"/>
              <a:gd name="connsiteX2" fmla="*/ 1164000 w 5844000"/>
              <a:gd name="connsiteY2" fmla="*/ 0 h 6857961"/>
              <a:gd name="connsiteX3" fmla="*/ 5844000 w 5844000"/>
              <a:gd name="connsiteY3" fmla="*/ 4680000 h 6857961"/>
              <a:gd name="connsiteX4" fmla="*/ 3666040 w 5844000"/>
              <a:gd name="connsiteY4" fmla="*/ 6857961 h 6857961"/>
              <a:gd name="connsiteX5" fmla="*/ 51164 w 5844000"/>
              <a:gd name="connsiteY5" fmla="*/ 6709767 h 6857961"/>
              <a:gd name="connsiteX0" fmla="*/ 51164 w 5844000"/>
              <a:gd name="connsiteY0" fmla="*/ 6930831 h 6930831"/>
              <a:gd name="connsiteX1" fmla="*/ 0 w 5844000"/>
              <a:gd name="connsiteY1" fmla="*/ 1145512 h 6930831"/>
              <a:gd name="connsiteX2" fmla="*/ 1164000 w 5844000"/>
              <a:gd name="connsiteY2" fmla="*/ 0 h 6930831"/>
              <a:gd name="connsiteX3" fmla="*/ 5844000 w 5844000"/>
              <a:gd name="connsiteY3" fmla="*/ 4680000 h 6930831"/>
              <a:gd name="connsiteX4" fmla="*/ 3666040 w 5844000"/>
              <a:gd name="connsiteY4" fmla="*/ 6857961 h 6930831"/>
              <a:gd name="connsiteX5" fmla="*/ 51164 w 5844000"/>
              <a:gd name="connsiteY5" fmla="*/ 6930831 h 6930831"/>
              <a:gd name="connsiteX0" fmla="*/ 61212 w 5844000"/>
              <a:gd name="connsiteY0" fmla="*/ 6880589 h 6880589"/>
              <a:gd name="connsiteX1" fmla="*/ 0 w 5844000"/>
              <a:gd name="connsiteY1" fmla="*/ 1145512 h 6880589"/>
              <a:gd name="connsiteX2" fmla="*/ 1164000 w 5844000"/>
              <a:gd name="connsiteY2" fmla="*/ 0 h 6880589"/>
              <a:gd name="connsiteX3" fmla="*/ 5844000 w 5844000"/>
              <a:gd name="connsiteY3" fmla="*/ 4680000 h 6880589"/>
              <a:gd name="connsiteX4" fmla="*/ 3666040 w 5844000"/>
              <a:gd name="connsiteY4" fmla="*/ 6857961 h 6880589"/>
              <a:gd name="connsiteX5" fmla="*/ 61212 w 5844000"/>
              <a:gd name="connsiteY5" fmla="*/ 6880589 h 6880589"/>
              <a:gd name="connsiteX0" fmla="*/ 51164 w 5844000"/>
              <a:gd name="connsiteY0" fmla="*/ 6880589 h 6880589"/>
              <a:gd name="connsiteX1" fmla="*/ 0 w 5844000"/>
              <a:gd name="connsiteY1" fmla="*/ 1145512 h 6880589"/>
              <a:gd name="connsiteX2" fmla="*/ 1164000 w 5844000"/>
              <a:gd name="connsiteY2" fmla="*/ 0 h 6880589"/>
              <a:gd name="connsiteX3" fmla="*/ 5844000 w 5844000"/>
              <a:gd name="connsiteY3" fmla="*/ 4680000 h 6880589"/>
              <a:gd name="connsiteX4" fmla="*/ 3666040 w 5844000"/>
              <a:gd name="connsiteY4" fmla="*/ 6857961 h 6880589"/>
              <a:gd name="connsiteX5" fmla="*/ 51164 w 5844000"/>
              <a:gd name="connsiteY5" fmla="*/ 6880589 h 6880589"/>
              <a:gd name="connsiteX0" fmla="*/ 41115 w 5844000"/>
              <a:gd name="connsiteY0" fmla="*/ 6870541 h 6870541"/>
              <a:gd name="connsiteX1" fmla="*/ 0 w 5844000"/>
              <a:gd name="connsiteY1" fmla="*/ 1145512 h 6870541"/>
              <a:gd name="connsiteX2" fmla="*/ 1164000 w 5844000"/>
              <a:gd name="connsiteY2" fmla="*/ 0 h 6870541"/>
              <a:gd name="connsiteX3" fmla="*/ 5844000 w 5844000"/>
              <a:gd name="connsiteY3" fmla="*/ 4680000 h 6870541"/>
              <a:gd name="connsiteX4" fmla="*/ 3666040 w 5844000"/>
              <a:gd name="connsiteY4" fmla="*/ 6857961 h 6870541"/>
              <a:gd name="connsiteX5" fmla="*/ 41115 w 5844000"/>
              <a:gd name="connsiteY5" fmla="*/ 6870541 h 6870541"/>
              <a:gd name="connsiteX0" fmla="*/ 922 w 5844000"/>
              <a:gd name="connsiteY0" fmla="*/ 6840396 h 6857961"/>
              <a:gd name="connsiteX1" fmla="*/ 0 w 5844000"/>
              <a:gd name="connsiteY1" fmla="*/ 1145512 h 6857961"/>
              <a:gd name="connsiteX2" fmla="*/ 1164000 w 5844000"/>
              <a:gd name="connsiteY2" fmla="*/ 0 h 6857961"/>
              <a:gd name="connsiteX3" fmla="*/ 5844000 w 5844000"/>
              <a:gd name="connsiteY3" fmla="*/ 4680000 h 6857961"/>
              <a:gd name="connsiteX4" fmla="*/ 3666040 w 5844000"/>
              <a:gd name="connsiteY4" fmla="*/ 6857961 h 6857961"/>
              <a:gd name="connsiteX5" fmla="*/ 922 w 5844000"/>
              <a:gd name="connsiteY5" fmla="*/ 6840396 h 6857961"/>
              <a:gd name="connsiteX0" fmla="*/ 922 w 5844000"/>
              <a:gd name="connsiteY0" fmla="*/ 6860493 h 6860493"/>
              <a:gd name="connsiteX1" fmla="*/ 0 w 5844000"/>
              <a:gd name="connsiteY1" fmla="*/ 1145512 h 6860493"/>
              <a:gd name="connsiteX2" fmla="*/ 1164000 w 5844000"/>
              <a:gd name="connsiteY2" fmla="*/ 0 h 6860493"/>
              <a:gd name="connsiteX3" fmla="*/ 5844000 w 5844000"/>
              <a:gd name="connsiteY3" fmla="*/ 4680000 h 6860493"/>
              <a:gd name="connsiteX4" fmla="*/ 3666040 w 5844000"/>
              <a:gd name="connsiteY4" fmla="*/ 6857961 h 6860493"/>
              <a:gd name="connsiteX5" fmla="*/ 922 w 5844000"/>
              <a:gd name="connsiteY5" fmla="*/ 6860493 h 686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4000" h="6860493">
                <a:moveTo>
                  <a:pt x="922" y="6860493"/>
                </a:moveTo>
                <a:cubicBezTo>
                  <a:pt x="615" y="4962198"/>
                  <a:pt x="307" y="3043807"/>
                  <a:pt x="0" y="1145512"/>
                </a:cubicBezTo>
                <a:lnTo>
                  <a:pt x="1164000" y="0"/>
                </a:lnTo>
                <a:lnTo>
                  <a:pt x="5844000" y="4680000"/>
                </a:lnTo>
                <a:lnTo>
                  <a:pt x="3666040" y="6857961"/>
                </a:lnTo>
                <a:lnTo>
                  <a:pt x="922" y="6860493"/>
                </a:lnTo>
                <a:close/>
              </a:path>
            </a:pathLst>
          </a:custGeom>
          <a:solidFill>
            <a:srgbClr val="00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0746" y="5999119"/>
            <a:ext cx="2370508" cy="540000"/>
          </a:xfrm>
          <a:prstGeom prst="rect">
            <a:avLst/>
          </a:prstGeom>
        </p:spPr>
      </p:pic>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24262" y="588540"/>
            <a:ext cx="234347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rme libre 1"/>
          <p:cNvSpPr/>
          <p:nvPr userDrawn="1"/>
        </p:nvSpPr>
        <p:spPr>
          <a:xfrm flipH="1">
            <a:off x="4178481" y="1511481"/>
            <a:ext cx="3835038" cy="3835038"/>
          </a:xfrm>
          <a:prstGeom prst="diamond">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p:cNvGrpSpPr/>
          <p:nvPr userDrawn="1"/>
        </p:nvGrpSpPr>
        <p:grpSpPr>
          <a:xfrm>
            <a:off x="5375940" y="3735592"/>
            <a:ext cx="1440120" cy="360000"/>
            <a:chOff x="3707904" y="3861048"/>
            <a:chExt cx="1440120" cy="360000"/>
          </a:xfrm>
        </p:grpSpPr>
        <p:pic>
          <p:nvPicPr>
            <p:cNvPr id="21" name="Imag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88024" y="3861048"/>
              <a:ext cx="360000" cy="360000"/>
            </a:xfrm>
            <a:prstGeom prst="rect">
              <a:avLst/>
            </a:prstGeom>
          </p:spPr>
        </p:pic>
        <p:pic>
          <p:nvPicPr>
            <p:cNvPr id="22" name="Imag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47964" y="3861048"/>
              <a:ext cx="360000" cy="360000"/>
            </a:xfrm>
            <a:prstGeom prst="rect">
              <a:avLst/>
            </a:prstGeom>
          </p:spPr>
        </p:pic>
        <p:pic>
          <p:nvPicPr>
            <p:cNvPr id="23" name="Image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707904" y="3861048"/>
              <a:ext cx="360000" cy="360000"/>
            </a:xfrm>
            <a:prstGeom prst="rect">
              <a:avLst/>
            </a:prstGeom>
          </p:spPr>
        </p:pic>
      </p:grpSp>
      <p:sp>
        <p:nvSpPr>
          <p:cNvPr id="2" name="Titre 1"/>
          <p:cNvSpPr>
            <a:spLocks noGrp="1"/>
          </p:cNvSpPr>
          <p:nvPr>
            <p:ph type="title" hasCustomPrompt="1"/>
          </p:nvPr>
        </p:nvSpPr>
        <p:spPr>
          <a:xfrm>
            <a:off x="5001795" y="3293379"/>
            <a:ext cx="2188411" cy="288147"/>
          </a:xfrm>
        </p:spPr>
        <p:txBody>
          <a:bodyPr vert="horz" wrap="none" lIns="36000" tIns="36000" rIns="36000" bIns="36000" rtlCol="0" anchor="t" anchorCtr="0">
            <a:spAutoFit/>
          </a:bodyPr>
          <a:lstStyle>
            <a:lvl1pPr algn="ctr">
              <a:defRPr lang="fr-FR" sz="1400"/>
            </a:lvl1pPr>
          </a:lstStyle>
          <a:p>
            <a:r>
              <a:rPr lang="fr-FR"/>
              <a:t>WWW.EDHEC-MBA.COM</a:t>
            </a:r>
          </a:p>
        </p:txBody>
      </p:sp>
    </p:spTree>
    <p:extLst>
      <p:ext uri="{BB962C8B-B14F-4D97-AF65-F5344CB8AC3E}">
        <p14:creationId xmlns:p14="http://schemas.microsoft.com/office/powerpoint/2010/main" val="26528277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3">
    <p:spTree>
      <p:nvGrpSpPr>
        <p:cNvPr id="1" name=""/>
        <p:cNvGrpSpPr/>
        <p:nvPr/>
      </p:nvGrpSpPr>
      <p:grpSpPr>
        <a:xfrm>
          <a:off x="0" y="0"/>
          <a:ext cx="0" cy="0"/>
          <a:chOff x="0" y="0"/>
          <a:chExt cx="0" cy="0"/>
        </a:xfrm>
      </p:grpSpPr>
      <p:sp>
        <p:nvSpPr>
          <p:cNvPr id="24" name="Forme libre : forme 23"/>
          <p:cNvSpPr/>
          <p:nvPr userDrawn="1"/>
        </p:nvSpPr>
        <p:spPr>
          <a:xfrm>
            <a:off x="0" y="316523"/>
            <a:ext cx="4100694" cy="6541477"/>
          </a:xfrm>
          <a:custGeom>
            <a:avLst/>
            <a:gdLst>
              <a:gd name="connsiteX0" fmla="*/ 0 w 4099727"/>
              <a:gd name="connsiteY0" fmla="*/ 0 h 6541477"/>
              <a:gd name="connsiteX1" fmla="*/ 4099727 w 4099727"/>
              <a:gd name="connsiteY1" fmla="*/ 4109776 h 6541477"/>
              <a:gd name="connsiteX2" fmla="*/ 1657978 w 4099727"/>
              <a:gd name="connsiteY2" fmla="*/ 6541477 h 6541477"/>
              <a:gd name="connsiteX3" fmla="*/ 10048 w 4099727"/>
              <a:gd name="connsiteY3" fmla="*/ 6541477 h 6541477"/>
              <a:gd name="connsiteX4" fmla="*/ 0 w 4099727"/>
              <a:gd name="connsiteY4" fmla="*/ 0 h 6541477"/>
              <a:gd name="connsiteX0" fmla="*/ 967 w 4100694"/>
              <a:gd name="connsiteY0" fmla="*/ 0 h 6541477"/>
              <a:gd name="connsiteX1" fmla="*/ 4100694 w 4100694"/>
              <a:gd name="connsiteY1" fmla="*/ 4109776 h 6541477"/>
              <a:gd name="connsiteX2" fmla="*/ 1658945 w 4100694"/>
              <a:gd name="connsiteY2" fmla="*/ 6541477 h 6541477"/>
              <a:gd name="connsiteX3" fmla="*/ 966 w 4100694"/>
              <a:gd name="connsiteY3" fmla="*/ 6541477 h 6541477"/>
              <a:gd name="connsiteX4" fmla="*/ 967 w 4100694"/>
              <a:gd name="connsiteY4" fmla="*/ 0 h 6541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694" h="6541477">
                <a:moveTo>
                  <a:pt x="967" y="0"/>
                </a:moveTo>
                <a:lnTo>
                  <a:pt x="4100694" y="4109776"/>
                </a:lnTo>
                <a:lnTo>
                  <a:pt x="1658945" y="6541477"/>
                </a:lnTo>
                <a:lnTo>
                  <a:pt x="966" y="6541477"/>
                </a:lnTo>
                <a:cubicBezTo>
                  <a:pt x="-2383" y="4360985"/>
                  <a:pt x="4316" y="2180492"/>
                  <a:pt x="967" y="0"/>
                </a:cubicBezTo>
                <a:close/>
              </a:path>
            </a:pathLst>
          </a:custGeom>
          <a:solidFill>
            <a:srgbClr val="007D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p:cNvSpPr/>
          <p:nvPr userDrawn="1"/>
        </p:nvSpPr>
        <p:spPr>
          <a:xfrm flipH="1" flipV="1">
            <a:off x="8091306" y="0"/>
            <a:ext cx="4100694" cy="6541477"/>
          </a:xfrm>
          <a:custGeom>
            <a:avLst/>
            <a:gdLst>
              <a:gd name="connsiteX0" fmla="*/ 0 w 4099727"/>
              <a:gd name="connsiteY0" fmla="*/ 0 h 6541477"/>
              <a:gd name="connsiteX1" fmla="*/ 4099727 w 4099727"/>
              <a:gd name="connsiteY1" fmla="*/ 4109776 h 6541477"/>
              <a:gd name="connsiteX2" fmla="*/ 1657978 w 4099727"/>
              <a:gd name="connsiteY2" fmla="*/ 6541477 h 6541477"/>
              <a:gd name="connsiteX3" fmla="*/ 10048 w 4099727"/>
              <a:gd name="connsiteY3" fmla="*/ 6541477 h 6541477"/>
              <a:gd name="connsiteX4" fmla="*/ 0 w 4099727"/>
              <a:gd name="connsiteY4" fmla="*/ 0 h 6541477"/>
              <a:gd name="connsiteX0" fmla="*/ 967 w 4100694"/>
              <a:gd name="connsiteY0" fmla="*/ 0 h 6541477"/>
              <a:gd name="connsiteX1" fmla="*/ 4100694 w 4100694"/>
              <a:gd name="connsiteY1" fmla="*/ 4109776 h 6541477"/>
              <a:gd name="connsiteX2" fmla="*/ 1658945 w 4100694"/>
              <a:gd name="connsiteY2" fmla="*/ 6541477 h 6541477"/>
              <a:gd name="connsiteX3" fmla="*/ 966 w 4100694"/>
              <a:gd name="connsiteY3" fmla="*/ 6541477 h 6541477"/>
              <a:gd name="connsiteX4" fmla="*/ 967 w 4100694"/>
              <a:gd name="connsiteY4" fmla="*/ 0 h 6541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694" h="6541477">
                <a:moveTo>
                  <a:pt x="967" y="0"/>
                </a:moveTo>
                <a:lnTo>
                  <a:pt x="4100694" y="4109776"/>
                </a:lnTo>
                <a:lnTo>
                  <a:pt x="1658945" y="6541477"/>
                </a:lnTo>
                <a:lnTo>
                  <a:pt x="966" y="6541477"/>
                </a:lnTo>
                <a:cubicBezTo>
                  <a:pt x="-2383" y="4360985"/>
                  <a:pt x="4316" y="2180492"/>
                  <a:pt x="967" y="0"/>
                </a:cubicBezTo>
                <a:close/>
              </a:path>
            </a:pathLst>
          </a:custGeom>
          <a:solidFill>
            <a:srgbClr val="007D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0746" y="5999119"/>
            <a:ext cx="2370508" cy="540000"/>
          </a:xfrm>
          <a:prstGeom prst="rect">
            <a:avLst/>
          </a:prstGeom>
        </p:spPr>
      </p:pic>
      <p:pic>
        <p:nvPicPr>
          <p:cNvPr id="22"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24262" y="588540"/>
            <a:ext cx="234347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re 2"/>
          <p:cNvSpPr>
            <a:spLocks noGrp="1"/>
          </p:cNvSpPr>
          <p:nvPr>
            <p:ph type="title" hasCustomPrompt="1"/>
          </p:nvPr>
        </p:nvSpPr>
        <p:spPr>
          <a:xfrm>
            <a:off x="4777247" y="2683542"/>
            <a:ext cx="2637509" cy="626701"/>
          </a:xfrm>
        </p:spPr>
        <p:txBody>
          <a:bodyPr wrap="none" lIns="36000" tIns="36000" rIns="36000" bIns="36000" anchor="t">
            <a:spAutoFit/>
          </a:bodyPr>
          <a:lstStyle>
            <a:lvl1pPr algn="ctr">
              <a:defRPr sz="3600" b="1">
                <a:latin typeface="Arial" panose="020B0604020202020204" pitchFamily="34" charset="0"/>
                <a:cs typeface="Arial" panose="020B0604020202020204" pitchFamily="34" charset="0"/>
              </a:defRPr>
            </a:lvl1pPr>
          </a:lstStyle>
          <a:p>
            <a:r>
              <a:rPr lang="fr-FR"/>
              <a:t>Programme</a:t>
            </a:r>
          </a:p>
        </p:txBody>
      </p:sp>
      <p:sp>
        <p:nvSpPr>
          <p:cNvPr id="28" name="Espace réservé du texte 12"/>
          <p:cNvSpPr>
            <a:spLocks noGrp="1"/>
          </p:cNvSpPr>
          <p:nvPr>
            <p:ph type="body" sz="quarter" idx="10" hasCustomPrompt="1"/>
          </p:nvPr>
        </p:nvSpPr>
        <p:spPr>
          <a:xfrm>
            <a:off x="5892303" y="4742523"/>
            <a:ext cx="396510" cy="238902"/>
          </a:xfrm>
          <a:noFill/>
        </p:spPr>
        <p:txBody>
          <a:bodyPr wrap="none" lIns="36000" tIns="36000" rIns="36000" bIns="36000" rtlCol="0" anchor="t">
            <a:spAutoFit/>
          </a:bodyPr>
          <a:lstStyle>
            <a:lvl1pPr marL="0" indent="0" algn="ctr">
              <a:buNone/>
              <a:defRPr lang="fr-FR" sz="1200">
                <a:latin typeface="Arial" panose="020B0604020202020204" pitchFamily="34" charset="0"/>
                <a:cs typeface="Arial" panose="020B0604020202020204" pitchFamily="34" charset="0"/>
              </a:defRPr>
            </a:lvl1pPr>
          </a:lstStyle>
          <a:p>
            <a:pPr marL="0" lvl="0" algn="ctr"/>
            <a:r>
              <a:rPr lang="fr-FR"/>
              <a:t>Date</a:t>
            </a:r>
          </a:p>
        </p:txBody>
      </p:sp>
      <p:sp>
        <p:nvSpPr>
          <p:cNvPr id="29" name="Espace réservé du texte 4"/>
          <p:cNvSpPr>
            <a:spLocks noGrp="1"/>
          </p:cNvSpPr>
          <p:nvPr>
            <p:ph type="body" sz="quarter" idx="11" hasCustomPrompt="1"/>
          </p:nvPr>
        </p:nvSpPr>
        <p:spPr>
          <a:xfrm>
            <a:off x="5421537" y="3402828"/>
            <a:ext cx="1338041" cy="349702"/>
          </a:xfrm>
        </p:spPr>
        <p:txBody>
          <a:bodyPr wrap="none" anchor="t"/>
          <a:lstStyle>
            <a:lvl1pPr marL="0" indent="0" algn="ctr">
              <a:buNone/>
              <a:defRPr sz="1800" cap="small" baseline="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fr-FR"/>
              <a:t>Sous-Titre</a:t>
            </a:r>
          </a:p>
        </p:txBody>
      </p:sp>
    </p:spTree>
    <p:extLst>
      <p:ext uri="{BB962C8B-B14F-4D97-AF65-F5344CB8AC3E}">
        <p14:creationId xmlns:p14="http://schemas.microsoft.com/office/powerpoint/2010/main" val="6035534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us-titre">
    <p:spTree>
      <p:nvGrpSpPr>
        <p:cNvPr id="1" name=""/>
        <p:cNvGrpSpPr/>
        <p:nvPr/>
      </p:nvGrpSpPr>
      <p:grpSpPr>
        <a:xfrm>
          <a:off x="0" y="0"/>
          <a:ext cx="0" cy="0"/>
          <a:chOff x="0" y="0"/>
          <a:chExt cx="0" cy="0"/>
        </a:xfrm>
      </p:grpSpPr>
      <p:sp>
        <p:nvSpPr>
          <p:cNvPr id="5" name="Forme libre : forme 4"/>
          <p:cNvSpPr/>
          <p:nvPr userDrawn="1"/>
        </p:nvSpPr>
        <p:spPr>
          <a:xfrm>
            <a:off x="3838469" y="0"/>
            <a:ext cx="8350182" cy="6581670"/>
          </a:xfrm>
          <a:custGeom>
            <a:avLst/>
            <a:gdLst>
              <a:gd name="connsiteX0" fmla="*/ 0 w 8641582"/>
              <a:gd name="connsiteY0" fmla="*/ 2260879 h 6581670"/>
              <a:gd name="connsiteX1" fmla="*/ 4320791 w 8641582"/>
              <a:gd name="connsiteY1" fmla="*/ 6581670 h 6581670"/>
              <a:gd name="connsiteX2" fmla="*/ 8641582 w 8641582"/>
              <a:gd name="connsiteY2" fmla="*/ 2250831 h 6581670"/>
              <a:gd name="connsiteX3" fmla="*/ 6370655 w 8641582"/>
              <a:gd name="connsiteY3" fmla="*/ 0 h 6581670"/>
              <a:gd name="connsiteX4" fmla="*/ 2250830 w 8641582"/>
              <a:gd name="connsiteY4" fmla="*/ 0 h 6581670"/>
              <a:gd name="connsiteX5" fmla="*/ 0 w 8641582"/>
              <a:gd name="connsiteY5" fmla="*/ 2260879 h 6581670"/>
              <a:gd name="connsiteX0" fmla="*/ 0 w 8631534"/>
              <a:gd name="connsiteY0" fmla="*/ 2260879 h 6581670"/>
              <a:gd name="connsiteX1" fmla="*/ 4310743 w 8631534"/>
              <a:gd name="connsiteY1" fmla="*/ 6581670 h 6581670"/>
              <a:gd name="connsiteX2" fmla="*/ 8631534 w 8631534"/>
              <a:gd name="connsiteY2" fmla="*/ 2250831 h 6581670"/>
              <a:gd name="connsiteX3" fmla="*/ 6360607 w 8631534"/>
              <a:gd name="connsiteY3" fmla="*/ 0 h 6581670"/>
              <a:gd name="connsiteX4" fmla="*/ 2240782 w 8631534"/>
              <a:gd name="connsiteY4" fmla="*/ 0 h 6581670"/>
              <a:gd name="connsiteX5" fmla="*/ 0 w 8631534"/>
              <a:gd name="connsiteY5" fmla="*/ 2260879 h 6581670"/>
              <a:gd name="connsiteX0" fmla="*/ 0 w 8651631"/>
              <a:gd name="connsiteY0" fmla="*/ 2260879 h 6581670"/>
              <a:gd name="connsiteX1" fmla="*/ 4330840 w 8651631"/>
              <a:gd name="connsiteY1" fmla="*/ 6581670 h 6581670"/>
              <a:gd name="connsiteX2" fmla="*/ 8651631 w 8651631"/>
              <a:gd name="connsiteY2" fmla="*/ 2250831 h 6581670"/>
              <a:gd name="connsiteX3" fmla="*/ 6380704 w 8651631"/>
              <a:gd name="connsiteY3" fmla="*/ 0 h 6581670"/>
              <a:gd name="connsiteX4" fmla="*/ 2260879 w 8651631"/>
              <a:gd name="connsiteY4" fmla="*/ 0 h 6581670"/>
              <a:gd name="connsiteX5" fmla="*/ 0 w 8651631"/>
              <a:gd name="connsiteY5" fmla="*/ 2260879 h 6581670"/>
              <a:gd name="connsiteX0" fmla="*/ 0 w 8651631"/>
              <a:gd name="connsiteY0" fmla="*/ 2260879 h 6581670"/>
              <a:gd name="connsiteX1" fmla="*/ 4330840 w 8651631"/>
              <a:gd name="connsiteY1" fmla="*/ 6581670 h 6581670"/>
              <a:gd name="connsiteX2" fmla="*/ 8651631 w 8651631"/>
              <a:gd name="connsiteY2" fmla="*/ 2250831 h 6581670"/>
              <a:gd name="connsiteX3" fmla="*/ 8340133 w 8651631"/>
              <a:gd name="connsiteY3" fmla="*/ 1949380 h 6581670"/>
              <a:gd name="connsiteX4" fmla="*/ 6380704 w 8651631"/>
              <a:gd name="connsiteY4" fmla="*/ 0 h 6581670"/>
              <a:gd name="connsiteX5" fmla="*/ 2260879 w 8651631"/>
              <a:gd name="connsiteY5" fmla="*/ 0 h 6581670"/>
              <a:gd name="connsiteX6" fmla="*/ 0 w 8651631"/>
              <a:gd name="connsiteY6" fmla="*/ 2260879 h 6581670"/>
              <a:gd name="connsiteX0" fmla="*/ 0 w 8350180"/>
              <a:gd name="connsiteY0" fmla="*/ 2260879 h 6581670"/>
              <a:gd name="connsiteX1" fmla="*/ 4330840 w 8350180"/>
              <a:gd name="connsiteY1" fmla="*/ 6581670 h 6581670"/>
              <a:gd name="connsiteX2" fmla="*/ 8350180 w 8350180"/>
              <a:gd name="connsiteY2" fmla="*/ 2542233 h 6581670"/>
              <a:gd name="connsiteX3" fmla="*/ 8340133 w 8350180"/>
              <a:gd name="connsiteY3" fmla="*/ 1949380 h 6581670"/>
              <a:gd name="connsiteX4" fmla="*/ 6380704 w 8350180"/>
              <a:gd name="connsiteY4" fmla="*/ 0 h 6581670"/>
              <a:gd name="connsiteX5" fmla="*/ 2260879 w 8350180"/>
              <a:gd name="connsiteY5" fmla="*/ 0 h 6581670"/>
              <a:gd name="connsiteX6" fmla="*/ 0 w 8350180"/>
              <a:gd name="connsiteY6" fmla="*/ 2260879 h 6581670"/>
              <a:gd name="connsiteX0" fmla="*/ 0 w 8350180"/>
              <a:gd name="connsiteY0" fmla="*/ 2260879 h 6581670"/>
              <a:gd name="connsiteX1" fmla="*/ 4330840 w 8350180"/>
              <a:gd name="connsiteY1" fmla="*/ 6581670 h 6581670"/>
              <a:gd name="connsiteX2" fmla="*/ 8350180 w 8350180"/>
              <a:gd name="connsiteY2" fmla="*/ 2542233 h 6581670"/>
              <a:gd name="connsiteX3" fmla="*/ 7767377 w 8350180"/>
              <a:gd name="connsiteY3" fmla="*/ 1939331 h 6581670"/>
              <a:gd name="connsiteX4" fmla="*/ 6380704 w 8350180"/>
              <a:gd name="connsiteY4" fmla="*/ 0 h 6581670"/>
              <a:gd name="connsiteX5" fmla="*/ 2260879 w 8350180"/>
              <a:gd name="connsiteY5" fmla="*/ 0 h 6581670"/>
              <a:gd name="connsiteX6" fmla="*/ 0 w 8350180"/>
              <a:gd name="connsiteY6" fmla="*/ 2260879 h 6581670"/>
              <a:gd name="connsiteX0" fmla="*/ 0 w 7898004"/>
              <a:gd name="connsiteY0" fmla="*/ 2260879 h 6581670"/>
              <a:gd name="connsiteX1" fmla="*/ 4330840 w 7898004"/>
              <a:gd name="connsiteY1" fmla="*/ 6581670 h 6581670"/>
              <a:gd name="connsiteX2" fmla="*/ 7898004 w 7898004"/>
              <a:gd name="connsiteY2" fmla="*/ 2572378 h 6581670"/>
              <a:gd name="connsiteX3" fmla="*/ 7767377 w 7898004"/>
              <a:gd name="connsiteY3" fmla="*/ 1939331 h 6581670"/>
              <a:gd name="connsiteX4" fmla="*/ 6380704 w 7898004"/>
              <a:gd name="connsiteY4" fmla="*/ 0 h 6581670"/>
              <a:gd name="connsiteX5" fmla="*/ 2260879 w 7898004"/>
              <a:gd name="connsiteY5" fmla="*/ 0 h 6581670"/>
              <a:gd name="connsiteX6" fmla="*/ 0 w 7898004"/>
              <a:gd name="connsiteY6" fmla="*/ 2260879 h 6581670"/>
              <a:gd name="connsiteX0" fmla="*/ 0 w 8350180"/>
              <a:gd name="connsiteY0" fmla="*/ 2260879 h 6581670"/>
              <a:gd name="connsiteX1" fmla="*/ 4330840 w 8350180"/>
              <a:gd name="connsiteY1" fmla="*/ 6581670 h 6581670"/>
              <a:gd name="connsiteX2" fmla="*/ 8350180 w 8350180"/>
              <a:gd name="connsiteY2" fmla="*/ 2552282 h 6581670"/>
              <a:gd name="connsiteX3" fmla="*/ 7767377 w 8350180"/>
              <a:gd name="connsiteY3" fmla="*/ 1939331 h 6581670"/>
              <a:gd name="connsiteX4" fmla="*/ 6380704 w 8350180"/>
              <a:gd name="connsiteY4" fmla="*/ 0 h 6581670"/>
              <a:gd name="connsiteX5" fmla="*/ 2260879 w 8350180"/>
              <a:gd name="connsiteY5" fmla="*/ 0 h 6581670"/>
              <a:gd name="connsiteX6" fmla="*/ 0 w 8350180"/>
              <a:gd name="connsiteY6" fmla="*/ 2260879 h 6581670"/>
              <a:gd name="connsiteX0" fmla="*/ 0 w 8350182"/>
              <a:gd name="connsiteY0" fmla="*/ 2260879 h 6581670"/>
              <a:gd name="connsiteX1" fmla="*/ 4330840 w 8350182"/>
              <a:gd name="connsiteY1" fmla="*/ 6581670 h 6581670"/>
              <a:gd name="connsiteX2" fmla="*/ 8350180 w 8350182"/>
              <a:gd name="connsiteY2" fmla="*/ 2552282 h 6581670"/>
              <a:gd name="connsiteX3" fmla="*/ 8350182 w 8350182"/>
              <a:gd name="connsiteY3" fmla="*/ 1959428 h 6581670"/>
              <a:gd name="connsiteX4" fmla="*/ 6380704 w 8350182"/>
              <a:gd name="connsiteY4" fmla="*/ 0 h 6581670"/>
              <a:gd name="connsiteX5" fmla="*/ 2260879 w 8350182"/>
              <a:gd name="connsiteY5" fmla="*/ 0 h 6581670"/>
              <a:gd name="connsiteX6" fmla="*/ 0 w 8350182"/>
              <a:gd name="connsiteY6" fmla="*/ 2260879 h 65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0182" h="6581670">
                <a:moveTo>
                  <a:pt x="0" y="2260879"/>
                </a:moveTo>
                <a:lnTo>
                  <a:pt x="4330840" y="6581670"/>
                </a:lnTo>
                <a:lnTo>
                  <a:pt x="8350180" y="2552282"/>
                </a:lnTo>
                <a:cubicBezTo>
                  <a:pt x="8350181" y="2354664"/>
                  <a:pt x="8350181" y="2157046"/>
                  <a:pt x="8350182" y="1959428"/>
                </a:cubicBezTo>
                <a:lnTo>
                  <a:pt x="6380704" y="0"/>
                </a:lnTo>
                <a:lnTo>
                  <a:pt x="2260879" y="0"/>
                </a:lnTo>
                <a:lnTo>
                  <a:pt x="0" y="2260879"/>
                </a:lnTo>
                <a:close/>
              </a:path>
            </a:pathLst>
          </a:custGeom>
          <a:solidFill>
            <a:srgbClr val="00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rot="18900000">
            <a:off x="3014772" y="426777"/>
            <a:ext cx="1440000" cy="1440000"/>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71073" y="6310379"/>
            <a:ext cx="1249854"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re 2"/>
          <p:cNvSpPr>
            <a:spLocks noGrp="1"/>
          </p:cNvSpPr>
          <p:nvPr>
            <p:ph type="title" hasCustomPrompt="1"/>
          </p:nvPr>
        </p:nvSpPr>
        <p:spPr>
          <a:xfrm>
            <a:off x="2982244" y="909314"/>
            <a:ext cx="1497773" cy="380480"/>
          </a:xfrm>
        </p:spPr>
        <p:txBody>
          <a:bodyPr wrap="none" lIns="36000" tIns="36000" rIns="36000" bIns="36000">
            <a:spAutoFit/>
          </a:bodyPr>
          <a:lstStyle>
            <a:lvl1pPr algn="ctr">
              <a:defRPr sz="2000" b="1">
                <a:latin typeface="Arial" panose="020B0604020202020204" pitchFamily="34" charset="0"/>
                <a:cs typeface="Arial" panose="020B0604020202020204" pitchFamily="34" charset="0"/>
              </a:defRPr>
            </a:lvl1pPr>
          </a:lstStyle>
          <a:p>
            <a:r>
              <a:rPr lang="fr-FR"/>
              <a:t>Programme</a:t>
            </a:r>
          </a:p>
        </p:txBody>
      </p:sp>
      <p:sp>
        <p:nvSpPr>
          <p:cNvPr id="15" name="Espace réservé du texte 12"/>
          <p:cNvSpPr>
            <a:spLocks noGrp="1"/>
          </p:cNvSpPr>
          <p:nvPr>
            <p:ph type="body" sz="quarter" idx="10" hasCustomPrompt="1"/>
          </p:nvPr>
        </p:nvSpPr>
        <p:spPr>
          <a:xfrm>
            <a:off x="3545697" y="1314416"/>
            <a:ext cx="370862" cy="225053"/>
          </a:xfrm>
          <a:noFill/>
        </p:spPr>
        <p:txBody>
          <a:bodyPr wrap="none" lIns="36000" tIns="36000" rIns="36000" bIns="36000" rtlCol="0">
            <a:spAutoFit/>
          </a:bodyPr>
          <a:lstStyle>
            <a:lvl1pPr marL="0" indent="0" algn="ctr">
              <a:buNone/>
              <a:defRPr lang="fr-FR" sz="1050">
                <a:latin typeface="Arial" panose="020B0604020202020204" pitchFamily="34" charset="0"/>
                <a:cs typeface="Arial" panose="020B0604020202020204" pitchFamily="34" charset="0"/>
              </a:defRPr>
            </a:lvl1pPr>
          </a:lstStyle>
          <a:p>
            <a:pPr marL="0" lvl="0" algn="ctr"/>
            <a:r>
              <a:rPr lang="fr-FR"/>
              <a:t>Date</a:t>
            </a:r>
          </a:p>
        </p:txBody>
      </p:sp>
      <p:sp>
        <p:nvSpPr>
          <p:cNvPr id="18" name="Espace réservé du texte 17"/>
          <p:cNvSpPr>
            <a:spLocks noGrp="1"/>
          </p:cNvSpPr>
          <p:nvPr>
            <p:ph type="body" sz="quarter" idx="11" hasCustomPrompt="1"/>
          </p:nvPr>
        </p:nvSpPr>
        <p:spPr>
          <a:xfrm>
            <a:off x="4642262" y="2090682"/>
            <a:ext cx="6340475" cy="442035"/>
          </a:xfrm>
        </p:spPr>
        <p:txBody>
          <a:bodyPr/>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TITRE CHAPITRE</a:t>
            </a:r>
          </a:p>
        </p:txBody>
      </p:sp>
      <p:sp>
        <p:nvSpPr>
          <p:cNvPr id="21" name="Espace réservé du texte 17"/>
          <p:cNvSpPr>
            <a:spLocks noGrp="1"/>
          </p:cNvSpPr>
          <p:nvPr>
            <p:ph type="body" sz="quarter" idx="12" hasCustomPrompt="1"/>
          </p:nvPr>
        </p:nvSpPr>
        <p:spPr>
          <a:xfrm>
            <a:off x="4642262" y="2492616"/>
            <a:ext cx="6340475" cy="380480"/>
          </a:xfrm>
        </p:spPr>
        <p:txBody>
          <a:bodyPr/>
          <a:lstStyle>
            <a:lvl1pPr marL="0" indent="0">
              <a:buNone/>
              <a:defRPr sz="2000" b="0" cap="small"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a:t>Sous-Titre</a:t>
            </a:r>
          </a:p>
        </p:txBody>
      </p:sp>
      <p:sp>
        <p:nvSpPr>
          <p:cNvPr id="10" name="Rectangle 9"/>
          <p:cNvSpPr/>
          <p:nvPr userDrawn="1"/>
        </p:nvSpPr>
        <p:spPr>
          <a:xfrm rot="18900000">
            <a:off x="5430638" y="4580774"/>
            <a:ext cx="718735" cy="718735"/>
          </a:xfrm>
          <a:prstGeom prst="rect">
            <a:avLst/>
          </a:prstGeom>
          <a:solidFill>
            <a:srgbClr val="039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pic>
        <p:nvPicPr>
          <p:cNvPr id="11" name="Imag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734240" y="2354009"/>
            <a:ext cx="3960000" cy="3960000"/>
          </a:xfrm>
          <a:prstGeom prst="diamond">
            <a:avLst/>
          </a:prstGeom>
        </p:spPr>
      </p:pic>
    </p:spTree>
    <p:extLst>
      <p:ext uri="{BB962C8B-B14F-4D97-AF65-F5344CB8AC3E}">
        <p14:creationId xmlns:p14="http://schemas.microsoft.com/office/powerpoint/2010/main" val="125550965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e1">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40000" y="500257"/>
            <a:ext cx="1033470" cy="405102"/>
          </a:xfrm>
        </p:spPr>
        <p:txBody>
          <a:bodyPr/>
          <a:lstStyle>
            <a:lvl1pPr>
              <a:defRPr/>
            </a:lvl1pPr>
          </a:lstStyle>
          <a:p>
            <a:r>
              <a:rPr lang="fr-FR"/>
              <a:t>TITRE</a:t>
            </a:r>
          </a:p>
        </p:txBody>
      </p:sp>
      <p:sp>
        <p:nvSpPr>
          <p:cNvPr id="4" name="Espace réservé du pied de page 3"/>
          <p:cNvSpPr>
            <a:spLocks noGrp="1"/>
          </p:cNvSpPr>
          <p:nvPr>
            <p:ph type="ftr" sz="quarter" idx="11"/>
          </p:nvPr>
        </p:nvSpPr>
        <p:spPr>
          <a:xfrm>
            <a:off x="8991179" y="6476645"/>
            <a:ext cx="2074459" cy="234286"/>
          </a:xfrm>
        </p:spPr>
        <p:txBody>
          <a:bodyPr/>
          <a:lstStyle>
            <a:lvl1pPr>
              <a:defRPr/>
            </a:lvl1pPr>
          </a:lstStyle>
          <a:p>
            <a:r>
              <a:rPr lang="fr-FR" dirty="0"/>
              <a:t>Michelle SISTO, TSSB Bordeaux</a:t>
            </a:r>
          </a:p>
        </p:txBody>
      </p:sp>
      <p:sp>
        <p:nvSpPr>
          <p:cNvPr id="6" name="Espace réservé du texte 2"/>
          <p:cNvSpPr>
            <a:spLocks noGrp="1"/>
          </p:cNvSpPr>
          <p:nvPr>
            <p:ph idx="1"/>
          </p:nvPr>
        </p:nvSpPr>
        <p:spPr>
          <a:xfrm>
            <a:off x="838200" y="1825625"/>
            <a:ext cx="10515600" cy="695951"/>
          </a:xfrm>
          <a:prstGeom prst="rect">
            <a:avLst/>
          </a:prstGeom>
        </p:spPr>
        <p:txBody>
          <a:bodyPr vert="horz" lIns="72000" tIns="36000" rIns="72000" bIns="36000" rtlCol="0">
            <a:spAutoFit/>
          </a:bodyPr>
          <a:lstStyle>
            <a:lvl1pPr>
              <a:defRPr lang="fr-FR" smtClean="0"/>
            </a:lvl1pPr>
            <a:lvl2pPr>
              <a:defRPr lang="fr-FR" dirty="0"/>
            </a:lvl2pPr>
          </a:lstStyle>
          <a:p>
            <a:pPr lvl="0"/>
            <a:r>
              <a:rPr lang="fr-FR" dirty="0"/>
              <a:t>Modifier les styles du texte </a:t>
            </a:r>
            <a:r>
              <a:rPr lang="fr-FR"/>
              <a:t>du masque</a:t>
            </a:r>
          </a:p>
          <a:p>
            <a:pPr lvl="1"/>
            <a:r>
              <a:rPr lang="fr-FR"/>
              <a:t>Deuxième </a:t>
            </a:r>
            <a:r>
              <a:rPr lang="fr-FR" dirty="0"/>
              <a:t>niveau</a:t>
            </a:r>
          </a:p>
        </p:txBody>
      </p:sp>
      <p:sp>
        <p:nvSpPr>
          <p:cNvPr id="7" name="Espace réservé du numéro de diapositive 5"/>
          <p:cNvSpPr>
            <a:spLocks noGrp="1"/>
          </p:cNvSpPr>
          <p:nvPr>
            <p:ph type="sldNum" sz="quarter" idx="4"/>
          </p:nvPr>
        </p:nvSpPr>
        <p:spPr>
          <a:xfrm>
            <a:off x="5912689" y="6476645"/>
            <a:ext cx="366621" cy="234286"/>
          </a:xfrm>
          <a:prstGeom prst="rect">
            <a:avLst/>
          </a:prstGeom>
        </p:spPr>
        <p:txBody>
          <a:bodyPr vert="horz" wrap="none" lIns="72000" tIns="36000" rIns="72000" bIns="36000" rtlCol="0" anchor="ctr">
            <a:spAutoFit/>
          </a:bodyPr>
          <a:lstStyle>
            <a:lvl1pPr algn="ctr">
              <a:defRPr sz="1050">
                <a:solidFill>
                  <a:schemeClr val="tx1"/>
                </a:solidFill>
              </a:defRPr>
            </a:lvl1pPr>
          </a:lstStyle>
          <a:p>
            <a:fld id="{D6F308DA-28E6-41CB-93F2-F0C431B7FFB0}" type="slidenum">
              <a:rPr lang="fr-FR" smtClean="0"/>
              <a:pPr/>
              <a:t>‹#›</a:t>
            </a:fld>
            <a:endParaRPr lang="fr-FR"/>
          </a:p>
        </p:txBody>
      </p:sp>
      <p:sp>
        <p:nvSpPr>
          <p:cNvPr id="8" name="Espace réservé du texte 4"/>
          <p:cNvSpPr>
            <a:spLocks noGrp="1"/>
          </p:cNvSpPr>
          <p:nvPr>
            <p:ph type="body" sz="quarter" idx="13" hasCustomPrompt="1"/>
          </p:nvPr>
        </p:nvSpPr>
        <p:spPr>
          <a:xfrm>
            <a:off x="540000" y="905359"/>
            <a:ext cx="1410744" cy="349702"/>
          </a:xfrm>
        </p:spPr>
        <p:txBody>
          <a:bodyPr wrap="none" lIns="144000" anchor="t"/>
          <a:lstStyle>
            <a:lvl1pPr marL="0" indent="0" algn="l">
              <a:buNone/>
              <a:defRPr sz="1800" cap="small" baseline="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fr-FR"/>
              <a:t>Sous-Titre</a:t>
            </a:r>
          </a:p>
        </p:txBody>
      </p:sp>
    </p:spTree>
    <p:extLst>
      <p:ext uri="{BB962C8B-B14F-4D97-AF65-F5344CB8AC3E}">
        <p14:creationId xmlns:p14="http://schemas.microsoft.com/office/powerpoint/2010/main" val="3311606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e1">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40000" y="500257"/>
            <a:ext cx="1033470" cy="405102"/>
          </a:xfrm>
        </p:spPr>
        <p:txBody>
          <a:bodyPr/>
          <a:lstStyle>
            <a:lvl1pPr>
              <a:defRPr/>
            </a:lvl1pPr>
          </a:lstStyle>
          <a:p>
            <a:r>
              <a:rPr lang="fr-FR"/>
              <a:t>TITRE</a:t>
            </a:r>
          </a:p>
        </p:txBody>
      </p:sp>
      <p:sp>
        <p:nvSpPr>
          <p:cNvPr id="4" name="Espace réservé du pied de page 3"/>
          <p:cNvSpPr>
            <a:spLocks noGrp="1"/>
          </p:cNvSpPr>
          <p:nvPr>
            <p:ph type="ftr" sz="quarter" idx="11"/>
          </p:nvPr>
        </p:nvSpPr>
        <p:spPr>
          <a:xfrm>
            <a:off x="9101918" y="6476645"/>
            <a:ext cx="2074459" cy="234286"/>
          </a:xfrm>
        </p:spPr>
        <p:txBody>
          <a:bodyPr/>
          <a:lstStyle>
            <a:lvl1pPr>
              <a:defRPr/>
            </a:lvl1pPr>
          </a:lstStyle>
          <a:p>
            <a:r>
              <a:rPr lang="fr-FR" dirty="0"/>
              <a:t>Michelle SISTO, TSSB Bordeaux</a:t>
            </a:r>
          </a:p>
        </p:txBody>
      </p:sp>
      <p:sp>
        <p:nvSpPr>
          <p:cNvPr id="6" name="Espace réservé du texte 2"/>
          <p:cNvSpPr>
            <a:spLocks noGrp="1"/>
          </p:cNvSpPr>
          <p:nvPr>
            <p:ph idx="1"/>
          </p:nvPr>
        </p:nvSpPr>
        <p:spPr>
          <a:xfrm>
            <a:off x="838200" y="1825625"/>
            <a:ext cx="10515600" cy="695951"/>
          </a:xfrm>
          <a:prstGeom prst="rect">
            <a:avLst/>
          </a:prstGeom>
        </p:spPr>
        <p:txBody>
          <a:bodyPr vert="horz" lIns="72000" tIns="36000" rIns="72000" bIns="36000" rtlCol="0">
            <a:spAutoFit/>
          </a:bodyPr>
          <a:lstStyle>
            <a:lvl1pPr>
              <a:defRPr lang="fr-FR" smtClean="0"/>
            </a:lvl1pPr>
            <a:lvl2pPr>
              <a:defRPr lang="fr-FR" dirty="0"/>
            </a:lvl2pPr>
          </a:lstStyle>
          <a:p>
            <a:pPr lvl="0"/>
            <a:r>
              <a:rPr lang="fr-FR" dirty="0"/>
              <a:t>Modifier les styles du texte </a:t>
            </a:r>
            <a:r>
              <a:rPr lang="fr-FR"/>
              <a:t>du masque</a:t>
            </a:r>
          </a:p>
          <a:p>
            <a:pPr lvl="1"/>
            <a:r>
              <a:rPr lang="fr-FR"/>
              <a:t>Deuxième </a:t>
            </a:r>
            <a:r>
              <a:rPr lang="fr-FR" dirty="0"/>
              <a:t>niveau</a:t>
            </a:r>
          </a:p>
        </p:txBody>
      </p:sp>
      <p:sp>
        <p:nvSpPr>
          <p:cNvPr id="7" name="Espace réservé du numéro de diapositive 5"/>
          <p:cNvSpPr>
            <a:spLocks noGrp="1"/>
          </p:cNvSpPr>
          <p:nvPr>
            <p:ph type="sldNum" sz="quarter" idx="4"/>
          </p:nvPr>
        </p:nvSpPr>
        <p:spPr>
          <a:xfrm>
            <a:off x="5912689" y="6476645"/>
            <a:ext cx="366621" cy="234286"/>
          </a:xfrm>
          <a:prstGeom prst="rect">
            <a:avLst/>
          </a:prstGeom>
        </p:spPr>
        <p:txBody>
          <a:bodyPr vert="horz" wrap="none" lIns="72000" tIns="36000" rIns="72000" bIns="36000" rtlCol="0" anchor="ctr">
            <a:spAutoFit/>
          </a:bodyPr>
          <a:lstStyle>
            <a:lvl1pPr algn="ctr">
              <a:defRPr sz="1050">
                <a:solidFill>
                  <a:schemeClr val="tx1"/>
                </a:solidFill>
              </a:defRPr>
            </a:lvl1pPr>
          </a:lstStyle>
          <a:p>
            <a:fld id="{D6F308DA-28E6-41CB-93F2-F0C431B7FFB0}" type="slidenum">
              <a:rPr lang="fr-FR" smtClean="0"/>
              <a:pPr/>
              <a:t>‹#›</a:t>
            </a:fld>
            <a:endParaRPr lang="fr-FR"/>
          </a:p>
        </p:txBody>
      </p:sp>
      <p:sp>
        <p:nvSpPr>
          <p:cNvPr id="8" name="Espace réservé du texte 4"/>
          <p:cNvSpPr>
            <a:spLocks noGrp="1"/>
          </p:cNvSpPr>
          <p:nvPr>
            <p:ph type="body" sz="quarter" idx="13" hasCustomPrompt="1"/>
          </p:nvPr>
        </p:nvSpPr>
        <p:spPr>
          <a:xfrm>
            <a:off x="540000" y="905359"/>
            <a:ext cx="1410744" cy="349702"/>
          </a:xfrm>
        </p:spPr>
        <p:txBody>
          <a:bodyPr wrap="none" lIns="144000" anchor="t"/>
          <a:lstStyle>
            <a:lvl1pPr marL="0" indent="0" algn="l">
              <a:buNone/>
              <a:defRPr sz="1800" cap="small" baseline="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fr-FR"/>
              <a:t>Sous-Titre</a:t>
            </a:r>
          </a:p>
        </p:txBody>
      </p:sp>
      <p:sp>
        <p:nvSpPr>
          <p:cNvPr id="9" name="Forme libre : forme 8"/>
          <p:cNvSpPr/>
          <p:nvPr userDrawn="1"/>
        </p:nvSpPr>
        <p:spPr>
          <a:xfrm flipH="1">
            <a:off x="8086296" y="693040"/>
            <a:ext cx="4105704" cy="6164960"/>
          </a:xfrm>
          <a:custGeom>
            <a:avLst/>
            <a:gdLst>
              <a:gd name="connsiteX0" fmla="*/ 0 w 4099727"/>
              <a:gd name="connsiteY0" fmla="*/ 0 h 6541477"/>
              <a:gd name="connsiteX1" fmla="*/ 4099727 w 4099727"/>
              <a:gd name="connsiteY1" fmla="*/ 4109776 h 6541477"/>
              <a:gd name="connsiteX2" fmla="*/ 1657978 w 4099727"/>
              <a:gd name="connsiteY2" fmla="*/ 6541477 h 6541477"/>
              <a:gd name="connsiteX3" fmla="*/ 10048 w 4099727"/>
              <a:gd name="connsiteY3" fmla="*/ 6541477 h 6541477"/>
              <a:gd name="connsiteX4" fmla="*/ 0 w 4099727"/>
              <a:gd name="connsiteY4" fmla="*/ 0 h 6541477"/>
              <a:gd name="connsiteX0" fmla="*/ 0 w 4099727"/>
              <a:gd name="connsiteY0" fmla="*/ 0 h 6541477"/>
              <a:gd name="connsiteX1" fmla="*/ 4099727 w 4099727"/>
              <a:gd name="connsiteY1" fmla="*/ 4109776 h 6541477"/>
              <a:gd name="connsiteX2" fmla="*/ 2118166 w 4099727"/>
              <a:gd name="connsiteY2" fmla="*/ 6164959 h 6541477"/>
              <a:gd name="connsiteX3" fmla="*/ 10048 w 4099727"/>
              <a:gd name="connsiteY3" fmla="*/ 6541477 h 6541477"/>
              <a:gd name="connsiteX4" fmla="*/ 0 w 4099727"/>
              <a:gd name="connsiteY4" fmla="*/ 0 h 6541477"/>
              <a:gd name="connsiteX0" fmla="*/ 0 w 4099727"/>
              <a:gd name="connsiteY0" fmla="*/ 0 h 6164959"/>
              <a:gd name="connsiteX1" fmla="*/ 4099727 w 4099727"/>
              <a:gd name="connsiteY1" fmla="*/ 4109776 h 6164959"/>
              <a:gd name="connsiteX2" fmla="*/ 2118166 w 4099727"/>
              <a:gd name="connsiteY2" fmla="*/ 6164959 h 6164959"/>
              <a:gd name="connsiteX3" fmla="*/ 619648 w 4099727"/>
              <a:gd name="connsiteY3" fmla="*/ 5967736 h 6164959"/>
              <a:gd name="connsiteX4" fmla="*/ 0 w 4099727"/>
              <a:gd name="connsiteY4" fmla="*/ 0 h 6164959"/>
              <a:gd name="connsiteX0" fmla="*/ 2694 w 4102421"/>
              <a:gd name="connsiteY0" fmla="*/ 0 h 6164959"/>
              <a:gd name="connsiteX1" fmla="*/ 4102421 w 4102421"/>
              <a:gd name="connsiteY1" fmla="*/ 4109776 h 6164959"/>
              <a:gd name="connsiteX2" fmla="*/ 2120860 w 4102421"/>
              <a:gd name="connsiteY2" fmla="*/ 6164959 h 6164959"/>
              <a:gd name="connsiteX3" fmla="*/ 789 w 4102421"/>
              <a:gd name="connsiteY3" fmla="*/ 6158983 h 6164959"/>
              <a:gd name="connsiteX4" fmla="*/ 2694 w 4102421"/>
              <a:gd name="connsiteY4" fmla="*/ 0 h 6164959"/>
              <a:gd name="connsiteX0" fmla="*/ 2694 w 4102421"/>
              <a:gd name="connsiteY0" fmla="*/ 0 h 6158983"/>
              <a:gd name="connsiteX1" fmla="*/ 4102421 w 4102421"/>
              <a:gd name="connsiteY1" fmla="*/ 4109776 h 6158983"/>
              <a:gd name="connsiteX2" fmla="*/ 1732389 w 4102421"/>
              <a:gd name="connsiteY2" fmla="*/ 5955782 h 6158983"/>
              <a:gd name="connsiteX3" fmla="*/ 789 w 4102421"/>
              <a:gd name="connsiteY3" fmla="*/ 6158983 h 6158983"/>
              <a:gd name="connsiteX4" fmla="*/ 2694 w 4102421"/>
              <a:gd name="connsiteY4" fmla="*/ 0 h 6158983"/>
              <a:gd name="connsiteX0" fmla="*/ 2694 w 4102421"/>
              <a:gd name="connsiteY0" fmla="*/ 0 h 6158983"/>
              <a:gd name="connsiteX1" fmla="*/ 4102421 w 4102421"/>
              <a:gd name="connsiteY1" fmla="*/ 4109776 h 6158983"/>
              <a:gd name="connsiteX2" fmla="*/ 2079024 w 4102421"/>
              <a:gd name="connsiteY2" fmla="*/ 6147029 h 6158983"/>
              <a:gd name="connsiteX3" fmla="*/ 789 w 4102421"/>
              <a:gd name="connsiteY3" fmla="*/ 6158983 h 6158983"/>
              <a:gd name="connsiteX4" fmla="*/ 2694 w 4102421"/>
              <a:gd name="connsiteY4" fmla="*/ 0 h 6158983"/>
              <a:gd name="connsiteX0" fmla="*/ 2694 w 4102421"/>
              <a:gd name="connsiteY0" fmla="*/ 0 h 6158983"/>
              <a:gd name="connsiteX1" fmla="*/ 4102421 w 4102421"/>
              <a:gd name="connsiteY1" fmla="*/ 4109776 h 6158983"/>
              <a:gd name="connsiteX2" fmla="*/ 2067071 w 4102421"/>
              <a:gd name="connsiteY2" fmla="*/ 6153006 h 6158983"/>
              <a:gd name="connsiteX3" fmla="*/ 789 w 4102421"/>
              <a:gd name="connsiteY3" fmla="*/ 6158983 h 6158983"/>
              <a:gd name="connsiteX4" fmla="*/ 2694 w 4102421"/>
              <a:gd name="connsiteY4" fmla="*/ 0 h 6158983"/>
              <a:gd name="connsiteX0" fmla="*/ 2694 w 4102421"/>
              <a:gd name="connsiteY0" fmla="*/ 0 h 6158983"/>
              <a:gd name="connsiteX1" fmla="*/ 4102421 w 4102421"/>
              <a:gd name="connsiteY1" fmla="*/ 4109776 h 6158983"/>
              <a:gd name="connsiteX2" fmla="*/ 2067071 w 4102421"/>
              <a:gd name="connsiteY2" fmla="*/ 6158983 h 6158983"/>
              <a:gd name="connsiteX3" fmla="*/ 789 w 4102421"/>
              <a:gd name="connsiteY3" fmla="*/ 6158983 h 6158983"/>
              <a:gd name="connsiteX4" fmla="*/ 2694 w 4102421"/>
              <a:gd name="connsiteY4" fmla="*/ 0 h 6158983"/>
              <a:gd name="connsiteX0" fmla="*/ 0 w 4105704"/>
              <a:gd name="connsiteY0" fmla="*/ 0 h 6164960"/>
              <a:gd name="connsiteX1" fmla="*/ 4105704 w 4105704"/>
              <a:gd name="connsiteY1" fmla="*/ 4115753 h 6164960"/>
              <a:gd name="connsiteX2" fmla="*/ 2070354 w 4105704"/>
              <a:gd name="connsiteY2" fmla="*/ 6164960 h 6164960"/>
              <a:gd name="connsiteX3" fmla="*/ 4072 w 4105704"/>
              <a:gd name="connsiteY3" fmla="*/ 6164960 h 6164960"/>
              <a:gd name="connsiteX4" fmla="*/ 0 w 4105704"/>
              <a:gd name="connsiteY4" fmla="*/ 0 h 616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704" h="6164960">
                <a:moveTo>
                  <a:pt x="0" y="0"/>
                </a:moveTo>
                <a:lnTo>
                  <a:pt x="4105704" y="4115753"/>
                </a:lnTo>
                <a:lnTo>
                  <a:pt x="2070354" y="6164960"/>
                </a:lnTo>
                <a:lnTo>
                  <a:pt x="4072" y="6164960"/>
                </a:lnTo>
                <a:cubicBezTo>
                  <a:pt x="723" y="3984468"/>
                  <a:pt x="3349" y="2180492"/>
                  <a:pt x="0" y="0"/>
                </a:cubicBezTo>
                <a:close/>
              </a:path>
            </a:pathLst>
          </a:custGeom>
          <a:solidFill>
            <a:srgbClr val="007DB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Tree>
    <p:extLst>
      <p:ext uri="{BB962C8B-B14F-4D97-AF65-F5344CB8AC3E}">
        <p14:creationId xmlns:p14="http://schemas.microsoft.com/office/powerpoint/2010/main" val="26283729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3">
    <p:spTree>
      <p:nvGrpSpPr>
        <p:cNvPr id="1" name=""/>
        <p:cNvGrpSpPr/>
        <p:nvPr/>
      </p:nvGrpSpPr>
      <p:grpSpPr>
        <a:xfrm>
          <a:off x="0" y="0"/>
          <a:ext cx="0" cy="0"/>
          <a:chOff x="0" y="0"/>
          <a:chExt cx="0" cy="0"/>
        </a:xfrm>
      </p:grpSpPr>
      <p:sp>
        <p:nvSpPr>
          <p:cNvPr id="5" name="Losange 4"/>
          <p:cNvSpPr/>
          <p:nvPr userDrawn="1"/>
        </p:nvSpPr>
        <p:spPr>
          <a:xfrm>
            <a:off x="0" y="2173600"/>
            <a:ext cx="2595666" cy="3960000"/>
          </a:xfrm>
          <a:custGeom>
            <a:avLst/>
            <a:gdLst>
              <a:gd name="connsiteX0" fmla="*/ 0 w 3960000"/>
              <a:gd name="connsiteY0" fmla="*/ 1980000 h 3960000"/>
              <a:gd name="connsiteX1" fmla="*/ 1980000 w 3960000"/>
              <a:gd name="connsiteY1" fmla="*/ 0 h 3960000"/>
              <a:gd name="connsiteX2" fmla="*/ 3960000 w 3960000"/>
              <a:gd name="connsiteY2" fmla="*/ 1980000 h 3960000"/>
              <a:gd name="connsiteX3" fmla="*/ 1980000 w 3960000"/>
              <a:gd name="connsiteY3" fmla="*/ 3960000 h 3960000"/>
              <a:gd name="connsiteX4" fmla="*/ 0 w 3960000"/>
              <a:gd name="connsiteY4" fmla="*/ 1980000 h 3960000"/>
              <a:gd name="connsiteX0" fmla="*/ 0 w 3960000"/>
              <a:gd name="connsiteY0" fmla="*/ 1980000 h 3960000"/>
              <a:gd name="connsiteX1" fmla="*/ 1358357 w 3960000"/>
              <a:gd name="connsiteY1" fmla="*/ 611435 h 3960000"/>
              <a:gd name="connsiteX2" fmla="*/ 1980000 w 3960000"/>
              <a:gd name="connsiteY2" fmla="*/ 0 h 3960000"/>
              <a:gd name="connsiteX3" fmla="*/ 3960000 w 3960000"/>
              <a:gd name="connsiteY3" fmla="*/ 1980000 h 3960000"/>
              <a:gd name="connsiteX4" fmla="*/ 1980000 w 3960000"/>
              <a:gd name="connsiteY4" fmla="*/ 3960000 h 3960000"/>
              <a:gd name="connsiteX5" fmla="*/ 0 w 3960000"/>
              <a:gd name="connsiteY5" fmla="*/ 1980000 h 3960000"/>
              <a:gd name="connsiteX0" fmla="*/ 10255 w 2601643"/>
              <a:gd name="connsiteY0" fmla="*/ 3348611 h 3960000"/>
              <a:gd name="connsiteX1" fmla="*/ 0 w 2601643"/>
              <a:gd name="connsiteY1" fmla="*/ 611435 h 3960000"/>
              <a:gd name="connsiteX2" fmla="*/ 621643 w 2601643"/>
              <a:gd name="connsiteY2" fmla="*/ 0 h 3960000"/>
              <a:gd name="connsiteX3" fmla="*/ 2601643 w 2601643"/>
              <a:gd name="connsiteY3" fmla="*/ 1980000 h 3960000"/>
              <a:gd name="connsiteX4" fmla="*/ 621643 w 2601643"/>
              <a:gd name="connsiteY4" fmla="*/ 3960000 h 3960000"/>
              <a:gd name="connsiteX5" fmla="*/ 10255 w 2601643"/>
              <a:gd name="connsiteY5" fmla="*/ 3348611 h 3960000"/>
              <a:gd name="connsiteX0" fmla="*/ 825 w 2592213"/>
              <a:gd name="connsiteY0" fmla="*/ 3348611 h 3960000"/>
              <a:gd name="connsiteX1" fmla="*/ 2523 w 2592213"/>
              <a:gd name="connsiteY1" fmla="*/ 611435 h 3960000"/>
              <a:gd name="connsiteX2" fmla="*/ 612213 w 2592213"/>
              <a:gd name="connsiteY2" fmla="*/ 0 h 3960000"/>
              <a:gd name="connsiteX3" fmla="*/ 2592213 w 2592213"/>
              <a:gd name="connsiteY3" fmla="*/ 1980000 h 3960000"/>
              <a:gd name="connsiteX4" fmla="*/ 612213 w 2592213"/>
              <a:gd name="connsiteY4" fmla="*/ 3960000 h 3960000"/>
              <a:gd name="connsiteX5" fmla="*/ 825 w 2592213"/>
              <a:gd name="connsiteY5" fmla="*/ 3348611 h 3960000"/>
              <a:gd name="connsiteX0" fmla="*/ 526 w 2591914"/>
              <a:gd name="connsiteY0" fmla="*/ 3348611 h 3960000"/>
              <a:gd name="connsiteX1" fmla="*/ 8201 w 2591914"/>
              <a:gd name="connsiteY1" fmla="*/ 605458 h 3960000"/>
              <a:gd name="connsiteX2" fmla="*/ 611914 w 2591914"/>
              <a:gd name="connsiteY2" fmla="*/ 0 h 3960000"/>
              <a:gd name="connsiteX3" fmla="*/ 2591914 w 2591914"/>
              <a:gd name="connsiteY3" fmla="*/ 1980000 h 3960000"/>
              <a:gd name="connsiteX4" fmla="*/ 611914 w 2591914"/>
              <a:gd name="connsiteY4" fmla="*/ 3960000 h 3960000"/>
              <a:gd name="connsiteX5" fmla="*/ 526 w 2591914"/>
              <a:gd name="connsiteY5" fmla="*/ 3348611 h 3960000"/>
              <a:gd name="connsiteX0" fmla="*/ 824 w 2592212"/>
              <a:gd name="connsiteY0" fmla="*/ 3348611 h 3960000"/>
              <a:gd name="connsiteX1" fmla="*/ 2523 w 2592212"/>
              <a:gd name="connsiteY1" fmla="*/ 611435 h 3960000"/>
              <a:gd name="connsiteX2" fmla="*/ 612212 w 2592212"/>
              <a:gd name="connsiteY2" fmla="*/ 0 h 3960000"/>
              <a:gd name="connsiteX3" fmla="*/ 2592212 w 2592212"/>
              <a:gd name="connsiteY3" fmla="*/ 1980000 h 3960000"/>
              <a:gd name="connsiteX4" fmla="*/ 612212 w 2592212"/>
              <a:gd name="connsiteY4" fmla="*/ 3960000 h 3960000"/>
              <a:gd name="connsiteX5" fmla="*/ 824 w 2592212"/>
              <a:gd name="connsiteY5" fmla="*/ 3348611 h 3960000"/>
              <a:gd name="connsiteX0" fmla="*/ 4278 w 2595666"/>
              <a:gd name="connsiteY0" fmla="*/ 3348611 h 3960000"/>
              <a:gd name="connsiteX1" fmla="*/ 0 w 2595666"/>
              <a:gd name="connsiteY1" fmla="*/ 623388 h 3960000"/>
              <a:gd name="connsiteX2" fmla="*/ 615666 w 2595666"/>
              <a:gd name="connsiteY2" fmla="*/ 0 h 3960000"/>
              <a:gd name="connsiteX3" fmla="*/ 2595666 w 2595666"/>
              <a:gd name="connsiteY3" fmla="*/ 1980000 h 3960000"/>
              <a:gd name="connsiteX4" fmla="*/ 615666 w 2595666"/>
              <a:gd name="connsiteY4" fmla="*/ 3960000 h 3960000"/>
              <a:gd name="connsiteX5" fmla="*/ 4278 w 2595666"/>
              <a:gd name="connsiteY5" fmla="*/ 3348611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666" h="3960000">
                <a:moveTo>
                  <a:pt x="4278" y="3348611"/>
                </a:moveTo>
                <a:cubicBezTo>
                  <a:pt x="860" y="2436219"/>
                  <a:pt x="3418" y="1535780"/>
                  <a:pt x="0" y="623388"/>
                </a:cubicBezTo>
                <a:lnTo>
                  <a:pt x="615666" y="0"/>
                </a:lnTo>
                <a:lnTo>
                  <a:pt x="2595666" y="1980000"/>
                </a:lnTo>
                <a:lnTo>
                  <a:pt x="615666" y="3960000"/>
                </a:lnTo>
                <a:lnTo>
                  <a:pt x="4278" y="3348611"/>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500257"/>
            <a:ext cx="1033470" cy="405102"/>
          </a:xfrm>
        </p:spPr>
        <p:txBody>
          <a:bodyPr/>
          <a:lstStyle>
            <a:lvl1pPr>
              <a:defRPr/>
            </a:lvl1pPr>
          </a:lstStyle>
          <a:p>
            <a:r>
              <a:rPr lang="fr-FR"/>
              <a:t>TITRE</a:t>
            </a:r>
          </a:p>
        </p:txBody>
      </p:sp>
      <p:sp>
        <p:nvSpPr>
          <p:cNvPr id="4" name="Espace réservé du pied de page 3"/>
          <p:cNvSpPr>
            <a:spLocks noGrp="1"/>
          </p:cNvSpPr>
          <p:nvPr>
            <p:ph type="ftr" sz="quarter" idx="11"/>
          </p:nvPr>
        </p:nvSpPr>
        <p:spPr>
          <a:xfrm>
            <a:off x="9015242" y="6476645"/>
            <a:ext cx="2074459" cy="234286"/>
          </a:xfrm>
        </p:spPr>
        <p:txBody>
          <a:bodyPr/>
          <a:lstStyle>
            <a:lvl1pPr>
              <a:defRPr/>
            </a:lvl1pPr>
          </a:lstStyle>
          <a:p>
            <a:r>
              <a:rPr lang="fr-FR" dirty="0"/>
              <a:t>Michelle SISTO, TSSB Bordeaux</a:t>
            </a:r>
          </a:p>
        </p:txBody>
      </p:sp>
      <p:sp>
        <p:nvSpPr>
          <p:cNvPr id="6" name="Espace réservé du texte 2"/>
          <p:cNvSpPr>
            <a:spLocks noGrp="1"/>
          </p:cNvSpPr>
          <p:nvPr>
            <p:ph idx="1"/>
          </p:nvPr>
        </p:nvSpPr>
        <p:spPr>
          <a:xfrm>
            <a:off x="3155182" y="1825625"/>
            <a:ext cx="8198617" cy="695951"/>
          </a:xfrm>
          <a:prstGeom prst="rect">
            <a:avLst/>
          </a:prstGeom>
        </p:spPr>
        <p:txBody>
          <a:bodyPr vert="horz" wrap="square" lIns="72000" tIns="36000" rIns="72000" bIns="36000" rtlCol="0">
            <a:spAutoFit/>
          </a:bodyPr>
          <a:lstStyle>
            <a:lvl1pPr>
              <a:defRPr lang="fr-FR" smtClean="0"/>
            </a:lvl1pPr>
            <a:lvl2pPr>
              <a:defRPr lang="fr-FR" dirty="0"/>
            </a:lvl2pPr>
          </a:lstStyle>
          <a:p>
            <a:pPr lvl="0"/>
            <a:r>
              <a:rPr lang="fr-FR" dirty="0"/>
              <a:t>Modifier les styles du texte </a:t>
            </a:r>
            <a:r>
              <a:rPr lang="fr-FR"/>
              <a:t>du masque</a:t>
            </a:r>
          </a:p>
          <a:p>
            <a:pPr lvl="1"/>
            <a:r>
              <a:rPr lang="fr-FR"/>
              <a:t>Deuxième </a:t>
            </a:r>
            <a:r>
              <a:rPr lang="fr-FR" dirty="0"/>
              <a:t>niveau</a:t>
            </a:r>
          </a:p>
        </p:txBody>
      </p:sp>
      <p:sp>
        <p:nvSpPr>
          <p:cNvPr id="10" name="Espace réservé du numéro de diapositive 5"/>
          <p:cNvSpPr>
            <a:spLocks noGrp="1"/>
          </p:cNvSpPr>
          <p:nvPr>
            <p:ph type="sldNum" sz="quarter" idx="4"/>
          </p:nvPr>
        </p:nvSpPr>
        <p:spPr>
          <a:xfrm>
            <a:off x="5912689" y="6476645"/>
            <a:ext cx="366621" cy="234286"/>
          </a:xfrm>
          <a:prstGeom prst="rect">
            <a:avLst/>
          </a:prstGeom>
        </p:spPr>
        <p:txBody>
          <a:bodyPr vert="horz" wrap="none" lIns="72000" tIns="36000" rIns="72000" bIns="36000" rtlCol="0" anchor="ctr">
            <a:spAutoFit/>
          </a:bodyPr>
          <a:lstStyle>
            <a:lvl1pPr algn="ctr">
              <a:defRPr sz="1050">
                <a:solidFill>
                  <a:schemeClr val="tx1"/>
                </a:solidFill>
              </a:defRPr>
            </a:lvl1pPr>
          </a:lstStyle>
          <a:p>
            <a:fld id="{D6F308DA-28E6-41CB-93F2-F0C431B7FFB0}" type="slidenum">
              <a:rPr lang="fr-FR" smtClean="0"/>
              <a:pPr/>
              <a:t>‹#›</a:t>
            </a:fld>
            <a:endParaRPr lang="fr-FR"/>
          </a:p>
        </p:txBody>
      </p:sp>
      <p:sp>
        <p:nvSpPr>
          <p:cNvPr id="9" name="Rectangle 8"/>
          <p:cNvSpPr/>
          <p:nvPr userDrawn="1"/>
        </p:nvSpPr>
        <p:spPr>
          <a:xfrm rot="18900000">
            <a:off x="1397937" y="5287592"/>
            <a:ext cx="718735" cy="718735"/>
          </a:xfrm>
          <a:prstGeom prst="rect">
            <a:avLst/>
          </a:prstGeom>
          <a:solidFill>
            <a:srgbClr val="039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12" name="Espace réservé du texte 4"/>
          <p:cNvSpPr>
            <a:spLocks noGrp="1"/>
          </p:cNvSpPr>
          <p:nvPr>
            <p:ph type="body" sz="quarter" idx="13" hasCustomPrompt="1"/>
          </p:nvPr>
        </p:nvSpPr>
        <p:spPr>
          <a:xfrm>
            <a:off x="540000" y="905359"/>
            <a:ext cx="1410744" cy="349702"/>
          </a:xfrm>
        </p:spPr>
        <p:txBody>
          <a:bodyPr wrap="none" lIns="144000" anchor="t"/>
          <a:lstStyle>
            <a:lvl1pPr marL="0" indent="0" algn="l">
              <a:buNone/>
              <a:defRPr sz="1800" cap="small" baseline="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fr-FR"/>
              <a:t>Sous-Titre</a:t>
            </a:r>
          </a:p>
        </p:txBody>
      </p:sp>
    </p:spTree>
    <p:extLst>
      <p:ext uri="{BB962C8B-B14F-4D97-AF65-F5344CB8AC3E}">
        <p14:creationId xmlns:p14="http://schemas.microsoft.com/office/powerpoint/2010/main" val="366556464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e 3">
    <p:spTree>
      <p:nvGrpSpPr>
        <p:cNvPr id="1" name=""/>
        <p:cNvGrpSpPr/>
        <p:nvPr/>
      </p:nvGrpSpPr>
      <p:grpSpPr>
        <a:xfrm>
          <a:off x="0" y="0"/>
          <a:ext cx="0" cy="0"/>
          <a:chOff x="0" y="0"/>
          <a:chExt cx="0" cy="0"/>
        </a:xfrm>
      </p:grpSpPr>
      <p:sp>
        <p:nvSpPr>
          <p:cNvPr id="12" name="Losange 4"/>
          <p:cNvSpPr>
            <a:spLocks/>
          </p:cNvSpPr>
          <p:nvPr userDrawn="1"/>
        </p:nvSpPr>
        <p:spPr>
          <a:xfrm>
            <a:off x="0" y="2173600"/>
            <a:ext cx="2595666" cy="3960000"/>
          </a:xfrm>
          <a:custGeom>
            <a:avLst/>
            <a:gdLst>
              <a:gd name="connsiteX0" fmla="*/ 0 w 3960000"/>
              <a:gd name="connsiteY0" fmla="*/ 1980000 h 3960000"/>
              <a:gd name="connsiteX1" fmla="*/ 1980000 w 3960000"/>
              <a:gd name="connsiteY1" fmla="*/ 0 h 3960000"/>
              <a:gd name="connsiteX2" fmla="*/ 3960000 w 3960000"/>
              <a:gd name="connsiteY2" fmla="*/ 1980000 h 3960000"/>
              <a:gd name="connsiteX3" fmla="*/ 1980000 w 3960000"/>
              <a:gd name="connsiteY3" fmla="*/ 3960000 h 3960000"/>
              <a:gd name="connsiteX4" fmla="*/ 0 w 3960000"/>
              <a:gd name="connsiteY4" fmla="*/ 1980000 h 3960000"/>
              <a:gd name="connsiteX0" fmla="*/ 0 w 3960000"/>
              <a:gd name="connsiteY0" fmla="*/ 1980000 h 3960000"/>
              <a:gd name="connsiteX1" fmla="*/ 1358357 w 3960000"/>
              <a:gd name="connsiteY1" fmla="*/ 611435 h 3960000"/>
              <a:gd name="connsiteX2" fmla="*/ 1980000 w 3960000"/>
              <a:gd name="connsiteY2" fmla="*/ 0 h 3960000"/>
              <a:gd name="connsiteX3" fmla="*/ 3960000 w 3960000"/>
              <a:gd name="connsiteY3" fmla="*/ 1980000 h 3960000"/>
              <a:gd name="connsiteX4" fmla="*/ 1980000 w 3960000"/>
              <a:gd name="connsiteY4" fmla="*/ 3960000 h 3960000"/>
              <a:gd name="connsiteX5" fmla="*/ 0 w 3960000"/>
              <a:gd name="connsiteY5" fmla="*/ 1980000 h 3960000"/>
              <a:gd name="connsiteX0" fmla="*/ 10255 w 2601643"/>
              <a:gd name="connsiteY0" fmla="*/ 3348611 h 3960000"/>
              <a:gd name="connsiteX1" fmla="*/ 0 w 2601643"/>
              <a:gd name="connsiteY1" fmla="*/ 611435 h 3960000"/>
              <a:gd name="connsiteX2" fmla="*/ 621643 w 2601643"/>
              <a:gd name="connsiteY2" fmla="*/ 0 h 3960000"/>
              <a:gd name="connsiteX3" fmla="*/ 2601643 w 2601643"/>
              <a:gd name="connsiteY3" fmla="*/ 1980000 h 3960000"/>
              <a:gd name="connsiteX4" fmla="*/ 621643 w 2601643"/>
              <a:gd name="connsiteY4" fmla="*/ 3960000 h 3960000"/>
              <a:gd name="connsiteX5" fmla="*/ 10255 w 2601643"/>
              <a:gd name="connsiteY5" fmla="*/ 3348611 h 3960000"/>
              <a:gd name="connsiteX0" fmla="*/ 825 w 2592213"/>
              <a:gd name="connsiteY0" fmla="*/ 3348611 h 3960000"/>
              <a:gd name="connsiteX1" fmla="*/ 2523 w 2592213"/>
              <a:gd name="connsiteY1" fmla="*/ 611435 h 3960000"/>
              <a:gd name="connsiteX2" fmla="*/ 612213 w 2592213"/>
              <a:gd name="connsiteY2" fmla="*/ 0 h 3960000"/>
              <a:gd name="connsiteX3" fmla="*/ 2592213 w 2592213"/>
              <a:gd name="connsiteY3" fmla="*/ 1980000 h 3960000"/>
              <a:gd name="connsiteX4" fmla="*/ 612213 w 2592213"/>
              <a:gd name="connsiteY4" fmla="*/ 3960000 h 3960000"/>
              <a:gd name="connsiteX5" fmla="*/ 825 w 2592213"/>
              <a:gd name="connsiteY5" fmla="*/ 3348611 h 3960000"/>
              <a:gd name="connsiteX0" fmla="*/ 526 w 2591914"/>
              <a:gd name="connsiteY0" fmla="*/ 3348611 h 3960000"/>
              <a:gd name="connsiteX1" fmla="*/ 8201 w 2591914"/>
              <a:gd name="connsiteY1" fmla="*/ 605458 h 3960000"/>
              <a:gd name="connsiteX2" fmla="*/ 611914 w 2591914"/>
              <a:gd name="connsiteY2" fmla="*/ 0 h 3960000"/>
              <a:gd name="connsiteX3" fmla="*/ 2591914 w 2591914"/>
              <a:gd name="connsiteY3" fmla="*/ 1980000 h 3960000"/>
              <a:gd name="connsiteX4" fmla="*/ 611914 w 2591914"/>
              <a:gd name="connsiteY4" fmla="*/ 3960000 h 3960000"/>
              <a:gd name="connsiteX5" fmla="*/ 526 w 2591914"/>
              <a:gd name="connsiteY5" fmla="*/ 3348611 h 3960000"/>
              <a:gd name="connsiteX0" fmla="*/ 824 w 2592212"/>
              <a:gd name="connsiteY0" fmla="*/ 3348611 h 3960000"/>
              <a:gd name="connsiteX1" fmla="*/ 2523 w 2592212"/>
              <a:gd name="connsiteY1" fmla="*/ 611435 h 3960000"/>
              <a:gd name="connsiteX2" fmla="*/ 612212 w 2592212"/>
              <a:gd name="connsiteY2" fmla="*/ 0 h 3960000"/>
              <a:gd name="connsiteX3" fmla="*/ 2592212 w 2592212"/>
              <a:gd name="connsiteY3" fmla="*/ 1980000 h 3960000"/>
              <a:gd name="connsiteX4" fmla="*/ 612212 w 2592212"/>
              <a:gd name="connsiteY4" fmla="*/ 3960000 h 3960000"/>
              <a:gd name="connsiteX5" fmla="*/ 824 w 2592212"/>
              <a:gd name="connsiteY5" fmla="*/ 3348611 h 3960000"/>
              <a:gd name="connsiteX0" fmla="*/ 4278 w 2595666"/>
              <a:gd name="connsiteY0" fmla="*/ 3348611 h 3960000"/>
              <a:gd name="connsiteX1" fmla="*/ 0 w 2595666"/>
              <a:gd name="connsiteY1" fmla="*/ 623388 h 3960000"/>
              <a:gd name="connsiteX2" fmla="*/ 615666 w 2595666"/>
              <a:gd name="connsiteY2" fmla="*/ 0 h 3960000"/>
              <a:gd name="connsiteX3" fmla="*/ 2595666 w 2595666"/>
              <a:gd name="connsiteY3" fmla="*/ 1980000 h 3960000"/>
              <a:gd name="connsiteX4" fmla="*/ 615666 w 2595666"/>
              <a:gd name="connsiteY4" fmla="*/ 3960000 h 3960000"/>
              <a:gd name="connsiteX5" fmla="*/ 4278 w 2595666"/>
              <a:gd name="connsiteY5" fmla="*/ 3348611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666" h="3960000">
                <a:moveTo>
                  <a:pt x="4278" y="3348611"/>
                </a:moveTo>
                <a:cubicBezTo>
                  <a:pt x="860" y="2436219"/>
                  <a:pt x="3418" y="1535780"/>
                  <a:pt x="0" y="623388"/>
                </a:cubicBezTo>
                <a:lnTo>
                  <a:pt x="615666" y="0"/>
                </a:lnTo>
                <a:lnTo>
                  <a:pt x="2595666" y="1980000"/>
                </a:lnTo>
                <a:lnTo>
                  <a:pt x="615666" y="3960000"/>
                </a:lnTo>
                <a:lnTo>
                  <a:pt x="4278" y="3348611"/>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540000" y="500257"/>
            <a:ext cx="1033470" cy="405102"/>
          </a:xfrm>
        </p:spPr>
        <p:txBody>
          <a:bodyPr/>
          <a:lstStyle>
            <a:lvl1pPr>
              <a:defRPr/>
            </a:lvl1pPr>
          </a:lstStyle>
          <a:p>
            <a:r>
              <a:rPr lang="fr-FR"/>
              <a:t>TITRE</a:t>
            </a:r>
          </a:p>
        </p:txBody>
      </p:sp>
      <p:sp>
        <p:nvSpPr>
          <p:cNvPr id="4" name="Espace réservé du pied de page 3"/>
          <p:cNvSpPr>
            <a:spLocks noGrp="1"/>
          </p:cNvSpPr>
          <p:nvPr>
            <p:ph type="ftr" sz="quarter" idx="11"/>
          </p:nvPr>
        </p:nvSpPr>
        <p:spPr>
          <a:xfrm>
            <a:off x="9027274" y="6476645"/>
            <a:ext cx="2074459" cy="234286"/>
          </a:xfrm>
        </p:spPr>
        <p:txBody>
          <a:bodyPr/>
          <a:lstStyle/>
          <a:p>
            <a:r>
              <a:rPr lang="fr-FR" dirty="0"/>
              <a:t>Michelle SISTO, TSSB Bordeaux</a:t>
            </a:r>
          </a:p>
        </p:txBody>
      </p:sp>
      <p:sp>
        <p:nvSpPr>
          <p:cNvPr id="6" name="Espace réservé du texte 2"/>
          <p:cNvSpPr>
            <a:spLocks noGrp="1"/>
          </p:cNvSpPr>
          <p:nvPr>
            <p:ph idx="1"/>
          </p:nvPr>
        </p:nvSpPr>
        <p:spPr>
          <a:xfrm>
            <a:off x="3155182" y="1825625"/>
            <a:ext cx="8198617" cy="695951"/>
          </a:xfrm>
          <a:prstGeom prst="rect">
            <a:avLst/>
          </a:prstGeom>
        </p:spPr>
        <p:txBody>
          <a:bodyPr vert="horz" wrap="square" lIns="72000" tIns="36000" rIns="72000" bIns="36000" rtlCol="0">
            <a:spAutoFit/>
          </a:bodyPr>
          <a:lstStyle>
            <a:lvl1pPr>
              <a:defRPr lang="fr-FR" smtClean="0"/>
            </a:lvl1pPr>
            <a:lvl2pPr>
              <a:defRPr lang="fr-FR" dirty="0"/>
            </a:lvl2pPr>
          </a:lstStyle>
          <a:p>
            <a:pPr lvl="0"/>
            <a:r>
              <a:rPr lang="fr-FR" dirty="0"/>
              <a:t>Modifier les styles du texte </a:t>
            </a:r>
            <a:r>
              <a:rPr lang="fr-FR"/>
              <a:t>du masque</a:t>
            </a:r>
          </a:p>
          <a:p>
            <a:pPr lvl="1"/>
            <a:r>
              <a:rPr lang="fr-FR"/>
              <a:t>Deuxième </a:t>
            </a:r>
            <a:r>
              <a:rPr lang="fr-FR" dirty="0"/>
              <a:t>niveau</a:t>
            </a:r>
          </a:p>
        </p:txBody>
      </p:sp>
      <p:sp>
        <p:nvSpPr>
          <p:cNvPr id="10" name="Espace réservé du numéro de diapositive 5"/>
          <p:cNvSpPr>
            <a:spLocks noGrp="1"/>
          </p:cNvSpPr>
          <p:nvPr>
            <p:ph type="sldNum" sz="quarter" idx="4"/>
          </p:nvPr>
        </p:nvSpPr>
        <p:spPr>
          <a:xfrm>
            <a:off x="5912689" y="6476645"/>
            <a:ext cx="366621" cy="234286"/>
          </a:xfrm>
          <a:prstGeom prst="rect">
            <a:avLst/>
          </a:prstGeom>
        </p:spPr>
        <p:txBody>
          <a:bodyPr vert="horz" wrap="none" lIns="72000" tIns="36000" rIns="72000" bIns="36000" rtlCol="0" anchor="ctr">
            <a:spAutoFit/>
          </a:bodyPr>
          <a:lstStyle>
            <a:lvl1pPr algn="ctr">
              <a:defRPr sz="1050">
                <a:solidFill>
                  <a:schemeClr val="tx1"/>
                </a:solidFill>
              </a:defRPr>
            </a:lvl1pPr>
          </a:lstStyle>
          <a:p>
            <a:fld id="{D6F308DA-28E6-41CB-93F2-F0C431B7FFB0}" type="slidenum">
              <a:rPr lang="fr-FR" smtClean="0"/>
              <a:pPr/>
              <a:t>‹#›</a:t>
            </a:fld>
            <a:endParaRPr lang="fr-FR"/>
          </a:p>
        </p:txBody>
      </p:sp>
      <p:sp>
        <p:nvSpPr>
          <p:cNvPr id="9" name="Rectangle 8"/>
          <p:cNvSpPr/>
          <p:nvPr userDrawn="1"/>
        </p:nvSpPr>
        <p:spPr>
          <a:xfrm rot="18900000">
            <a:off x="1397937" y="5287592"/>
            <a:ext cx="718735" cy="718735"/>
          </a:xfrm>
          <a:prstGeom prst="rect">
            <a:avLst/>
          </a:prstGeom>
          <a:solidFill>
            <a:srgbClr val="039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13" name="Espace réservé du texte 4"/>
          <p:cNvSpPr>
            <a:spLocks noGrp="1"/>
          </p:cNvSpPr>
          <p:nvPr>
            <p:ph type="body" sz="quarter" idx="13" hasCustomPrompt="1"/>
          </p:nvPr>
        </p:nvSpPr>
        <p:spPr>
          <a:xfrm>
            <a:off x="540000" y="905359"/>
            <a:ext cx="1410744" cy="349702"/>
          </a:xfrm>
        </p:spPr>
        <p:txBody>
          <a:bodyPr wrap="none" lIns="144000" anchor="t"/>
          <a:lstStyle>
            <a:lvl1pPr marL="0" indent="0" algn="l">
              <a:buNone/>
              <a:defRPr sz="1800" cap="small" baseline="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fr-FR"/>
              <a:t>Sous-Titre</a:t>
            </a:r>
          </a:p>
        </p:txBody>
      </p:sp>
    </p:spTree>
    <p:extLst>
      <p:ext uri="{BB962C8B-B14F-4D97-AF65-F5344CB8AC3E}">
        <p14:creationId xmlns:p14="http://schemas.microsoft.com/office/powerpoint/2010/main" val="26203788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2 colonnes v1">
    <p:spTree>
      <p:nvGrpSpPr>
        <p:cNvPr id="1" name=""/>
        <p:cNvGrpSpPr/>
        <p:nvPr/>
      </p:nvGrpSpPr>
      <p:grpSpPr>
        <a:xfrm>
          <a:off x="0" y="0"/>
          <a:ext cx="0" cy="0"/>
          <a:chOff x="0" y="0"/>
          <a:chExt cx="0" cy="0"/>
        </a:xfrm>
      </p:grpSpPr>
      <p:sp>
        <p:nvSpPr>
          <p:cNvPr id="11" name="Triangle isocèle 10"/>
          <p:cNvSpPr>
            <a:spLocks noChangeAspect="1"/>
          </p:cNvSpPr>
          <p:nvPr userDrawn="1"/>
        </p:nvSpPr>
        <p:spPr>
          <a:xfrm rot="5400000">
            <a:off x="-270000" y="460510"/>
            <a:ext cx="1080000" cy="540000"/>
          </a:xfrm>
          <a:prstGeom prst="triangle">
            <a:avLst/>
          </a:prstGeom>
          <a:solidFill>
            <a:srgbClr val="00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19"/>
          <p:cNvSpPr>
            <a:spLocks noGrp="1" noChangeAspect="1"/>
          </p:cNvSpPr>
          <p:nvPr>
            <p:ph type="body" sz="quarter" idx="14" hasCustomPrompt="1"/>
          </p:nvPr>
        </p:nvSpPr>
        <p:spPr>
          <a:xfrm>
            <a:off x="540000" y="1659552"/>
            <a:ext cx="936000" cy="936000"/>
          </a:xfrm>
          <a:prstGeom prst="diamond">
            <a:avLst/>
          </a:prstGeom>
          <a:solidFill>
            <a:srgbClr val="007D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0" rIns="108000" bIns="0" rtlCol="0" anchor="ctr" anchorCtr="1">
            <a:noAutofit/>
          </a:bodyPr>
          <a:lstStyle>
            <a:lvl1pPr marL="0" indent="0" algn="ctr">
              <a:spcBef>
                <a:spcPts val="0"/>
              </a:spcBef>
              <a:buNone/>
              <a:defRPr lang="fr-FR" sz="1600" cap="none" baseline="0" dirty="0">
                <a:latin typeface="+mj-lt"/>
                <a:cs typeface="Arial" panose="020B0604020202020204" pitchFamily="34" charset="0"/>
              </a:defRPr>
            </a:lvl1pPr>
          </a:lstStyle>
          <a:p>
            <a:pPr marL="0" lvl="0" indent="0" algn="ctr"/>
            <a:r>
              <a:rPr lang="fr-FR"/>
              <a:t> </a:t>
            </a:r>
            <a:endParaRPr lang="fr-FR" dirty="0"/>
          </a:p>
        </p:txBody>
      </p:sp>
      <p:sp>
        <p:nvSpPr>
          <p:cNvPr id="22" name="Espace réservé du texte 2"/>
          <p:cNvSpPr>
            <a:spLocks noGrp="1"/>
          </p:cNvSpPr>
          <p:nvPr>
            <p:ph idx="1"/>
          </p:nvPr>
        </p:nvSpPr>
        <p:spPr>
          <a:xfrm>
            <a:off x="918584" y="1815577"/>
            <a:ext cx="4869264" cy="695951"/>
          </a:xfrm>
          <a:prstGeom prst="rect">
            <a:avLst/>
          </a:prstGeom>
        </p:spPr>
        <p:txBody>
          <a:bodyPr vert="horz" wrap="square" lIns="72000" tIns="36000" rIns="72000" bIns="36000" rtlCol="0">
            <a:spAutoFit/>
          </a:bodyPr>
          <a:lstStyle>
            <a:lvl1pPr marL="0" indent="0">
              <a:buNone/>
              <a:defRPr lang="fr-FR" smtClean="0"/>
            </a:lvl1pPr>
            <a:lvl2pPr marL="0" indent="0">
              <a:buFont typeface="Arial" panose="020B0604020202020204" pitchFamily="34" charset="0"/>
              <a:buNone/>
              <a:defRPr lang="fr-FR" dirty="0"/>
            </a:lvl2pPr>
          </a:lstStyle>
          <a:p>
            <a:pPr lvl="0"/>
            <a:r>
              <a:rPr lang="fr-FR" dirty="0"/>
              <a:t>Modifier les styles du texte </a:t>
            </a:r>
            <a:r>
              <a:rPr lang="fr-FR"/>
              <a:t>du masque</a:t>
            </a:r>
          </a:p>
          <a:p>
            <a:pPr lvl="1"/>
            <a:r>
              <a:rPr lang="fr-FR"/>
              <a:t>Deuxième </a:t>
            </a:r>
            <a:r>
              <a:rPr lang="fr-FR" dirty="0"/>
              <a:t>niveau</a:t>
            </a:r>
          </a:p>
        </p:txBody>
      </p:sp>
      <p:sp>
        <p:nvSpPr>
          <p:cNvPr id="23" name="Titre 1"/>
          <p:cNvSpPr>
            <a:spLocks noGrp="1"/>
          </p:cNvSpPr>
          <p:nvPr>
            <p:ph type="title" hasCustomPrompt="1"/>
          </p:nvPr>
        </p:nvSpPr>
        <p:spPr>
          <a:xfrm>
            <a:off x="540000" y="500257"/>
            <a:ext cx="1033470" cy="405102"/>
          </a:xfrm>
        </p:spPr>
        <p:txBody>
          <a:bodyPr/>
          <a:lstStyle>
            <a:lvl1pPr>
              <a:defRPr/>
            </a:lvl1pPr>
          </a:lstStyle>
          <a:p>
            <a:r>
              <a:rPr lang="fr-FR"/>
              <a:t>TITRE</a:t>
            </a:r>
          </a:p>
        </p:txBody>
      </p:sp>
      <p:sp>
        <p:nvSpPr>
          <p:cNvPr id="24" name="Espace réservé du texte 19"/>
          <p:cNvSpPr>
            <a:spLocks noGrp="1" noChangeAspect="1"/>
          </p:cNvSpPr>
          <p:nvPr>
            <p:ph type="body" sz="quarter" idx="15" hasCustomPrompt="1"/>
          </p:nvPr>
        </p:nvSpPr>
        <p:spPr>
          <a:xfrm>
            <a:off x="6404153" y="1659552"/>
            <a:ext cx="936000" cy="936000"/>
          </a:xfrm>
          <a:prstGeom prst="diamond">
            <a:avLst/>
          </a:prstGeom>
          <a:solidFill>
            <a:srgbClr val="007D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0" rIns="108000" bIns="0" rtlCol="0" anchor="ctr" anchorCtr="1">
            <a:noAutofit/>
          </a:bodyPr>
          <a:lstStyle>
            <a:lvl1pPr marL="0" indent="0" algn="ctr">
              <a:spcBef>
                <a:spcPts val="0"/>
              </a:spcBef>
              <a:buNone/>
              <a:defRPr lang="fr-FR" sz="1600" cap="none" baseline="0" dirty="0">
                <a:latin typeface="+mj-lt"/>
                <a:cs typeface="Arial" panose="020B0604020202020204" pitchFamily="34" charset="0"/>
              </a:defRPr>
            </a:lvl1pPr>
          </a:lstStyle>
          <a:p>
            <a:pPr marL="0" lvl="0" indent="0" algn="ctr"/>
            <a:r>
              <a:rPr lang="fr-FR"/>
              <a:t> </a:t>
            </a:r>
            <a:endParaRPr lang="fr-FR" dirty="0"/>
          </a:p>
        </p:txBody>
      </p:sp>
      <p:sp>
        <p:nvSpPr>
          <p:cNvPr id="25" name="Espace réservé du texte 2"/>
          <p:cNvSpPr>
            <a:spLocks noGrp="1"/>
          </p:cNvSpPr>
          <p:nvPr>
            <p:ph idx="16"/>
          </p:nvPr>
        </p:nvSpPr>
        <p:spPr>
          <a:xfrm>
            <a:off x="6782737" y="1815577"/>
            <a:ext cx="4869264" cy="695951"/>
          </a:xfrm>
          <a:prstGeom prst="rect">
            <a:avLst/>
          </a:prstGeom>
        </p:spPr>
        <p:txBody>
          <a:bodyPr vert="horz" wrap="square" lIns="72000" tIns="36000" rIns="72000" bIns="36000" rtlCol="0">
            <a:spAutoFit/>
          </a:bodyPr>
          <a:lstStyle>
            <a:lvl1pPr marL="0" indent="0">
              <a:buNone/>
              <a:defRPr lang="fr-FR" smtClean="0"/>
            </a:lvl1pPr>
            <a:lvl2pPr marL="0" indent="0">
              <a:buFont typeface="Arial" panose="020B0604020202020204" pitchFamily="34" charset="0"/>
              <a:buNone/>
              <a:defRPr lang="fr-FR" dirty="0"/>
            </a:lvl2pPr>
          </a:lstStyle>
          <a:p>
            <a:pPr lvl="0"/>
            <a:r>
              <a:rPr lang="fr-FR" dirty="0"/>
              <a:t>Modifier les styles du texte </a:t>
            </a:r>
            <a:r>
              <a:rPr lang="fr-FR"/>
              <a:t>du masque</a:t>
            </a:r>
          </a:p>
          <a:p>
            <a:pPr lvl="1"/>
            <a:r>
              <a:rPr lang="fr-FR"/>
              <a:t>Deuxième </a:t>
            </a:r>
            <a:r>
              <a:rPr lang="fr-FR" dirty="0"/>
              <a:t>niveau</a:t>
            </a:r>
          </a:p>
        </p:txBody>
      </p:sp>
      <p:sp>
        <p:nvSpPr>
          <p:cNvPr id="36" name="Espace réservé du pied de page 4"/>
          <p:cNvSpPr>
            <a:spLocks noGrp="1"/>
          </p:cNvSpPr>
          <p:nvPr>
            <p:ph type="ftr" sz="quarter" idx="3"/>
          </p:nvPr>
        </p:nvSpPr>
        <p:spPr>
          <a:xfrm>
            <a:off x="9027273" y="6476645"/>
            <a:ext cx="2074459" cy="234286"/>
          </a:xfrm>
          <a:prstGeom prst="rect">
            <a:avLst/>
          </a:prstGeom>
        </p:spPr>
        <p:txBody>
          <a:bodyPr vert="horz" lIns="72000" tIns="36000" rIns="72000" bIns="36000" rtlCol="0" anchor="ctr">
            <a:spAutoFit/>
          </a:bodyPr>
          <a:lstStyle>
            <a:lvl1pPr algn="l">
              <a:defRPr sz="1050">
                <a:solidFill>
                  <a:schemeClr val="tx1"/>
                </a:solidFill>
              </a:defRPr>
            </a:lvl1pPr>
          </a:lstStyle>
          <a:p>
            <a:r>
              <a:rPr lang="fr-FR" dirty="0"/>
              <a:t>Michelle SISTO, TSSB Bordeaux</a:t>
            </a:r>
          </a:p>
        </p:txBody>
      </p:sp>
      <p:sp>
        <p:nvSpPr>
          <p:cNvPr id="37" name="Espace réservé du numéro de diapositive 5"/>
          <p:cNvSpPr>
            <a:spLocks noGrp="1"/>
          </p:cNvSpPr>
          <p:nvPr>
            <p:ph type="sldNum" sz="quarter" idx="4"/>
          </p:nvPr>
        </p:nvSpPr>
        <p:spPr>
          <a:xfrm>
            <a:off x="5912689" y="6476645"/>
            <a:ext cx="366621" cy="234286"/>
          </a:xfrm>
          <a:prstGeom prst="rect">
            <a:avLst/>
          </a:prstGeom>
        </p:spPr>
        <p:txBody>
          <a:bodyPr vert="horz" wrap="none" lIns="72000" tIns="36000" rIns="72000" bIns="36000" rtlCol="0" anchor="ctr">
            <a:spAutoFit/>
          </a:bodyPr>
          <a:lstStyle>
            <a:lvl1pPr algn="ctr">
              <a:defRPr sz="1050">
                <a:solidFill>
                  <a:schemeClr val="tx1"/>
                </a:solidFill>
              </a:defRPr>
            </a:lvl1pPr>
          </a:lstStyle>
          <a:p>
            <a:fld id="{D6F308DA-28E6-41CB-93F2-F0C431B7FFB0}" type="slidenum">
              <a:rPr lang="fr-FR" smtClean="0"/>
              <a:pPr/>
              <a:t>‹#›</a:t>
            </a:fld>
            <a:endParaRPr lang="fr-FR"/>
          </a:p>
        </p:txBody>
      </p:sp>
    </p:spTree>
    <p:extLst>
      <p:ext uri="{BB962C8B-B14F-4D97-AF65-F5344CB8AC3E}">
        <p14:creationId xmlns:p14="http://schemas.microsoft.com/office/powerpoint/2010/main" val="14967309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2 colonnes v2">
    <p:spTree>
      <p:nvGrpSpPr>
        <p:cNvPr id="1" name=""/>
        <p:cNvGrpSpPr/>
        <p:nvPr/>
      </p:nvGrpSpPr>
      <p:grpSpPr>
        <a:xfrm>
          <a:off x="0" y="0"/>
          <a:ext cx="0" cy="0"/>
          <a:chOff x="0" y="0"/>
          <a:chExt cx="0" cy="0"/>
        </a:xfrm>
      </p:grpSpPr>
      <p:sp>
        <p:nvSpPr>
          <p:cNvPr id="11" name="Triangle isocèle 10"/>
          <p:cNvSpPr>
            <a:spLocks noChangeAspect="1"/>
          </p:cNvSpPr>
          <p:nvPr userDrawn="1"/>
        </p:nvSpPr>
        <p:spPr>
          <a:xfrm rot="5400000">
            <a:off x="-270000" y="460510"/>
            <a:ext cx="1080000" cy="540000"/>
          </a:xfrm>
          <a:prstGeom prst="triangle">
            <a:avLst/>
          </a:prstGeom>
          <a:solidFill>
            <a:srgbClr val="00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3"/>
          <p:cNvSpPr>
            <a:spLocks noGrp="1"/>
          </p:cNvSpPr>
          <p:nvPr>
            <p:ph type="body" sz="quarter" idx="18"/>
          </p:nvPr>
        </p:nvSpPr>
        <p:spPr>
          <a:xfrm>
            <a:off x="540000" y="1815577"/>
            <a:ext cx="5247848" cy="721599"/>
          </a:xfrm>
        </p:spPr>
        <p:txBody>
          <a:bodyPr/>
          <a:lstStyle>
            <a:lvl1pPr marL="361950" indent="-361950">
              <a:spcBef>
                <a:spcPts val="480"/>
              </a:spcBef>
              <a:buSzPct val="150000"/>
              <a:defRPr sz="2000"/>
            </a:lvl1pPr>
            <a:lvl2pPr marL="361950" indent="0">
              <a:spcBef>
                <a:spcPts val="480"/>
              </a:spcBef>
              <a:buNone/>
              <a:defRPr sz="1800"/>
            </a:lvl2pPr>
          </a:lstStyle>
          <a:p>
            <a:pPr lvl="0"/>
            <a:r>
              <a:rPr lang="fr-FR" dirty="0"/>
              <a:t>Modifiez les styles du texte du masque</a:t>
            </a:r>
          </a:p>
          <a:p>
            <a:pPr lvl="1"/>
            <a:r>
              <a:rPr lang="fr-FR" dirty="0"/>
              <a:t>Deuxième niveau</a:t>
            </a:r>
          </a:p>
        </p:txBody>
      </p:sp>
      <p:sp>
        <p:nvSpPr>
          <p:cNvPr id="24" name="Espace réservé du texte 3"/>
          <p:cNvSpPr>
            <a:spLocks noGrp="1"/>
          </p:cNvSpPr>
          <p:nvPr>
            <p:ph type="body" sz="quarter" idx="19"/>
          </p:nvPr>
        </p:nvSpPr>
        <p:spPr>
          <a:xfrm>
            <a:off x="6404153" y="1815577"/>
            <a:ext cx="5247848" cy="721599"/>
          </a:xfrm>
        </p:spPr>
        <p:txBody>
          <a:bodyPr/>
          <a:lstStyle>
            <a:lvl1pPr marL="361950" indent="-361950">
              <a:spcBef>
                <a:spcPts val="480"/>
              </a:spcBef>
              <a:buSzPct val="150000"/>
              <a:defRPr sz="2000"/>
            </a:lvl1pPr>
            <a:lvl2pPr marL="361950" indent="0">
              <a:spcBef>
                <a:spcPts val="480"/>
              </a:spcBef>
              <a:buNone/>
              <a:defRPr sz="1800"/>
            </a:lvl2pPr>
          </a:lstStyle>
          <a:p>
            <a:pPr lvl="0"/>
            <a:r>
              <a:rPr lang="fr-FR" dirty="0"/>
              <a:t>Modifiez les styles du texte du masque</a:t>
            </a:r>
          </a:p>
          <a:p>
            <a:pPr lvl="1"/>
            <a:r>
              <a:rPr lang="fr-FR" dirty="0"/>
              <a:t>Deuxième niveau</a:t>
            </a:r>
          </a:p>
        </p:txBody>
      </p:sp>
      <p:sp>
        <p:nvSpPr>
          <p:cNvPr id="25" name="Titre 1"/>
          <p:cNvSpPr>
            <a:spLocks noGrp="1"/>
          </p:cNvSpPr>
          <p:nvPr>
            <p:ph type="title" hasCustomPrompt="1"/>
          </p:nvPr>
        </p:nvSpPr>
        <p:spPr>
          <a:xfrm>
            <a:off x="540000" y="500257"/>
            <a:ext cx="1033470" cy="405102"/>
          </a:xfrm>
        </p:spPr>
        <p:txBody>
          <a:bodyPr/>
          <a:lstStyle>
            <a:lvl1pPr>
              <a:defRPr/>
            </a:lvl1pPr>
          </a:lstStyle>
          <a:p>
            <a:r>
              <a:rPr lang="fr-FR"/>
              <a:t>TITRE</a:t>
            </a:r>
          </a:p>
        </p:txBody>
      </p:sp>
      <p:sp>
        <p:nvSpPr>
          <p:cNvPr id="27" name="Espace réservé du pied de page 4"/>
          <p:cNvSpPr>
            <a:spLocks noGrp="1"/>
          </p:cNvSpPr>
          <p:nvPr>
            <p:ph type="ftr" sz="quarter" idx="3"/>
          </p:nvPr>
        </p:nvSpPr>
        <p:spPr>
          <a:xfrm>
            <a:off x="9124330" y="6476645"/>
            <a:ext cx="2074459" cy="234286"/>
          </a:xfrm>
          <a:prstGeom prst="rect">
            <a:avLst/>
          </a:prstGeom>
        </p:spPr>
        <p:txBody>
          <a:bodyPr vert="horz" lIns="72000" tIns="36000" rIns="72000" bIns="36000" rtlCol="0" anchor="ctr">
            <a:spAutoFit/>
          </a:bodyPr>
          <a:lstStyle>
            <a:lvl1pPr algn="l">
              <a:defRPr sz="1050">
                <a:solidFill>
                  <a:schemeClr val="tx1"/>
                </a:solidFill>
              </a:defRPr>
            </a:lvl1pPr>
          </a:lstStyle>
          <a:p>
            <a:r>
              <a:rPr lang="fr-FR" dirty="0"/>
              <a:t>Michelle SISTO, TSSB Bordeaux</a:t>
            </a:r>
          </a:p>
        </p:txBody>
      </p:sp>
      <p:sp>
        <p:nvSpPr>
          <p:cNvPr id="28" name="Espace réservé du numéro de diapositive 5"/>
          <p:cNvSpPr>
            <a:spLocks noGrp="1"/>
          </p:cNvSpPr>
          <p:nvPr>
            <p:ph type="sldNum" sz="quarter" idx="4"/>
          </p:nvPr>
        </p:nvSpPr>
        <p:spPr>
          <a:xfrm>
            <a:off x="5912689" y="6476645"/>
            <a:ext cx="366621" cy="234286"/>
          </a:xfrm>
          <a:prstGeom prst="rect">
            <a:avLst/>
          </a:prstGeom>
        </p:spPr>
        <p:txBody>
          <a:bodyPr vert="horz" wrap="none" lIns="72000" tIns="36000" rIns="72000" bIns="36000" rtlCol="0" anchor="ctr">
            <a:spAutoFit/>
          </a:bodyPr>
          <a:lstStyle>
            <a:lvl1pPr algn="ctr">
              <a:defRPr sz="1050">
                <a:solidFill>
                  <a:schemeClr val="tx1"/>
                </a:solidFill>
              </a:defRPr>
            </a:lvl1pPr>
          </a:lstStyle>
          <a:p>
            <a:fld id="{D6F308DA-28E6-41CB-93F2-F0C431B7FFB0}" type="slidenum">
              <a:rPr lang="fr-FR" smtClean="0"/>
              <a:pPr/>
              <a:t>‹#›</a:t>
            </a:fld>
            <a:endParaRPr lang="fr-FR"/>
          </a:p>
        </p:txBody>
      </p:sp>
    </p:spTree>
    <p:extLst>
      <p:ext uri="{BB962C8B-B14F-4D97-AF65-F5344CB8AC3E}">
        <p14:creationId xmlns:p14="http://schemas.microsoft.com/office/powerpoint/2010/main" val="10314869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Forme libre 1"/>
          <p:cNvSpPr>
            <a:spLocks noChangeAspect="1"/>
          </p:cNvSpPr>
          <p:nvPr userDrawn="1"/>
        </p:nvSpPr>
        <p:spPr>
          <a:xfrm>
            <a:off x="5898000" y="6395788"/>
            <a:ext cx="396000" cy="396000"/>
          </a:xfrm>
          <a:prstGeom prst="diamond">
            <a:avLst/>
          </a:prstGeom>
          <a:solidFill>
            <a:srgbClr val="007DB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540000" y="500257"/>
            <a:ext cx="1033470" cy="442035"/>
          </a:xfrm>
          <a:prstGeom prst="rect">
            <a:avLst/>
          </a:prstGeom>
        </p:spPr>
        <p:txBody>
          <a:bodyPr vert="horz" wrap="none" lIns="144000" tIns="36000" rIns="0" bIns="36000" rtlCol="0" anchor="t" anchorCtr="0">
            <a:spAutoFit/>
          </a:bodyPr>
          <a:lstStyle/>
          <a:p>
            <a:pPr lvl="0"/>
            <a:r>
              <a:rPr lang="fr-FR"/>
              <a:t>TITRE</a:t>
            </a:r>
          </a:p>
        </p:txBody>
      </p:sp>
      <p:sp>
        <p:nvSpPr>
          <p:cNvPr id="3" name="Espace réservé du texte 2"/>
          <p:cNvSpPr>
            <a:spLocks noGrp="1"/>
          </p:cNvSpPr>
          <p:nvPr>
            <p:ph type="body" idx="1"/>
          </p:nvPr>
        </p:nvSpPr>
        <p:spPr>
          <a:xfrm>
            <a:off x="838200" y="1825625"/>
            <a:ext cx="10515600" cy="695951"/>
          </a:xfrm>
          <a:prstGeom prst="rect">
            <a:avLst/>
          </a:prstGeom>
        </p:spPr>
        <p:txBody>
          <a:bodyPr vert="horz" lIns="72000" tIns="36000" rIns="72000" bIns="36000" rtlCol="0">
            <a:spAutoFit/>
          </a:bodyPr>
          <a:lstStyle/>
          <a:p>
            <a:pPr lvl="0"/>
            <a:r>
              <a:rPr lang="fr-FR" dirty="0"/>
              <a:t>Modifier les styles du texte </a:t>
            </a:r>
            <a:r>
              <a:rPr lang="fr-FR"/>
              <a:t>du masque</a:t>
            </a:r>
          </a:p>
          <a:p>
            <a:pPr lvl="1"/>
            <a:r>
              <a:rPr lang="fr-FR"/>
              <a:t>Deuxième </a:t>
            </a:r>
            <a:r>
              <a:rPr lang="fr-FR" dirty="0"/>
              <a:t>niveau</a:t>
            </a:r>
          </a:p>
        </p:txBody>
      </p:sp>
      <p:sp>
        <p:nvSpPr>
          <p:cNvPr id="5" name="Espace réservé du pied de page 4"/>
          <p:cNvSpPr>
            <a:spLocks noGrp="1"/>
          </p:cNvSpPr>
          <p:nvPr>
            <p:ph type="ftr" sz="quarter" idx="3"/>
          </p:nvPr>
        </p:nvSpPr>
        <p:spPr>
          <a:xfrm>
            <a:off x="8955084" y="6476645"/>
            <a:ext cx="2074459" cy="234286"/>
          </a:xfrm>
          <a:prstGeom prst="rect">
            <a:avLst/>
          </a:prstGeom>
        </p:spPr>
        <p:txBody>
          <a:bodyPr vert="horz" lIns="72000" tIns="36000" rIns="72000" bIns="36000" rtlCol="0" anchor="ctr">
            <a:spAutoFit/>
          </a:bodyPr>
          <a:lstStyle>
            <a:lvl1pPr algn="l">
              <a:defRPr sz="1050">
                <a:solidFill>
                  <a:schemeClr val="tx1"/>
                </a:solidFill>
              </a:defRPr>
            </a:lvl1pPr>
          </a:lstStyle>
          <a:p>
            <a:r>
              <a:rPr lang="fr-FR" dirty="0"/>
              <a:t>Michelle SISTO, TSSB Bordeaux</a:t>
            </a:r>
          </a:p>
        </p:txBody>
      </p:sp>
      <p:sp>
        <p:nvSpPr>
          <p:cNvPr id="6" name="Espace réservé du numéro de diapositive 5"/>
          <p:cNvSpPr>
            <a:spLocks noGrp="1"/>
          </p:cNvSpPr>
          <p:nvPr>
            <p:ph type="sldNum" sz="quarter" idx="4"/>
          </p:nvPr>
        </p:nvSpPr>
        <p:spPr>
          <a:xfrm>
            <a:off x="5912689" y="6476645"/>
            <a:ext cx="366621" cy="234286"/>
          </a:xfrm>
          <a:prstGeom prst="rect">
            <a:avLst/>
          </a:prstGeom>
        </p:spPr>
        <p:txBody>
          <a:bodyPr vert="horz" wrap="none" lIns="72000" tIns="36000" rIns="72000" bIns="36000" rtlCol="0" anchor="ctr">
            <a:spAutoFit/>
          </a:bodyPr>
          <a:lstStyle>
            <a:lvl1pPr algn="ctr">
              <a:defRPr sz="1050">
                <a:solidFill>
                  <a:schemeClr val="tx1"/>
                </a:solidFill>
              </a:defRPr>
            </a:lvl1pPr>
          </a:lstStyle>
          <a:p>
            <a:fld id="{D6F308DA-28E6-41CB-93F2-F0C431B7FFB0}" type="slidenum">
              <a:rPr lang="fr-FR" smtClean="0"/>
              <a:pPr/>
              <a:t>‹#›</a:t>
            </a:fld>
            <a:endParaRPr lang="fr-FR"/>
          </a:p>
        </p:txBody>
      </p:sp>
      <p:sp>
        <p:nvSpPr>
          <p:cNvPr id="7" name="Triangle isocèle 6"/>
          <p:cNvSpPr>
            <a:spLocks noChangeAspect="1"/>
          </p:cNvSpPr>
          <p:nvPr userDrawn="1"/>
        </p:nvSpPr>
        <p:spPr>
          <a:xfrm rot="5400000">
            <a:off x="-270000" y="460510"/>
            <a:ext cx="1080000" cy="540000"/>
          </a:xfrm>
          <a:prstGeom prst="triangle">
            <a:avLst/>
          </a:prstGeom>
          <a:solidFill>
            <a:srgbClr val="00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5916" y="6455474"/>
            <a:ext cx="1200502" cy="27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cteur droit 9"/>
          <p:cNvCxnSpPr/>
          <p:nvPr userDrawn="1"/>
        </p:nvCxnSpPr>
        <p:spPr>
          <a:xfrm>
            <a:off x="455916" y="6299433"/>
            <a:ext cx="11250531" cy="0"/>
          </a:xfrm>
          <a:prstGeom prst="line">
            <a:avLst/>
          </a:prstGeom>
        </p:spPr>
        <p:style>
          <a:lnRef idx="1">
            <a:schemeClr val="dk1"/>
          </a:lnRef>
          <a:fillRef idx="0">
            <a:schemeClr val="dk1"/>
          </a:fillRef>
          <a:effectRef idx="0">
            <a:schemeClr val="dk1"/>
          </a:effectRef>
          <a:fontRef idx="minor">
            <a:schemeClr val="tx1"/>
          </a:fontRef>
        </p:style>
      </p:cxnSp>
      <p:sp>
        <p:nvSpPr>
          <p:cNvPr id="8" name="ZoneTexte 7"/>
          <p:cNvSpPr txBox="1"/>
          <p:nvPr userDrawn="1"/>
        </p:nvSpPr>
        <p:spPr>
          <a:xfrm>
            <a:off x="11246065" y="6457015"/>
            <a:ext cx="460382" cy="253916"/>
          </a:xfrm>
          <a:prstGeom prst="rect">
            <a:avLst/>
          </a:prstGeom>
          <a:noFill/>
        </p:spPr>
        <p:txBody>
          <a:bodyPr wrap="none" rtlCol="0">
            <a:spAutoFit/>
          </a:bodyPr>
          <a:lstStyle/>
          <a:p>
            <a:r>
              <a:rPr lang="fr-FR" sz="1050" kern="1200">
                <a:solidFill>
                  <a:schemeClr val="tx1"/>
                </a:solidFill>
                <a:latin typeface="+mn-lt"/>
                <a:ea typeface="+mn-ea"/>
                <a:cs typeface="+mn-cs"/>
              </a:rPr>
              <a:t>2017</a:t>
            </a:r>
          </a:p>
        </p:txBody>
      </p:sp>
    </p:spTree>
    <p:extLst>
      <p:ext uri="{BB962C8B-B14F-4D97-AF65-F5344CB8AC3E}">
        <p14:creationId xmlns:p14="http://schemas.microsoft.com/office/powerpoint/2010/main" val="2265667116"/>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1" r:id="rId3"/>
    <p:sldLayoutId id="2147483657" r:id="rId4"/>
    <p:sldLayoutId id="2147483663" r:id="rId5"/>
    <p:sldLayoutId id="2147483659" r:id="rId6"/>
    <p:sldLayoutId id="2147483662" r:id="rId7"/>
    <p:sldLayoutId id="2147483650" r:id="rId8"/>
    <p:sldLayoutId id="2147483660" r:id="rId9"/>
    <p:sldLayoutId id="2147483661" r:id="rId10"/>
    <p:sldLayoutId id="2147483649" r:id="rId11"/>
  </p:sldLayoutIdLst>
  <p:transition>
    <p:fade/>
  </p:transition>
  <p:hf hdr="0" dt="0"/>
  <p:txStyles>
    <p:titleStyle>
      <a:lvl1pPr algn="l" defTabSz="914400" rtl="0" eaLnBrk="1" latinLnBrk="0" hangingPunct="1">
        <a:lnSpc>
          <a:spcPct val="100000"/>
        </a:lnSpc>
        <a:spcBef>
          <a:spcPct val="0"/>
        </a:spcBef>
        <a:buNone/>
        <a:defRPr lang="fr-FR" sz="24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lnSpc>
          <a:spcPct val="100000"/>
        </a:lnSpc>
        <a:spcBef>
          <a:spcPts val="300"/>
        </a:spcBef>
        <a:buClr>
          <a:srgbClr val="007DB6"/>
        </a:buClr>
        <a:buFont typeface="Wingdings 2" panose="05020102010507070707" pitchFamily="18" charset="2"/>
        <a:buChar char=""/>
        <a:defRPr lang="fr-FR" sz="2000" kern="1200">
          <a:solidFill>
            <a:schemeClr val="tx1"/>
          </a:solidFill>
          <a:latin typeface="Arial" panose="020B0604020202020204" pitchFamily="34" charset="0"/>
          <a:ea typeface="+mn-ea"/>
          <a:cs typeface="Arial" panose="020B0604020202020204" pitchFamily="34" charset="0"/>
        </a:defRPr>
      </a:lvl1pPr>
      <a:lvl2pPr marL="271463" indent="0" algn="l" defTabSz="914400" rtl="0" eaLnBrk="1" latinLnBrk="0" hangingPunct="1">
        <a:lnSpc>
          <a:spcPct val="100000"/>
        </a:lnSpc>
        <a:spcBef>
          <a:spcPts val="300"/>
        </a:spcBef>
        <a:buClr>
          <a:srgbClr val="007DB6"/>
        </a:buClr>
        <a:buFont typeface="Wingdings 2" panose="05020102010507070707" pitchFamily="18" charset="2"/>
        <a:buNone/>
        <a:defRPr lang="fr-FR" sz="1800" kern="1200" dirty="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public.tableau.com/profile/aimonino#!/vizhome/VCJAirlines_0/Overview"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ublic.tableau.com/profile/yvan.fornes#!/vizhome/lancementdetableau10Paris13Sep2016DEMO/Slectionnezroutes"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tableau.com/about/blog/2017/6/one-day-curriculum-teaching-tableau-tips-master-71445#8AupEUC6XQp0AUT7.99" TargetMode="External"/><Relationship Id="rId2" Type="http://schemas.openxmlformats.org/officeDocument/2006/relationships/hyperlink" Target="https://public.tableau.com/en-us/s/gallery"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gif"/><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ublic.tableau.com/profile/winston.green.jr#!/vizhome/Flightsduplicated/1Pager"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3377688" y="1863078"/>
            <a:ext cx="5869098" cy="626701"/>
          </a:xfrm>
        </p:spPr>
        <p:txBody>
          <a:bodyPr/>
          <a:lstStyle/>
          <a:p>
            <a:r>
              <a:rPr lang="fr-FR" dirty="0"/>
              <a:t>Be a WHIZ IN BIZ and </a:t>
            </a:r>
            <a:r>
              <a:rPr lang="fr-FR" dirty="0" err="1"/>
              <a:t>Viz</a:t>
            </a:r>
            <a:endParaRPr lang="fr-FR" dirty="0"/>
          </a:p>
        </p:txBody>
      </p:sp>
      <p:sp>
        <p:nvSpPr>
          <p:cNvPr id="10" name="Espace réservé du texte 9"/>
          <p:cNvSpPr>
            <a:spLocks noGrp="1"/>
          </p:cNvSpPr>
          <p:nvPr>
            <p:ph type="body" sz="quarter" idx="10"/>
          </p:nvPr>
        </p:nvSpPr>
        <p:spPr>
          <a:xfrm>
            <a:off x="4234154" y="3414238"/>
            <a:ext cx="3828347" cy="980644"/>
          </a:xfrm>
        </p:spPr>
        <p:txBody>
          <a:bodyPr/>
          <a:lstStyle/>
          <a:p>
            <a:r>
              <a:rPr lang="fr-FR" sz="1800" cap="small" dirty="0"/>
              <a:t>Michelle Sisto</a:t>
            </a:r>
          </a:p>
          <a:p>
            <a:r>
              <a:rPr lang="fr-FR" sz="1800" cap="small" dirty="0" err="1"/>
              <a:t>Associate</a:t>
            </a:r>
            <a:r>
              <a:rPr lang="fr-FR" sz="1800" cap="small" dirty="0"/>
              <a:t> Dean, </a:t>
            </a:r>
            <a:r>
              <a:rPr lang="fr-FR" sz="1800" cap="small" dirty="0" err="1"/>
              <a:t>Graduate</a:t>
            </a:r>
            <a:r>
              <a:rPr lang="fr-FR" sz="1800" cap="small" dirty="0"/>
              <a:t> </a:t>
            </a:r>
            <a:r>
              <a:rPr lang="fr-FR" sz="1800" cap="small" dirty="0" err="1"/>
              <a:t>Studies</a:t>
            </a:r>
            <a:endParaRPr lang="fr-FR" sz="1800" cap="small" dirty="0"/>
          </a:p>
          <a:p>
            <a:r>
              <a:rPr lang="fr-FR" sz="1800" cap="small" dirty="0"/>
              <a:t>EDHEC Business </a:t>
            </a:r>
            <a:r>
              <a:rPr lang="fr-FR" sz="1800" cap="small" dirty="0" err="1"/>
              <a:t>School</a:t>
            </a:r>
            <a:endParaRPr lang="fr-FR" sz="1800" cap="small" dirty="0"/>
          </a:p>
        </p:txBody>
      </p:sp>
      <p:sp>
        <p:nvSpPr>
          <p:cNvPr id="8" name="Espace réservé du texte 9"/>
          <p:cNvSpPr>
            <a:spLocks noGrp="1"/>
          </p:cNvSpPr>
          <p:nvPr>
            <p:ph type="body" sz="quarter" idx="10"/>
          </p:nvPr>
        </p:nvSpPr>
        <p:spPr>
          <a:xfrm>
            <a:off x="4514590" y="5064859"/>
            <a:ext cx="3267488" cy="703645"/>
          </a:xfrm>
        </p:spPr>
        <p:txBody>
          <a:bodyPr/>
          <a:lstStyle/>
          <a:p>
            <a:r>
              <a:rPr lang="fr-FR" cap="small" dirty="0"/>
              <a:t>DASI section of </a:t>
            </a:r>
            <a:r>
              <a:rPr lang="fr-FR" cap="small" dirty="0" err="1"/>
              <a:t>Decision</a:t>
            </a:r>
            <a:r>
              <a:rPr lang="fr-FR" cap="small" dirty="0"/>
              <a:t> Sciences Institute</a:t>
            </a:r>
          </a:p>
          <a:p>
            <a:r>
              <a:rPr lang="fr-FR" cap="small" dirty="0"/>
              <a:t>Washington, DC</a:t>
            </a:r>
          </a:p>
          <a:p>
            <a:r>
              <a:rPr lang="fr-FR" cap="small" dirty="0" err="1"/>
              <a:t>November</a:t>
            </a:r>
            <a:r>
              <a:rPr lang="fr-FR" cap="small" dirty="0"/>
              <a:t> 18-20, 2017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989" y="4703148"/>
            <a:ext cx="3011798" cy="1532552"/>
          </a:xfrm>
          <a:prstGeom prst="rect">
            <a:avLst/>
          </a:prstGeom>
        </p:spPr>
      </p:pic>
    </p:spTree>
    <p:extLst>
      <p:ext uri="{BB962C8B-B14F-4D97-AF65-F5344CB8AC3E}">
        <p14:creationId xmlns:p14="http://schemas.microsoft.com/office/powerpoint/2010/main" val="2432988088"/>
      </p:ext>
    </p:extLst>
  </p:cSld>
  <p:clrMapOvr>
    <a:masterClrMapping/>
  </p:clrMapOvr>
  <p:transition advTm="22696">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000" y="500257"/>
            <a:ext cx="3410724" cy="442035"/>
          </a:xfrm>
        </p:spPr>
        <p:txBody>
          <a:bodyPr/>
          <a:lstStyle/>
          <a:p>
            <a:r>
              <a:rPr lang="fr-FR" dirty="0" err="1"/>
              <a:t>SEcond</a:t>
            </a:r>
            <a:r>
              <a:rPr lang="fr-FR" dirty="0"/>
              <a:t> </a:t>
            </a:r>
            <a:r>
              <a:rPr lang="fr-FR" dirty="0" err="1"/>
              <a:t>prize</a:t>
            </a:r>
            <a:r>
              <a:rPr lang="fr-FR" dirty="0"/>
              <a:t> team</a:t>
            </a:r>
            <a:endParaRPr lang="en-GB" dirty="0"/>
          </a:p>
        </p:txBody>
      </p:sp>
      <p:sp>
        <p:nvSpPr>
          <p:cNvPr id="3" name="Footer Placeholder 2"/>
          <p:cNvSpPr>
            <a:spLocks noGrp="1"/>
          </p:cNvSpPr>
          <p:nvPr>
            <p:ph type="ftr" sz="quarter" idx="11"/>
          </p:nvPr>
        </p:nvSpPr>
        <p:spPr>
          <a:xfrm>
            <a:off x="8991179" y="6476645"/>
            <a:ext cx="2074459" cy="234286"/>
          </a:xfrm>
        </p:spPr>
        <p:txBody>
          <a:bodyPr/>
          <a:lstStyle/>
          <a:p>
            <a:r>
              <a:rPr lang="fr-FR" dirty="0"/>
              <a:t>Michelle SISTO, DSI Washington DC</a:t>
            </a:r>
          </a:p>
        </p:txBody>
      </p:sp>
      <p:sp>
        <p:nvSpPr>
          <p:cNvPr id="5" name="Slide Number Placeholder 4"/>
          <p:cNvSpPr>
            <a:spLocks noGrp="1"/>
          </p:cNvSpPr>
          <p:nvPr>
            <p:ph type="sldNum" sz="quarter" idx="4"/>
          </p:nvPr>
        </p:nvSpPr>
        <p:spPr/>
        <p:txBody>
          <a:bodyPr/>
          <a:lstStyle/>
          <a:p>
            <a:fld id="{D6F308DA-28E6-41CB-93F2-F0C431B7FFB0}" type="slidenum">
              <a:rPr lang="fr-FR" smtClean="0"/>
              <a:pPr/>
              <a:t>10</a:t>
            </a:fld>
            <a:endParaRPr lang="fr-FR"/>
          </a:p>
        </p:txBody>
      </p:sp>
      <p:sp>
        <p:nvSpPr>
          <p:cNvPr id="10" name="Rectangle 9"/>
          <p:cNvSpPr/>
          <p:nvPr/>
        </p:nvSpPr>
        <p:spPr>
          <a:xfrm>
            <a:off x="809374" y="942292"/>
            <a:ext cx="10403305" cy="800219"/>
          </a:xfrm>
          <a:prstGeom prst="rect">
            <a:avLst/>
          </a:prstGeom>
        </p:spPr>
        <p:txBody>
          <a:bodyPr wrap="square">
            <a:spAutoFit/>
          </a:bodyPr>
          <a:lstStyle/>
          <a:p>
            <a:r>
              <a:rPr lang="fr-FR" sz="2800" dirty="0" err="1">
                <a:hlinkClick r:id="rId2"/>
              </a:rPr>
              <a:t>Where</a:t>
            </a:r>
            <a:r>
              <a:rPr lang="fr-FR" sz="2800" dirty="0">
                <a:hlinkClick r:id="rId2"/>
              </a:rPr>
              <a:t> to </a:t>
            </a:r>
            <a:r>
              <a:rPr lang="fr-FR" sz="2800" dirty="0" err="1">
                <a:hlinkClick r:id="rId2"/>
              </a:rPr>
              <a:t>invest</a:t>
            </a:r>
            <a:r>
              <a:rPr lang="fr-FR" sz="2800" dirty="0">
                <a:hlinkClick r:id="rId2"/>
              </a:rPr>
              <a:t> in Europe?</a:t>
            </a:r>
            <a:endParaRPr lang="fr-FR" sz="2800" dirty="0"/>
          </a:p>
          <a:p>
            <a:pPr marL="342900" indent="-342900">
              <a:buAutoNum type="arabicPeriod"/>
            </a:pPr>
            <a:endParaRPr lang="fr-FR" dirty="0"/>
          </a:p>
        </p:txBody>
      </p:sp>
      <p:pic>
        <p:nvPicPr>
          <p:cNvPr id="2" name="Picture 1"/>
          <p:cNvPicPr>
            <a:picLocks noChangeAspect="1"/>
          </p:cNvPicPr>
          <p:nvPr/>
        </p:nvPicPr>
        <p:blipFill>
          <a:blip r:embed="rId3"/>
          <a:stretch>
            <a:fillRect/>
          </a:stretch>
        </p:blipFill>
        <p:spPr>
          <a:xfrm>
            <a:off x="1974101" y="1600200"/>
            <a:ext cx="7540573" cy="4693903"/>
          </a:xfrm>
          <a:prstGeom prst="rect">
            <a:avLst/>
          </a:prstGeom>
        </p:spPr>
      </p:pic>
    </p:spTree>
    <p:extLst>
      <p:ext uri="{BB962C8B-B14F-4D97-AF65-F5344CB8AC3E}">
        <p14:creationId xmlns:p14="http://schemas.microsoft.com/office/powerpoint/2010/main" val="2103866369"/>
      </p:ext>
    </p:extLst>
  </p:cSld>
  <p:clrMapOvr>
    <a:masterClrMapping/>
  </p:clrMapOvr>
  <p:transition advTm="10705">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000" y="409075"/>
            <a:ext cx="3649571" cy="442035"/>
          </a:xfrm>
        </p:spPr>
        <p:txBody>
          <a:bodyPr/>
          <a:lstStyle/>
          <a:p>
            <a:r>
              <a:rPr lang="fr-FR" dirty="0">
                <a:hlinkClick r:id="rId2"/>
              </a:rPr>
              <a:t>Professor </a:t>
            </a:r>
            <a:r>
              <a:rPr lang="fr-FR" dirty="0" err="1">
                <a:hlinkClick r:id="rId2"/>
              </a:rPr>
              <a:t>example</a:t>
            </a:r>
            <a:endParaRPr lang="en-GB" dirty="0"/>
          </a:p>
        </p:txBody>
      </p:sp>
      <p:sp>
        <p:nvSpPr>
          <p:cNvPr id="3" name="Footer Placeholder 2"/>
          <p:cNvSpPr>
            <a:spLocks noGrp="1"/>
          </p:cNvSpPr>
          <p:nvPr>
            <p:ph type="ftr" sz="quarter" idx="11"/>
          </p:nvPr>
        </p:nvSpPr>
        <p:spPr>
          <a:xfrm>
            <a:off x="8991179" y="6476645"/>
            <a:ext cx="2074459" cy="234286"/>
          </a:xfrm>
        </p:spPr>
        <p:txBody>
          <a:bodyPr/>
          <a:lstStyle/>
          <a:p>
            <a:r>
              <a:rPr lang="fr-FR" dirty="0"/>
              <a:t>Michelle SISTO, DSI Washington DC</a:t>
            </a:r>
          </a:p>
        </p:txBody>
      </p:sp>
      <p:sp>
        <p:nvSpPr>
          <p:cNvPr id="5" name="Slide Number Placeholder 4"/>
          <p:cNvSpPr>
            <a:spLocks noGrp="1"/>
          </p:cNvSpPr>
          <p:nvPr>
            <p:ph type="sldNum" sz="quarter" idx="4"/>
          </p:nvPr>
        </p:nvSpPr>
        <p:spPr/>
        <p:txBody>
          <a:bodyPr/>
          <a:lstStyle/>
          <a:p>
            <a:fld id="{D6F308DA-28E6-41CB-93F2-F0C431B7FFB0}" type="slidenum">
              <a:rPr lang="fr-FR" smtClean="0"/>
              <a:pPr/>
              <a:t>11</a:t>
            </a:fld>
            <a:endParaRPr lang="fr-FR"/>
          </a:p>
        </p:txBody>
      </p:sp>
      <p:pic>
        <p:nvPicPr>
          <p:cNvPr id="2" name="Picture 1"/>
          <p:cNvPicPr>
            <a:picLocks noChangeAspect="1"/>
          </p:cNvPicPr>
          <p:nvPr/>
        </p:nvPicPr>
        <p:blipFill>
          <a:blip r:embed="rId3"/>
          <a:stretch>
            <a:fillRect/>
          </a:stretch>
        </p:blipFill>
        <p:spPr>
          <a:xfrm>
            <a:off x="106609" y="1155032"/>
            <a:ext cx="12085391" cy="4403558"/>
          </a:xfrm>
          <a:prstGeom prst="rect">
            <a:avLst/>
          </a:prstGeom>
        </p:spPr>
      </p:pic>
    </p:spTree>
    <p:extLst>
      <p:ext uri="{BB962C8B-B14F-4D97-AF65-F5344CB8AC3E}">
        <p14:creationId xmlns:p14="http://schemas.microsoft.com/office/powerpoint/2010/main" val="3378999119"/>
      </p:ext>
    </p:extLst>
  </p:cSld>
  <p:clrMapOvr>
    <a:masterClrMapping/>
  </p:clrMapOvr>
  <p:transition advTm="27308">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00257"/>
            <a:ext cx="3396296" cy="442035"/>
          </a:xfrm>
        </p:spPr>
        <p:txBody>
          <a:bodyPr/>
          <a:lstStyle/>
          <a:p>
            <a:r>
              <a:rPr lang="fr-FR" dirty="0"/>
              <a:t>Student feedback</a:t>
            </a:r>
            <a:endParaRPr lang="en-GB" dirty="0"/>
          </a:p>
        </p:txBody>
      </p:sp>
      <p:sp>
        <p:nvSpPr>
          <p:cNvPr id="3" name="Footer Placeholder 2"/>
          <p:cNvSpPr>
            <a:spLocks noGrp="1"/>
          </p:cNvSpPr>
          <p:nvPr>
            <p:ph type="ftr" sz="quarter" idx="11"/>
          </p:nvPr>
        </p:nvSpPr>
        <p:spPr>
          <a:xfrm>
            <a:off x="8991179" y="6476645"/>
            <a:ext cx="2074459" cy="234286"/>
          </a:xfrm>
        </p:spPr>
        <p:txBody>
          <a:bodyPr/>
          <a:lstStyle/>
          <a:p>
            <a:r>
              <a:rPr lang="fr-FR" dirty="0"/>
              <a:t>Michelle SISTO, DSI Washington DC</a:t>
            </a:r>
          </a:p>
        </p:txBody>
      </p:sp>
      <p:sp>
        <p:nvSpPr>
          <p:cNvPr id="4" name="Content Placeholder 3"/>
          <p:cNvSpPr>
            <a:spLocks noGrp="1"/>
          </p:cNvSpPr>
          <p:nvPr>
            <p:ph idx="1"/>
          </p:nvPr>
        </p:nvSpPr>
        <p:spPr>
          <a:xfrm>
            <a:off x="1073426" y="1255061"/>
            <a:ext cx="10463684" cy="4271096"/>
          </a:xfrm>
        </p:spPr>
        <p:txBody>
          <a:bodyPr/>
          <a:lstStyle/>
          <a:p>
            <a:r>
              <a:rPr lang="en-GB" sz="2400" i="1" dirty="0"/>
              <a:t>"I discovered Tableau thanks to EDHEC MBA and Yvan </a:t>
            </a:r>
            <a:r>
              <a:rPr lang="en-GB" sz="2400" i="1" dirty="0" err="1"/>
              <a:t>Fornes</a:t>
            </a:r>
            <a:r>
              <a:rPr lang="en-GB" sz="2400" i="1" dirty="0"/>
              <a:t>, Tableau Zen Master at Amadeus. As a PMP project manager, I'm excited about using this tool in a professional context! In addition, the gallery of </a:t>
            </a:r>
            <a:r>
              <a:rPr lang="en-GB" sz="2400" i="1" dirty="0">
                <a:hlinkClick r:id="rId2"/>
              </a:rPr>
              <a:t>Tableau Public </a:t>
            </a:r>
            <a:r>
              <a:rPr lang="en-GB" sz="2400" i="1" dirty="0"/>
              <a:t>is a very valuable source of information I now regularly browse as a complement to traditional news media."</a:t>
            </a:r>
            <a:br>
              <a:rPr lang="en-GB" sz="2400" dirty="0"/>
            </a:br>
            <a:r>
              <a:rPr lang="en-GB" sz="2400" i="1" dirty="0"/>
              <a:t>—Julien </a:t>
            </a:r>
            <a:r>
              <a:rPr lang="en-GB" sz="2400" i="1" dirty="0" err="1"/>
              <a:t>Aimonino</a:t>
            </a:r>
            <a:endParaRPr lang="en-GB" sz="2400" i="1" dirty="0"/>
          </a:p>
          <a:p>
            <a:endParaRPr lang="fr-FR" sz="2400" dirty="0"/>
          </a:p>
          <a:p>
            <a:r>
              <a:rPr lang="en-GB" sz="2400" i="1" dirty="0"/>
              <a:t>"With the fast pace at which decisions have to be made, and the quantity of data now available, Tableau is a powerful tool to quickly see patterns, trends, narrow in on problems, and come up with quick solutions."</a:t>
            </a:r>
            <a:br>
              <a:rPr lang="en-GB" sz="2400" dirty="0"/>
            </a:br>
            <a:r>
              <a:rPr lang="en-GB" sz="2400" i="1" dirty="0"/>
              <a:t>—Christina </a:t>
            </a:r>
            <a:r>
              <a:rPr lang="en-GB" sz="2400" i="1" dirty="0" err="1"/>
              <a:t>Legodi</a:t>
            </a:r>
            <a:br>
              <a:rPr lang="en-GB" sz="2400" dirty="0"/>
            </a:br>
            <a:endParaRPr lang="en-GB" sz="2400" dirty="0"/>
          </a:p>
        </p:txBody>
      </p:sp>
      <p:sp>
        <p:nvSpPr>
          <p:cNvPr id="5" name="Slide Number Placeholder 4"/>
          <p:cNvSpPr>
            <a:spLocks noGrp="1"/>
          </p:cNvSpPr>
          <p:nvPr>
            <p:ph type="sldNum" sz="quarter" idx="4"/>
          </p:nvPr>
        </p:nvSpPr>
        <p:spPr/>
        <p:txBody>
          <a:bodyPr/>
          <a:lstStyle/>
          <a:p>
            <a:fld id="{D6F308DA-28E6-41CB-93F2-F0C431B7FFB0}" type="slidenum">
              <a:rPr lang="fr-FR" smtClean="0"/>
              <a:pPr/>
              <a:t>12</a:t>
            </a:fld>
            <a:endParaRPr lang="fr-FR"/>
          </a:p>
        </p:txBody>
      </p:sp>
      <p:sp>
        <p:nvSpPr>
          <p:cNvPr id="7" name="Rectangle 6"/>
          <p:cNvSpPr/>
          <p:nvPr/>
        </p:nvSpPr>
        <p:spPr>
          <a:xfrm>
            <a:off x="392112" y="5630941"/>
            <a:ext cx="13131383" cy="369332"/>
          </a:xfrm>
          <a:prstGeom prst="rect">
            <a:avLst/>
          </a:prstGeom>
        </p:spPr>
        <p:txBody>
          <a:bodyPr wrap="square">
            <a:spAutoFit/>
          </a:bodyPr>
          <a:lstStyle/>
          <a:p>
            <a:r>
              <a:rPr lang="en-GB" dirty="0"/>
              <a:t>Read more </a:t>
            </a:r>
            <a:r>
              <a:rPr lang="en-GB" dirty="0">
                <a:hlinkClick r:id="rId3"/>
              </a:rPr>
              <a:t>at Article on Teaching Day EDHEC</a:t>
            </a:r>
            <a:endParaRPr lang="en-GB" dirty="0"/>
          </a:p>
        </p:txBody>
      </p:sp>
    </p:spTree>
    <p:extLst>
      <p:ext uri="{BB962C8B-B14F-4D97-AF65-F5344CB8AC3E}">
        <p14:creationId xmlns:p14="http://schemas.microsoft.com/office/powerpoint/2010/main" val="2454621740"/>
      </p:ext>
    </p:extLst>
  </p:cSld>
  <p:clrMapOvr>
    <a:masterClrMapping/>
  </p:clrMapOvr>
  <p:transition advTm="41164">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00257"/>
            <a:ext cx="3396296" cy="442035"/>
          </a:xfrm>
        </p:spPr>
        <p:txBody>
          <a:bodyPr/>
          <a:lstStyle/>
          <a:p>
            <a:r>
              <a:rPr lang="fr-FR" dirty="0"/>
              <a:t>Student feedback</a:t>
            </a:r>
            <a:endParaRPr lang="en-GB" dirty="0"/>
          </a:p>
        </p:txBody>
      </p:sp>
      <p:sp>
        <p:nvSpPr>
          <p:cNvPr id="3" name="Footer Placeholder 2"/>
          <p:cNvSpPr>
            <a:spLocks noGrp="1"/>
          </p:cNvSpPr>
          <p:nvPr>
            <p:ph type="ftr" sz="quarter" idx="11"/>
          </p:nvPr>
        </p:nvSpPr>
        <p:spPr>
          <a:xfrm>
            <a:off x="8991179" y="6476645"/>
            <a:ext cx="2074459" cy="234286"/>
          </a:xfrm>
        </p:spPr>
        <p:txBody>
          <a:bodyPr/>
          <a:lstStyle/>
          <a:p>
            <a:r>
              <a:rPr lang="fr-FR" dirty="0"/>
              <a:t>Michelle SISTO, DSI Washington DC</a:t>
            </a:r>
          </a:p>
        </p:txBody>
      </p:sp>
      <p:sp>
        <p:nvSpPr>
          <p:cNvPr id="5" name="Slide Number Placeholder 4"/>
          <p:cNvSpPr>
            <a:spLocks noGrp="1"/>
          </p:cNvSpPr>
          <p:nvPr>
            <p:ph type="sldNum" sz="quarter" idx="4"/>
          </p:nvPr>
        </p:nvSpPr>
        <p:spPr/>
        <p:txBody>
          <a:bodyPr/>
          <a:lstStyle/>
          <a:p>
            <a:fld id="{D6F308DA-28E6-41CB-93F2-F0C431B7FFB0}" type="slidenum">
              <a:rPr lang="fr-FR" smtClean="0"/>
              <a:pPr/>
              <a:t>13</a:t>
            </a:fld>
            <a:endParaRPr lang="fr-F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894" y="1111637"/>
            <a:ext cx="7892715" cy="5265127"/>
          </a:xfrm>
          <a:prstGeom prst="rect">
            <a:avLst/>
          </a:prstGeom>
        </p:spPr>
      </p:pic>
    </p:spTree>
    <p:extLst>
      <p:ext uri="{BB962C8B-B14F-4D97-AF65-F5344CB8AC3E}">
        <p14:creationId xmlns:p14="http://schemas.microsoft.com/office/powerpoint/2010/main" val="62745978"/>
      </p:ext>
    </p:extLst>
  </p:cSld>
  <p:clrMapOvr>
    <a:masterClrMapping/>
  </p:clrMapOvr>
  <p:transition advTm="17287">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9101918" y="6476645"/>
            <a:ext cx="2074459" cy="234286"/>
          </a:xfrm>
        </p:spPr>
        <p:txBody>
          <a:bodyPr/>
          <a:lstStyle/>
          <a:p>
            <a:r>
              <a:rPr lang="fr-FR" dirty="0"/>
              <a:t>Michelle SISTO, DSI Washington DC</a:t>
            </a:r>
          </a:p>
        </p:txBody>
      </p:sp>
      <p:sp>
        <p:nvSpPr>
          <p:cNvPr id="4" name="Content Placeholder 3"/>
          <p:cNvSpPr>
            <a:spLocks noGrp="1"/>
          </p:cNvSpPr>
          <p:nvPr>
            <p:ph idx="1"/>
          </p:nvPr>
        </p:nvSpPr>
        <p:spPr>
          <a:xfrm>
            <a:off x="1257300" y="1094693"/>
            <a:ext cx="10515600" cy="2549656"/>
          </a:xfrm>
        </p:spPr>
        <p:txBody>
          <a:bodyPr/>
          <a:lstStyle/>
          <a:p>
            <a:r>
              <a:rPr lang="fr-FR" sz="2400" dirty="0" err="1"/>
              <a:t>Learnt</a:t>
            </a:r>
            <a:r>
              <a:rPr lang="fr-FR" sz="2400" dirty="0"/>
              <a:t> to </a:t>
            </a:r>
            <a:r>
              <a:rPr lang="fr-FR" sz="2400" dirty="0" err="1"/>
              <a:t>learn</a:t>
            </a:r>
            <a:endParaRPr lang="fr-FR" sz="2400" dirty="0"/>
          </a:p>
          <a:p>
            <a:r>
              <a:rPr lang="fr-FR" sz="2400" dirty="0"/>
              <a:t>Team and </a:t>
            </a:r>
            <a:r>
              <a:rPr lang="fr-FR" sz="2400" dirty="0" err="1"/>
              <a:t>community</a:t>
            </a:r>
            <a:r>
              <a:rPr lang="fr-FR" sz="2400" dirty="0"/>
              <a:t> effort</a:t>
            </a:r>
          </a:p>
          <a:p>
            <a:r>
              <a:rPr lang="fr-FR" sz="2400" dirty="0"/>
              <a:t>Combine </a:t>
            </a:r>
            <a:r>
              <a:rPr lang="fr-FR" sz="2400" dirty="0" err="1"/>
              <a:t>techie</a:t>
            </a:r>
            <a:r>
              <a:rPr lang="fr-FR" sz="2400" dirty="0"/>
              <a:t>, marketing, business acumen, </a:t>
            </a:r>
            <a:r>
              <a:rPr lang="fr-FR" sz="2400" dirty="0" err="1"/>
              <a:t>creative</a:t>
            </a:r>
            <a:r>
              <a:rPr lang="fr-FR" sz="2400" dirty="0"/>
              <a:t> spirits</a:t>
            </a:r>
          </a:p>
          <a:p>
            <a:r>
              <a:rPr lang="fr-FR" sz="2400" dirty="0"/>
              <a:t>Real, </a:t>
            </a:r>
            <a:r>
              <a:rPr lang="fr-FR" sz="2400" dirty="0" err="1"/>
              <a:t>messy</a:t>
            </a:r>
            <a:r>
              <a:rPr lang="fr-FR" sz="2400" dirty="0"/>
              <a:t> and incorrect data</a:t>
            </a:r>
          </a:p>
          <a:p>
            <a:r>
              <a:rPr lang="fr-FR" sz="2400" dirty="0"/>
              <a:t>Critical and </a:t>
            </a:r>
            <a:r>
              <a:rPr lang="fr-FR" sz="2400" dirty="0" err="1"/>
              <a:t>statistical</a:t>
            </a:r>
            <a:r>
              <a:rPr lang="fr-FR" sz="2400" dirty="0"/>
              <a:t> </a:t>
            </a:r>
            <a:r>
              <a:rPr lang="fr-FR" sz="2400" dirty="0" err="1"/>
              <a:t>thinking</a:t>
            </a:r>
            <a:endParaRPr lang="fr-FR" sz="2400" dirty="0"/>
          </a:p>
          <a:p>
            <a:r>
              <a:rPr lang="fr-FR" sz="2400" dirty="0" err="1"/>
              <a:t>Opened</a:t>
            </a:r>
            <a:r>
              <a:rPr lang="fr-FR" sz="2400" dirty="0"/>
              <a:t> </a:t>
            </a:r>
            <a:r>
              <a:rPr lang="fr-FR" sz="2400" dirty="0" err="1"/>
              <a:t>door</a:t>
            </a:r>
            <a:r>
              <a:rPr lang="fr-FR" sz="2400" dirty="0"/>
              <a:t> to </a:t>
            </a:r>
            <a:r>
              <a:rPr lang="fr-FR" sz="2400" dirty="0" err="1"/>
              <a:t>empowerment</a:t>
            </a:r>
            <a:r>
              <a:rPr lang="fr-FR" sz="2400" dirty="0"/>
              <a:t> and fun in </a:t>
            </a:r>
            <a:r>
              <a:rPr lang="fr-FR" sz="2400" dirty="0" err="1"/>
              <a:t>exploring</a:t>
            </a:r>
            <a:r>
              <a:rPr lang="fr-FR" sz="2400" dirty="0"/>
              <a:t> data</a:t>
            </a:r>
          </a:p>
          <a:p>
            <a:endParaRPr lang="en-GB" dirty="0"/>
          </a:p>
        </p:txBody>
      </p:sp>
      <p:sp>
        <p:nvSpPr>
          <p:cNvPr id="5" name="Slide Number Placeholder 4"/>
          <p:cNvSpPr>
            <a:spLocks noGrp="1"/>
          </p:cNvSpPr>
          <p:nvPr>
            <p:ph type="sldNum" sz="quarter" idx="4"/>
          </p:nvPr>
        </p:nvSpPr>
        <p:spPr/>
        <p:txBody>
          <a:bodyPr/>
          <a:lstStyle/>
          <a:p>
            <a:fld id="{D6F308DA-28E6-41CB-93F2-F0C431B7FFB0}" type="slidenum">
              <a:rPr lang="fr-FR" smtClean="0"/>
              <a:pPr/>
              <a:t>14</a:t>
            </a:fld>
            <a:endParaRPr lang="fr-FR"/>
          </a:p>
        </p:txBody>
      </p:sp>
      <p:sp>
        <p:nvSpPr>
          <p:cNvPr id="8" name="Title 1"/>
          <p:cNvSpPr txBox="1">
            <a:spLocks/>
          </p:cNvSpPr>
          <p:nvPr/>
        </p:nvSpPr>
        <p:spPr>
          <a:xfrm>
            <a:off x="553253" y="3837252"/>
            <a:ext cx="3832378" cy="442035"/>
          </a:xfrm>
          <a:prstGeom prst="rect">
            <a:avLst/>
          </a:prstGeom>
        </p:spPr>
        <p:txBody>
          <a:bodyPr vert="horz" wrap="none" lIns="144000" tIns="36000" rIns="0" bIns="36000" rtlCol="0" anchor="t" anchorCtr="0">
            <a:spAutoFit/>
          </a:bodyPr>
          <a:lstStyle>
            <a:lvl1pPr algn="l" defTabSz="914400" rtl="0" eaLnBrk="1" latinLnBrk="0" hangingPunct="1">
              <a:lnSpc>
                <a:spcPct val="100000"/>
              </a:lnSpc>
              <a:spcBef>
                <a:spcPct val="0"/>
              </a:spcBef>
              <a:buNone/>
              <a:defRPr lang="fr-FR" sz="2400" b="1" kern="1200" cap="all" baseline="0">
                <a:solidFill>
                  <a:schemeClr val="tx1"/>
                </a:solidFill>
                <a:latin typeface="Arial" panose="020B0604020202020204" pitchFamily="34" charset="0"/>
                <a:ea typeface="+mj-ea"/>
                <a:cs typeface="Arial" panose="020B0604020202020204" pitchFamily="34" charset="0"/>
              </a:defRPr>
            </a:lvl1pPr>
          </a:lstStyle>
          <a:p>
            <a:r>
              <a:rPr lang="en-GB" dirty="0"/>
              <a:t>Key </a:t>
            </a:r>
            <a:r>
              <a:rPr lang="en-GB" dirty="0" err="1"/>
              <a:t>Takeways</a:t>
            </a:r>
            <a:r>
              <a:rPr lang="en-GB" dirty="0"/>
              <a:t> for Me</a:t>
            </a:r>
          </a:p>
        </p:txBody>
      </p:sp>
      <p:sp>
        <p:nvSpPr>
          <p:cNvPr id="9" name="Title 1"/>
          <p:cNvSpPr txBox="1">
            <a:spLocks/>
          </p:cNvSpPr>
          <p:nvPr/>
        </p:nvSpPr>
        <p:spPr>
          <a:xfrm>
            <a:off x="692400" y="652657"/>
            <a:ext cx="5029820" cy="442035"/>
          </a:xfrm>
          <a:prstGeom prst="rect">
            <a:avLst/>
          </a:prstGeom>
        </p:spPr>
        <p:txBody>
          <a:bodyPr vert="horz" wrap="none" lIns="144000" tIns="36000" rIns="0" bIns="36000" rtlCol="0" anchor="t" anchorCtr="0">
            <a:spAutoFit/>
          </a:bodyPr>
          <a:lstStyle>
            <a:lvl1pPr algn="l" defTabSz="914400" rtl="0" eaLnBrk="1" latinLnBrk="0" hangingPunct="1">
              <a:lnSpc>
                <a:spcPct val="100000"/>
              </a:lnSpc>
              <a:spcBef>
                <a:spcPct val="0"/>
              </a:spcBef>
              <a:buNone/>
              <a:defRPr lang="fr-FR" sz="2400" b="1" kern="1200" cap="all" baseline="0">
                <a:solidFill>
                  <a:schemeClr val="tx1"/>
                </a:solidFill>
                <a:latin typeface="Arial" panose="020B0604020202020204" pitchFamily="34" charset="0"/>
                <a:ea typeface="+mj-ea"/>
                <a:cs typeface="Arial" panose="020B0604020202020204" pitchFamily="34" charset="0"/>
              </a:defRPr>
            </a:lvl1pPr>
          </a:lstStyle>
          <a:p>
            <a:r>
              <a:rPr lang="en-GB"/>
              <a:t>Key Takeways for students</a:t>
            </a:r>
            <a:endParaRPr lang="en-GB" dirty="0"/>
          </a:p>
        </p:txBody>
      </p:sp>
      <p:sp>
        <p:nvSpPr>
          <p:cNvPr id="13" name="TextBox 12"/>
          <p:cNvSpPr txBox="1"/>
          <p:nvPr/>
        </p:nvSpPr>
        <p:spPr>
          <a:xfrm>
            <a:off x="1257300" y="4340947"/>
            <a:ext cx="6545179" cy="2308324"/>
          </a:xfrm>
          <a:prstGeom prst="rect">
            <a:avLst/>
          </a:prstGeom>
          <a:noFill/>
        </p:spPr>
        <p:txBody>
          <a:bodyPr wrap="square" rtlCol="0">
            <a:spAutoFit/>
          </a:bodyPr>
          <a:lstStyle/>
          <a:p>
            <a:pPr marL="271463" indent="-271463">
              <a:spcBef>
                <a:spcPts val="300"/>
              </a:spcBef>
              <a:buClr>
                <a:srgbClr val="007DB6"/>
              </a:buClr>
              <a:buFont typeface="Wingdings 2" panose="05020102010507070707" pitchFamily="18" charset="2"/>
              <a:buChar char=""/>
            </a:pPr>
            <a:r>
              <a:rPr lang="fr-FR" sz="2400" dirty="0">
                <a:latin typeface="Arial" panose="020B0604020202020204" pitchFamily="34" charset="0"/>
                <a:cs typeface="Arial" panose="020B0604020202020204" pitchFamily="34" charset="0"/>
              </a:rPr>
              <a:t>Small </a:t>
            </a:r>
            <a:r>
              <a:rPr lang="fr-FR" sz="2400" dirty="0" err="1">
                <a:latin typeface="Arial" panose="020B0604020202020204" pitchFamily="34" charset="0"/>
                <a:cs typeface="Arial" panose="020B0604020202020204" pitchFamily="34" charset="0"/>
              </a:rPr>
              <a:t>steps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work</a:t>
            </a:r>
            <a:endParaRPr lang="fr-FR" sz="2400" dirty="0">
              <a:latin typeface="Arial" panose="020B0604020202020204" pitchFamily="34" charset="0"/>
              <a:cs typeface="Arial" panose="020B0604020202020204" pitchFamily="34" charset="0"/>
            </a:endParaRPr>
          </a:p>
          <a:p>
            <a:pPr marL="271463" indent="-271463">
              <a:spcBef>
                <a:spcPts val="300"/>
              </a:spcBef>
              <a:buClr>
                <a:srgbClr val="007DB6"/>
              </a:buClr>
              <a:buFont typeface="Wingdings 2" panose="05020102010507070707" pitchFamily="18" charset="2"/>
              <a:buChar char=""/>
            </a:pPr>
            <a:r>
              <a:rPr lang="fr-FR" sz="2400" dirty="0">
                <a:latin typeface="Arial" panose="020B0604020202020204" pitchFamily="34" charset="0"/>
                <a:cs typeface="Arial" panose="020B0604020202020204" pitchFamily="34" charset="0"/>
              </a:rPr>
              <a:t>Not about me </a:t>
            </a:r>
            <a:r>
              <a:rPr lang="fr-FR" sz="2400" dirty="0" err="1">
                <a:latin typeface="Arial" panose="020B0604020202020204" pitchFamily="34" charset="0"/>
                <a:cs typeface="Arial" panose="020B0604020202020204" pitchFamily="34" charset="0"/>
              </a:rPr>
              <a:t>being</a:t>
            </a:r>
            <a:r>
              <a:rPr lang="fr-FR" sz="2400" dirty="0">
                <a:latin typeface="Arial" panose="020B0604020202020204" pitchFamily="34" charset="0"/>
                <a:cs typeface="Arial" panose="020B0604020202020204" pitchFamily="34" charset="0"/>
              </a:rPr>
              <a:t> an expert</a:t>
            </a:r>
          </a:p>
          <a:p>
            <a:pPr marL="271463" indent="-271463">
              <a:spcBef>
                <a:spcPts val="300"/>
              </a:spcBef>
              <a:buClr>
                <a:srgbClr val="007DB6"/>
              </a:buClr>
              <a:buFont typeface="Wingdings 2" panose="05020102010507070707" pitchFamily="18" charset="2"/>
              <a:buChar char=""/>
            </a:pPr>
            <a:r>
              <a:rPr lang="fr-FR" sz="2400" dirty="0" err="1">
                <a:latin typeface="Arial" panose="020B0604020202020204" pitchFamily="34" charset="0"/>
                <a:cs typeface="Arial" panose="020B0604020202020204" pitchFamily="34" charset="0"/>
              </a:rPr>
              <a:t>Leverage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corporate</a:t>
            </a:r>
            <a:r>
              <a:rPr lang="fr-FR" sz="2400" dirty="0">
                <a:latin typeface="Arial" panose="020B0604020202020204" pitchFamily="34" charset="0"/>
                <a:cs typeface="Arial" panose="020B0604020202020204" pitchFamily="34" charset="0"/>
              </a:rPr>
              <a:t> relations</a:t>
            </a:r>
          </a:p>
          <a:p>
            <a:pPr marL="271463" indent="-271463">
              <a:spcBef>
                <a:spcPts val="300"/>
              </a:spcBef>
              <a:buClr>
                <a:srgbClr val="007DB6"/>
              </a:buClr>
              <a:buFont typeface="Wingdings 2" panose="05020102010507070707" pitchFamily="18" charset="2"/>
              <a:buChar char=""/>
            </a:pPr>
            <a:r>
              <a:rPr lang="fr-FR" sz="2400" dirty="0" err="1">
                <a:latin typeface="Arial" panose="020B0604020202020204" pitchFamily="34" charset="0"/>
                <a:cs typeface="Arial" panose="020B0604020202020204" pitchFamily="34" charset="0"/>
              </a:rPr>
              <a:t>Develop</a:t>
            </a:r>
            <a:r>
              <a:rPr lang="fr-FR" sz="2400" dirty="0">
                <a:latin typeface="Arial" panose="020B0604020202020204" pitchFamily="34" charset="0"/>
                <a:cs typeface="Arial" panose="020B0604020202020204" pitchFamily="34" charset="0"/>
              </a:rPr>
              <a:t> business (or </a:t>
            </a:r>
            <a:r>
              <a:rPr lang="fr-FR" sz="2400" dirty="0" err="1">
                <a:latin typeface="Arial" panose="020B0604020202020204" pitchFamily="34" charset="0"/>
                <a:cs typeface="Arial" panose="020B0604020202020204" pitchFamily="34" charset="0"/>
              </a:rPr>
              <a:t>any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subject</a:t>
            </a:r>
            <a:r>
              <a:rPr lang="fr-FR" sz="2400" dirty="0">
                <a:latin typeface="Arial" panose="020B0604020202020204" pitchFamily="34" charset="0"/>
                <a:cs typeface="Arial" panose="020B0604020202020204" pitchFamily="34" charset="0"/>
              </a:rPr>
              <a:t>) acumen</a:t>
            </a:r>
          </a:p>
          <a:p>
            <a:pPr marL="271463" indent="-271463">
              <a:spcBef>
                <a:spcPts val="300"/>
              </a:spcBef>
              <a:buClr>
                <a:srgbClr val="007DB6"/>
              </a:buClr>
              <a:buFont typeface="Wingdings 2" panose="05020102010507070707" pitchFamily="18" charset="2"/>
              <a:buChar char=""/>
            </a:pPr>
            <a:endParaRPr lang="fr-FR" sz="2000" dirty="0">
              <a:latin typeface="Arial" panose="020B0604020202020204" pitchFamily="34" charset="0"/>
              <a:cs typeface="Arial" panose="020B0604020202020204" pitchFamily="34" charset="0"/>
            </a:endParaRPr>
          </a:p>
          <a:p>
            <a:endParaRPr lang="en-GB" dirty="0"/>
          </a:p>
        </p:txBody>
      </p:sp>
    </p:spTree>
    <p:custDataLst>
      <p:tags r:id="rId1"/>
    </p:custDataLst>
    <p:extLst>
      <p:ext uri="{BB962C8B-B14F-4D97-AF65-F5344CB8AC3E}">
        <p14:creationId xmlns:p14="http://schemas.microsoft.com/office/powerpoint/2010/main" val="4290618458"/>
      </p:ext>
    </p:extLst>
  </p:cSld>
  <p:clrMapOvr>
    <a:masterClrMapping/>
  </p:clrMapOvr>
  <p:transition advTm="10349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00257"/>
            <a:ext cx="8800853" cy="442035"/>
          </a:xfrm>
        </p:spPr>
        <p:txBody>
          <a:bodyPr/>
          <a:lstStyle/>
          <a:p>
            <a:r>
              <a:rPr lang="fr-FR" dirty="0" err="1"/>
              <a:t>corporate</a:t>
            </a:r>
            <a:r>
              <a:rPr lang="fr-FR" dirty="0"/>
              <a:t> </a:t>
            </a:r>
            <a:r>
              <a:rPr lang="fr-FR" dirty="0" err="1"/>
              <a:t>Partnerships</a:t>
            </a:r>
            <a:r>
              <a:rPr lang="fr-FR" dirty="0"/>
              <a:t> – how </a:t>
            </a:r>
            <a:r>
              <a:rPr lang="fr-FR" dirty="0" err="1"/>
              <a:t>did</a:t>
            </a:r>
            <a:r>
              <a:rPr lang="fr-FR" dirty="0"/>
              <a:t> </a:t>
            </a:r>
            <a:r>
              <a:rPr lang="fr-FR" dirty="0" err="1"/>
              <a:t>this</a:t>
            </a:r>
            <a:r>
              <a:rPr lang="fr-FR" dirty="0"/>
              <a:t> </a:t>
            </a:r>
            <a:r>
              <a:rPr lang="fr-FR" dirty="0" err="1"/>
              <a:t>develop</a:t>
            </a:r>
            <a:r>
              <a:rPr lang="fr-FR" dirty="0"/>
              <a:t>?</a:t>
            </a:r>
            <a:endParaRPr lang="en-GB" dirty="0"/>
          </a:p>
        </p:txBody>
      </p:sp>
      <p:sp>
        <p:nvSpPr>
          <p:cNvPr id="3" name="Footer Placeholder 2"/>
          <p:cNvSpPr>
            <a:spLocks noGrp="1"/>
          </p:cNvSpPr>
          <p:nvPr>
            <p:ph type="ftr" sz="quarter" idx="11"/>
          </p:nvPr>
        </p:nvSpPr>
        <p:spPr/>
        <p:txBody>
          <a:bodyPr/>
          <a:lstStyle/>
          <a:p>
            <a:r>
              <a:rPr lang="fr-FR"/>
              <a:t>Michelle SISTO, TSSB Bordeaux</a:t>
            </a:r>
            <a:endParaRPr lang="fr-FR" dirty="0"/>
          </a:p>
        </p:txBody>
      </p:sp>
      <p:sp>
        <p:nvSpPr>
          <p:cNvPr id="4" name="Content Placeholder 3"/>
          <p:cNvSpPr>
            <a:spLocks noGrp="1"/>
          </p:cNvSpPr>
          <p:nvPr>
            <p:ph idx="1"/>
          </p:nvPr>
        </p:nvSpPr>
        <p:spPr>
          <a:xfrm>
            <a:off x="660777" y="1151857"/>
            <a:ext cx="4587084" cy="2644891"/>
          </a:xfrm>
        </p:spPr>
        <p:txBody>
          <a:bodyPr/>
          <a:lstStyle/>
          <a:p>
            <a:r>
              <a:rPr lang="en-US" dirty="0"/>
              <a:t>Round 1 – Corporate Treks</a:t>
            </a:r>
          </a:p>
          <a:p>
            <a:endParaRPr lang="en-US" dirty="0"/>
          </a:p>
          <a:p>
            <a:endParaRPr lang="en-US" dirty="0"/>
          </a:p>
          <a:p>
            <a:r>
              <a:rPr lang="en-US" dirty="0"/>
              <a:t>Round 2 – Integrate into course</a:t>
            </a:r>
          </a:p>
          <a:p>
            <a:endParaRPr lang="en-US" dirty="0"/>
          </a:p>
          <a:p>
            <a:endParaRPr lang="en-US" dirty="0"/>
          </a:p>
          <a:p>
            <a:r>
              <a:rPr lang="en-US" dirty="0"/>
              <a:t>What is in it for you/ us?</a:t>
            </a:r>
          </a:p>
          <a:p>
            <a:endParaRPr lang="en-US" dirty="0"/>
          </a:p>
          <a:p>
            <a:pPr marL="0" indent="0">
              <a:buNone/>
            </a:pPr>
            <a:endParaRPr lang="en-GB" dirty="0"/>
          </a:p>
        </p:txBody>
      </p:sp>
      <p:sp>
        <p:nvSpPr>
          <p:cNvPr id="5" name="Slide Number Placeholder 4"/>
          <p:cNvSpPr>
            <a:spLocks noGrp="1"/>
          </p:cNvSpPr>
          <p:nvPr>
            <p:ph type="sldNum" sz="quarter" idx="4"/>
          </p:nvPr>
        </p:nvSpPr>
        <p:spPr/>
        <p:txBody>
          <a:bodyPr/>
          <a:lstStyle/>
          <a:p>
            <a:fld id="{D6F308DA-28E6-41CB-93F2-F0C431B7FFB0}" type="slidenum">
              <a:rPr lang="fr-FR" smtClean="0"/>
              <a:pPr/>
              <a:t>15</a:t>
            </a:fld>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872" y="3607904"/>
            <a:ext cx="4021205" cy="1608482"/>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3477" y="5193851"/>
            <a:ext cx="2551672" cy="930297"/>
          </a:xfrm>
          <a:prstGeom prst="rect">
            <a:avLst/>
          </a:prstGeom>
        </p:spPr>
      </p:pic>
      <p:pic>
        <p:nvPicPr>
          <p:cNvPr id="9" name="Picture 8"/>
          <p:cNvPicPr>
            <a:picLocks noChangeAspect="1"/>
          </p:cNvPicPr>
          <p:nvPr/>
        </p:nvPicPr>
        <p:blipFill>
          <a:blip r:embed="rId4"/>
          <a:stretch>
            <a:fillRect/>
          </a:stretch>
        </p:blipFill>
        <p:spPr>
          <a:xfrm>
            <a:off x="3960544" y="5037578"/>
            <a:ext cx="3219378" cy="108657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798" y="1064203"/>
            <a:ext cx="3487367" cy="2615525"/>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0434" t="8696" r="14565" b="-8696"/>
          <a:stretch/>
        </p:blipFill>
        <p:spPr>
          <a:xfrm>
            <a:off x="8091995" y="721274"/>
            <a:ext cx="8024191" cy="8024191"/>
          </a:xfrm>
          <a:prstGeom prst="diamond">
            <a:avLst/>
          </a:prstGeom>
        </p:spPr>
      </p:pic>
    </p:spTree>
    <p:extLst>
      <p:ext uri="{BB962C8B-B14F-4D97-AF65-F5344CB8AC3E}">
        <p14:creationId xmlns:p14="http://schemas.microsoft.com/office/powerpoint/2010/main" val="1391023334"/>
      </p:ext>
    </p:extLst>
  </p:cSld>
  <p:clrMapOvr>
    <a:masterClrMapping/>
  </p:clrMapOvr>
  <p:transition advTm="34024">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55073" y="3293379"/>
            <a:ext cx="1681862" cy="288147"/>
          </a:xfrm>
        </p:spPr>
        <p:txBody>
          <a:bodyPr/>
          <a:lstStyle/>
          <a:p>
            <a:r>
              <a:rPr lang="fr-FR" dirty="0"/>
              <a:t>WWW.EDHEC.EDU</a:t>
            </a:r>
          </a:p>
        </p:txBody>
      </p:sp>
      <p:pic>
        <p:nvPicPr>
          <p:cNvPr id="4" name="Picture 3"/>
          <p:cNvPicPr>
            <a:picLocks noChangeAspect="1"/>
          </p:cNvPicPr>
          <p:nvPr/>
        </p:nvPicPr>
        <p:blipFill>
          <a:blip r:embed="rId2"/>
          <a:stretch>
            <a:fillRect/>
          </a:stretch>
        </p:blipFill>
        <p:spPr>
          <a:xfrm>
            <a:off x="0" y="2875722"/>
            <a:ext cx="4049323" cy="3036992"/>
          </a:xfrm>
          <a:prstGeom prst="rect">
            <a:avLst/>
          </a:prstGeom>
        </p:spPr>
      </p:pic>
      <p:pic>
        <p:nvPicPr>
          <p:cNvPr id="5" name="Picture 4"/>
          <p:cNvPicPr>
            <a:picLocks noChangeAspect="1"/>
          </p:cNvPicPr>
          <p:nvPr/>
        </p:nvPicPr>
        <p:blipFill>
          <a:blip r:embed="rId3"/>
          <a:stretch>
            <a:fillRect/>
          </a:stretch>
        </p:blipFill>
        <p:spPr>
          <a:xfrm>
            <a:off x="7952522" y="609600"/>
            <a:ext cx="4239478" cy="3150627"/>
          </a:xfrm>
          <a:prstGeom prst="rect">
            <a:avLst/>
          </a:prstGeom>
        </p:spPr>
      </p:pic>
    </p:spTree>
    <p:extLst>
      <p:ext uri="{BB962C8B-B14F-4D97-AF65-F5344CB8AC3E}">
        <p14:creationId xmlns:p14="http://schemas.microsoft.com/office/powerpoint/2010/main" val="1408838723"/>
      </p:ext>
    </p:extLst>
  </p:cSld>
  <p:clrMapOvr>
    <a:masterClrMapping/>
  </p:clrMapOvr>
  <p:transition advTm="25113">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352927" y="230400"/>
            <a:ext cx="4146276" cy="6112818"/>
          </a:xfrm>
        </p:spPr>
        <p:txBody>
          <a:bodyPr/>
          <a:lstStyle/>
          <a:p>
            <a:endParaRPr lang="en-GB" i="1" dirty="0"/>
          </a:p>
          <a:p>
            <a:endParaRPr lang="en-GB" i="1" dirty="0"/>
          </a:p>
          <a:p>
            <a:r>
              <a:rPr lang="en-GB" i="1" dirty="0"/>
              <a:t>"I’ve come to realize the power a great story holds in a modern business setting. We are bombarded each waking moment with data from varying sources and scope, but it’s only those data points, accompanied by a great story, which take hold. With the help of Tableau, and expert advice from Yvan </a:t>
            </a:r>
            <a:r>
              <a:rPr lang="en-GB" i="1" dirty="0" err="1"/>
              <a:t>Fornes</a:t>
            </a:r>
            <a:r>
              <a:rPr lang="en-GB" i="1" dirty="0"/>
              <a:t>, my team and I worked to embody this concept of data storytelling into our visualization."</a:t>
            </a:r>
            <a:br>
              <a:rPr lang="en-GB" dirty="0"/>
            </a:br>
            <a:r>
              <a:rPr lang="en-GB" i="1" dirty="0"/>
              <a:t>—Winston Green</a:t>
            </a:r>
            <a:br>
              <a:rPr lang="en-GB" dirty="0"/>
            </a:br>
            <a:endParaRPr lang="en-GB" dirty="0"/>
          </a:p>
          <a:p>
            <a:endParaRPr lang="en-GB" dirty="0"/>
          </a:p>
        </p:txBody>
      </p:sp>
      <p:sp>
        <p:nvSpPr>
          <p:cNvPr id="10" name="Text Placeholder 9"/>
          <p:cNvSpPr>
            <a:spLocks noGrp="1"/>
          </p:cNvSpPr>
          <p:nvPr>
            <p:ph type="body" sz="quarter" idx="19"/>
          </p:nvPr>
        </p:nvSpPr>
        <p:spPr/>
        <p:txBody>
          <a:bodyPr/>
          <a:lstStyle/>
          <a:p>
            <a:endParaRPr lang="en-GB"/>
          </a:p>
        </p:txBody>
      </p:sp>
      <p:sp>
        <p:nvSpPr>
          <p:cNvPr id="3" name="Footer Placeholder 2"/>
          <p:cNvSpPr>
            <a:spLocks noGrp="1"/>
          </p:cNvSpPr>
          <p:nvPr>
            <p:ph type="ftr" sz="quarter" idx="3"/>
          </p:nvPr>
        </p:nvSpPr>
        <p:spPr/>
        <p:txBody>
          <a:bodyPr/>
          <a:lstStyle/>
          <a:p>
            <a:r>
              <a:rPr lang="fr-FR" dirty="0"/>
              <a:t>Michelle SISTO, DSI Washington DC</a:t>
            </a:r>
          </a:p>
        </p:txBody>
      </p:sp>
      <p:sp>
        <p:nvSpPr>
          <p:cNvPr id="5" name="Slide Number Placeholder 4"/>
          <p:cNvSpPr>
            <a:spLocks noGrp="1"/>
          </p:cNvSpPr>
          <p:nvPr>
            <p:ph type="sldNum" sz="quarter" idx="4"/>
          </p:nvPr>
        </p:nvSpPr>
        <p:spPr/>
        <p:txBody>
          <a:bodyPr/>
          <a:lstStyle/>
          <a:p>
            <a:fld id="{D6F308DA-28E6-41CB-93F2-F0C431B7FFB0}" type="slidenum">
              <a:rPr lang="fr-FR" smtClean="0"/>
              <a:pPr/>
              <a:t>2</a:t>
            </a:fld>
            <a:endParaRPr lang="fr-F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465" y="1063755"/>
            <a:ext cx="7152798" cy="4771562"/>
          </a:xfrm>
          <a:prstGeom prst="rect">
            <a:avLst/>
          </a:prstGeom>
        </p:spPr>
      </p:pic>
    </p:spTree>
    <p:custDataLst>
      <p:tags r:id="rId1"/>
    </p:custDataLst>
    <p:extLst>
      <p:ext uri="{BB962C8B-B14F-4D97-AF65-F5344CB8AC3E}">
        <p14:creationId xmlns:p14="http://schemas.microsoft.com/office/powerpoint/2010/main" val="2266615255"/>
      </p:ext>
    </p:extLst>
  </p:cSld>
  <p:clrMapOvr>
    <a:masterClrMapping/>
  </p:clrMapOvr>
  <p:transition advTm="5555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000" y="500257"/>
            <a:ext cx="9642493" cy="811367"/>
          </a:xfrm>
        </p:spPr>
        <p:txBody>
          <a:bodyPr/>
          <a:lstStyle/>
          <a:p>
            <a:r>
              <a:rPr lang="fr-FR" dirty="0" err="1"/>
              <a:t>Why</a:t>
            </a:r>
            <a:r>
              <a:rPr lang="fr-FR" dirty="0"/>
              <a:t> </a:t>
            </a:r>
            <a:r>
              <a:rPr lang="fr-FR" dirty="0" err="1"/>
              <a:t>Bring</a:t>
            </a:r>
            <a:r>
              <a:rPr lang="fr-FR" dirty="0"/>
              <a:t> </a:t>
            </a:r>
            <a:r>
              <a:rPr lang="fr-FR" dirty="0" err="1"/>
              <a:t>visualization</a:t>
            </a:r>
            <a:r>
              <a:rPr lang="fr-FR" dirty="0"/>
              <a:t> to the </a:t>
            </a:r>
            <a:r>
              <a:rPr lang="fr-FR" dirty="0" err="1"/>
              <a:t>Graduate</a:t>
            </a:r>
            <a:r>
              <a:rPr lang="fr-FR" dirty="0"/>
              <a:t> </a:t>
            </a:r>
            <a:r>
              <a:rPr lang="fr-FR" dirty="0" err="1"/>
              <a:t>classroom</a:t>
            </a:r>
            <a:r>
              <a:rPr lang="fr-FR" dirty="0"/>
              <a:t>?</a:t>
            </a:r>
            <a:br>
              <a:rPr lang="fr-FR" dirty="0"/>
            </a:br>
            <a:endParaRPr lang="en-GB" dirty="0"/>
          </a:p>
        </p:txBody>
      </p:sp>
      <p:sp>
        <p:nvSpPr>
          <p:cNvPr id="3" name="Footer Placeholder 2"/>
          <p:cNvSpPr>
            <a:spLocks noGrp="1"/>
          </p:cNvSpPr>
          <p:nvPr>
            <p:ph type="ftr" sz="quarter" idx="11"/>
          </p:nvPr>
        </p:nvSpPr>
        <p:spPr/>
        <p:txBody>
          <a:bodyPr/>
          <a:lstStyle/>
          <a:p>
            <a:r>
              <a:rPr lang="fr-FR" dirty="0"/>
              <a:t>Michelle SISTO, DSI Washington DC</a:t>
            </a:r>
          </a:p>
        </p:txBody>
      </p:sp>
      <p:sp>
        <p:nvSpPr>
          <p:cNvPr id="5" name="Slide Number Placeholder 4"/>
          <p:cNvSpPr>
            <a:spLocks noGrp="1"/>
          </p:cNvSpPr>
          <p:nvPr>
            <p:ph type="sldNum" sz="quarter" idx="4"/>
          </p:nvPr>
        </p:nvSpPr>
        <p:spPr/>
        <p:txBody>
          <a:bodyPr/>
          <a:lstStyle/>
          <a:p>
            <a:fld id="{D6F308DA-28E6-41CB-93F2-F0C431B7FFB0}" type="slidenum">
              <a:rPr lang="fr-FR" smtClean="0"/>
              <a:pPr/>
              <a:t>3</a:t>
            </a:fld>
            <a:endParaRPr lang="fr-FR"/>
          </a:p>
        </p:txBody>
      </p:sp>
      <p:sp>
        <p:nvSpPr>
          <p:cNvPr id="11" name="Content Placeholder 10"/>
          <p:cNvSpPr>
            <a:spLocks noGrp="1"/>
          </p:cNvSpPr>
          <p:nvPr>
            <p:ph idx="1"/>
          </p:nvPr>
        </p:nvSpPr>
        <p:spPr>
          <a:xfrm>
            <a:off x="2779295" y="1311624"/>
            <a:ext cx="8963526" cy="5335682"/>
          </a:xfrm>
        </p:spPr>
        <p:txBody>
          <a:bodyPr/>
          <a:lstStyle/>
          <a:p>
            <a:pPr marL="457200" indent="-457200">
              <a:buFont typeface="+mj-lt"/>
              <a:buAutoNum type="arabicPeriod"/>
            </a:pPr>
            <a:r>
              <a:rPr lang="fr-FR" sz="2400" dirty="0"/>
              <a:t>FUN – </a:t>
            </a:r>
            <a:r>
              <a:rPr lang="fr-FR" sz="2400" dirty="0" err="1"/>
              <a:t>get</a:t>
            </a:r>
            <a:r>
              <a:rPr lang="fr-FR" sz="2400" dirty="0"/>
              <a:t> the </a:t>
            </a:r>
            <a:r>
              <a:rPr lang="fr-FR" sz="2400" dirty="0" err="1"/>
              <a:t>inquiry</a:t>
            </a:r>
            <a:r>
              <a:rPr lang="fr-FR" sz="2400" dirty="0"/>
              <a:t> bite!</a:t>
            </a:r>
          </a:p>
          <a:p>
            <a:pPr marL="457200" indent="-457200">
              <a:buFont typeface="+mj-lt"/>
              <a:buAutoNum type="arabicPeriod"/>
            </a:pPr>
            <a:endParaRPr lang="fr-FR" sz="2400" dirty="0"/>
          </a:p>
          <a:p>
            <a:pPr marL="457200" indent="-457200">
              <a:buFont typeface="+mj-lt"/>
              <a:buAutoNum type="arabicPeriod"/>
            </a:pPr>
            <a:r>
              <a:rPr lang="fr-FR" sz="2400" dirty="0"/>
              <a:t>Employer </a:t>
            </a:r>
            <a:r>
              <a:rPr lang="fr-FR" sz="2400" dirty="0" err="1"/>
              <a:t>demand</a:t>
            </a:r>
            <a:endParaRPr lang="fr-FR" sz="2400" dirty="0"/>
          </a:p>
          <a:p>
            <a:pPr marL="457200" indent="-457200">
              <a:buFont typeface="+mj-lt"/>
              <a:buAutoNum type="arabicPeriod"/>
            </a:pPr>
            <a:endParaRPr lang="fr-FR" sz="2400" dirty="0"/>
          </a:p>
          <a:p>
            <a:pPr marL="985837" lvl="2" indent="-342900"/>
            <a:r>
              <a:rPr lang="fr-FR" sz="2400" dirty="0">
                <a:latin typeface="Arial" panose="020B0604020202020204" pitchFamily="34" charset="0"/>
                <a:cs typeface="Arial" panose="020B0604020202020204" pitchFamily="34" charset="0"/>
              </a:rPr>
              <a:t>marketing, </a:t>
            </a:r>
            <a:r>
              <a:rPr lang="fr-FR" sz="2400" dirty="0" err="1">
                <a:latin typeface="Arial" panose="020B0604020202020204" pitchFamily="34" charset="0"/>
                <a:cs typeface="Arial" panose="020B0604020202020204" pitchFamily="34" charset="0"/>
              </a:rPr>
              <a:t>retail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healthcare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asset</a:t>
            </a:r>
            <a:r>
              <a:rPr lang="fr-FR" sz="2400" dirty="0">
                <a:latin typeface="Arial" panose="020B0604020202020204" pitchFamily="34" charset="0"/>
                <a:cs typeface="Arial" panose="020B0604020202020204" pitchFamily="34" charset="0"/>
              </a:rPr>
              <a:t> management, </a:t>
            </a:r>
            <a:r>
              <a:rPr lang="fr-FR" sz="2400" dirty="0" err="1">
                <a:latin typeface="Arial" panose="020B0604020202020204" pitchFamily="34" charset="0"/>
                <a:cs typeface="Arial" panose="020B0604020202020204" pitchFamily="34" charset="0"/>
              </a:rPr>
              <a:t>travel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IoT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education</a:t>
            </a:r>
            <a:r>
              <a:rPr lang="fr-FR" sz="2400" dirty="0">
                <a:latin typeface="Arial" panose="020B0604020202020204" pitchFamily="34" charset="0"/>
                <a:cs typeface="Arial" panose="020B0604020202020204" pitchFamily="34" charset="0"/>
              </a:rPr>
              <a:t>, … </a:t>
            </a:r>
          </a:p>
          <a:p>
            <a:pPr marL="985837" lvl="2" indent="-342900"/>
            <a:r>
              <a:rPr lang="fr-FR" sz="2400" dirty="0">
                <a:latin typeface="Arial" panose="020B0604020202020204" pitchFamily="34" charset="0"/>
                <a:cs typeface="Arial" panose="020B0604020202020204" pitchFamily="34" charset="0"/>
              </a:rPr>
              <a:t>Bentley </a:t>
            </a:r>
            <a:r>
              <a:rPr lang="fr-FR" sz="2400" dirty="0" err="1">
                <a:latin typeface="Arial" panose="020B0604020202020204" pitchFamily="34" charset="0"/>
                <a:cs typeface="Arial" panose="020B0604020202020204" pitchFamily="34" charset="0"/>
              </a:rPr>
              <a:t>Study</a:t>
            </a:r>
            <a:r>
              <a:rPr lang="fr-FR" sz="2400" dirty="0">
                <a:latin typeface="Arial" panose="020B0604020202020204" pitchFamily="34" charset="0"/>
                <a:cs typeface="Arial" panose="020B0604020202020204" pitchFamily="34" charset="0"/>
              </a:rPr>
              <a:t> – </a:t>
            </a:r>
            <a:r>
              <a:rPr lang="fr-FR" sz="2400" dirty="0" err="1">
                <a:latin typeface="Arial" panose="020B0604020202020204" pitchFamily="34" charset="0"/>
                <a:cs typeface="Arial" panose="020B0604020202020204" pitchFamily="34" charset="0"/>
              </a:rPr>
              <a:t>demand</a:t>
            </a:r>
            <a:r>
              <a:rPr lang="fr-FR" sz="2400" dirty="0">
                <a:latin typeface="Arial" panose="020B0604020202020204" pitchFamily="34" charset="0"/>
                <a:cs typeface="Arial" panose="020B0604020202020204" pitchFamily="34" charset="0"/>
              </a:rPr>
              <a:t> for Tableau in job listings up 1581% </a:t>
            </a:r>
            <a:r>
              <a:rPr lang="fr-FR" sz="2400" dirty="0" err="1">
                <a:latin typeface="Arial" panose="020B0604020202020204" pitchFamily="34" charset="0"/>
                <a:cs typeface="Arial" panose="020B0604020202020204" pitchFamily="34" charset="0"/>
              </a:rPr>
              <a:t>from</a:t>
            </a:r>
            <a:r>
              <a:rPr lang="fr-FR" sz="2400" dirty="0">
                <a:latin typeface="Arial" panose="020B0604020202020204" pitchFamily="34" charset="0"/>
                <a:cs typeface="Arial" panose="020B0604020202020204" pitchFamily="34" charset="0"/>
              </a:rPr>
              <a:t> 2011 to 2015</a:t>
            </a:r>
          </a:p>
          <a:p>
            <a:pPr marL="871537" lvl="2"/>
            <a:endParaRPr lang="fr-FR" sz="2400" dirty="0"/>
          </a:p>
          <a:p>
            <a:pPr marL="457200" indent="-457200">
              <a:buFont typeface="+mj-lt"/>
              <a:buAutoNum type="arabicPeriod"/>
            </a:pPr>
            <a:r>
              <a:rPr lang="fr-FR" sz="2400" dirty="0" err="1"/>
              <a:t>Empowering</a:t>
            </a:r>
            <a:r>
              <a:rPr lang="fr-FR" sz="2400" dirty="0"/>
              <a:t>!  </a:t>
            </a:r>
            <a:r>
              <a:rPr lang="fr-FR" sz="2400" dirty="0" err="1"/>
              <a:t>Anyone</a:t>
            </a:r>
            <a:r>
              <a:rPr lang="fr-FR" sz="2400" dirty="0"/>
              <a:t> </a:t>
            </a:r>
            <a:r>
              <a:rPr lang="fr-FR" sz="2400" dirty="0" err="1"/>
              <a:t>can</a:t>
            </a:r>
            <a:r>
              <a:rPr lang="fr-FR" sz="2400" dirty="0"/>
              <a:t> do </a:t>
            </a:r>
            <a:r>
              <a:rPr lang="fr-FR" sz="2400" dirty="0" err="1"/>
              <a:t>it</a:t>
            </a:r>
            <a:r>
              <a:rPr lang="fr-FR" sz="2400" dirty="0"/>
              <a:t> – </a:t>
            </a:r>
            <a:r>
              <a:rPr lang="fr-FR" sz="2400" dirty="0" err="1"/>
              <a:t>only</a:t>
            </a:r>
            <a:r>
              <a:rPr lang="fr-FR" sz="2400" dirty="0"/>
              <a:t> </a:t>
            </a:r>
            <a:r>
              <a:rPr lang="fr-FR" sz="2400" dirty="0" err="1"/>
              <a:t>limit</a:t>
            </a:r>
            <a:r>
              <a:rPr lang="fr-FR" sz="2400" dirty="0"/>
              <a:t> </a:t>
            </a:r>
            <a:r>
              <a:rPr lang="fr-FR" sz="2400" dirty="0" err="1"/>
              <a:t>is</a:t>
            </a:r>
            <a:r>
              <a:rPr lang="fr-FR" sz="2400" dirty="0"/>
              <a:t> </a:t>
            </a:r>
            <a:r>
              <a:rPr lang="fr-FR" sz="2400" dirty="0" err="1"/>
              <a:t>ability</a:t>
            </a:r>
            <a:r>
              <a:rPr lang="fr-FR" sz="2400" dirty="0"/>
              <a:t> to </a:t>
            </a:r>
            <a:r>
              <a:rPr lang="fr-FR" sz="2400" dirty="0" err="1"/>
              <a:t>ask</a:t>
            </a:r>
            <a:r>
              <a:rPr lang="fr-FR" sz="2400" dirty="0"/>
              <a:t> good questions</a:t>
            </a:r>
          </a:p>
          <a:p>
            <a:pPr marL="457200" indent="-457200">
              <a:buFont typeface="+mj-lt"/>
              <a:buAutoNum type="arabicPeriod"/>
            </a:pPr>
            <a:endParaRPr lang="fr-FR" dirty="0"/>
          </a:p>
          <a:p>
            <a:pPr marL="457200" indent="-457200">
              <a:buFont typeface="+mj-lt"/>
              <a:buAutoNum type="arabicPeriod"/>
            </a:pPr>
            <a:endParaRPr lang="fr-FR" dirty="0"/>
          </a:p>
          <a:p>
            <a:pPr marL="457200" indent="-457200">
              <a:buFont typeface="+mj-lt"/>
              <a:buAutoNum type="arabicPeriod"/>
            </a:pPr>
            <a:endParaRPr lang="en-GB" dirty="0"/>
          </a:p>
        </p:txBody>
      </p:sp>
    </p:spTree>
    <p:custDataLst>
      <p:tags r:id="rId1"/>
    </p:custDataLst>
    <p:extLst>
      <p:ext uri="{BB962C8B-B14F-4D97-AF65-F5344CB8AC3E}">
        <p14:creationId xmlns:p14="http://schemas.microsoft.com/office/powerpoint/2010/main" val="3905380116"/>
      </p:ext>
    </p:extLst>
  </p:cSld>
  <p:clrMapOvr>
    <a:masterClrMapping/>
  </p:clrMapOvr>
  <p:transition advTm="9329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000" y="500257"/>
            <a:ext cx="3403542" cy="811367"/>
          </a:xfrm>
        </p:spPr>
        <p:txBody>
          <a:bodyPr/>
          <a:lstStyle/>
          <a:p>
            <a:r>
              <a:rPr lang="fr-FR" dirty="0"/>
              <a:t>How to </a:t>
            </a:r>
            <a:r>
              <a:rPr lang="fr-FR" dirty="0" err="1"/>
              <a:t>introduce</a:t>
            </a:r>
            <a:r>
              <a:rPr lang="fr-FR" dirty="0"/>
              <a:t> </a:t>
            </a:r>
            <a:br>
              <a:rPr lang="fr-FR" dirty="0"/>
            </a:br>
            <a:r>
              <a:rPr lang="fr-FR" dirty="0" err="1"/>
              <a:t>visualization</a:t>
            </a:r>
            <a:r>
              <a:rPr lang="fr-FR" dirty="0"/>
              <a:t>?</a:t>
            </a:r>
            <a:endParaRPr lang="en-GB" dirty="0"/>
          </a:p>
        </p:txBody>
      </p:sp>
      <p:sp>
        <p:nvSpPr>
          <p:cNvPr id="3" name="Footer Placeholder 2"/>
          <p:cNvSpPr>
            <a:spLocks noGrp="1"/>
          </p:cNvSpPr>
          <p:nvPr>
            <p:ph type="ftr" sz="quarter" idx="11"/>
          </p:nvPr>
        </p:nvSpPr>
        <p:spPr>
          <a:xfrm>
            <a:off x="9101918" y="6476645"/>
            <a:ext cx="2074459" cy="234286"/>
          </a:xfrm>
        </p:spPr>
        <p:txBody>
          <a:bodyPr/>
          <a:lstStyle/>
          <a:p>
            <a:r>
              <a:rPr lang="fr-FR" dirty="0"/>
              <a:t>Michelle SISTO, DSI Washington DC</a:t>
            </a:r>
          </a:p>
        </p:txBody>
      </p:sp>
      <p:sp>
        <p:nvSpPr>
          <p:cNvPr id="8" name="Content Placeholder 7"/>
          <p:cNvSpPr>
            <a:spLocks noGrp="1"/>
          </p:cNvSpPr>
          <p:nvPr>
            <p:ph idx="1"/>
          </p:nvPr>
        </p:nvSpPr>
        <p:spPr>
          <a:xfrm>
            <a:off x="838200" y="1825625"/>
            <a:ext cx="3105342" cy="2381027"/>
          </a:xfrm>
        </p:spPr>
        <p:txBody>
          <a:bodyPr/>
          <a:lstStyle/>
          <a:p>
            <a:pPr marL="0" indent="0">
              <a:buNone/>
            </a:pPr>
            <a:r>
              <a:rPr lang="fr-FR" sz="2800" dirty="0" err="1"/>
              <a:t>Choices</a:t>
            </a:r>
            <a:r>
              <a:rPr lang="fr-FR" sz="2800" dirty="0"/>
              <a:t>:</a:t>
            </a:r>
            <a:endParaRPr lang="en-GB" sz="2800" dirty="0"/>
          </a:p>
          <a:p>
            <a:pPr marL="557213" lvl="1" indent="-285750">
              <a:buFont typeface="Arial" panose="020B0604020202020204" pitchFamily="34" charset="0"/>
              <a:buChar char="•"/>
            </a:pPr>
            <a:endParaRPr lang="fr-FR" sz="2800" dirty="0">
              <a:solidFill>
                <a:srgbClr val="007DB6"/>
              </a:solidFill>
            </a:endParaRPr>
          </a:p>
          <a:p>
            <a:pPr marL="557213" lvl="1" indent="-285750">
              <a:buFont typeface="Arial" panose="020B0604020202020204" pitchFamily="34" charset="0"/>
              <a:buChar char="•"/>
            </a:pPr>
            <a:r>
              <a:rPr lang="fr-FR" sz="2800" dirty="0">
                <a:solidFill>
                  <a:srgbClr val="007DB6"/>
                </a:solidFill>
              </a:rPr>
              <a:t>Tools?</a:t>
            </a:r>
          </a:p>
          <a:p>
            <a:pPr marL="557213" lvl="1" indent="-285750">
              <a:buFont typeface="Arial" panose="020B0604020202020204" pitchFamily="34" charset="0"/>
              <a:buChar char="•"/>
            </a:pPr>
            <a:r>
              <a:rPr lang="fr-FR" sz="2800" dirty="0" err="1">
                <a:solidFill>
                  <a:srgbClr val="B3B3B3"/>
                </a:solidFill>
              </a:rPr>
              <a:t>Pedagogy</a:t>
            </a:r>
            <a:r>
              <a:rPr lang="fr-FR" sz="2800" dirty="0">
                <a:solidFill>
                  <a:srgbClr val="B3B3B3"/>
                </a:solidFill>
              </a:rPr>
              <a:t>?</a:t>
            </a:r>
          </a:p>
          <a:p>
            <a:pPr marL="557213" lvl="1" indent="-285750">
              <a:buFont typeface="Arial" panose="020B0604020202020204" pitchFamily="34" charset="0"/>
              <a:buChar char="•"/>
            </a:pPr>
            <a:r>
              <a:rPr lang="fr-FR" sz="2800" dirty="0" err="1">
                <a:solidFill>
                  <a:srgbClr val="B3B3B3"/>
                </a:solidFill>
              </a:rPr>
              <a:t>Context</a:t>
            </a:r>
            <a:r>
              <a:rPr lang="fr-FR" sz="2800" dirty="0">
                <a:solidFill>
                  <a:srgbClr val="B3B3B3"/>
                </a:solidFill>
              </a:rPr>
              <a:t>?</a:t>
            </a:r>
          </a:p>
        </p:txBody>
      </p:sp>
      <p:sp>
        <p:nvSpPr>
          <p:cNvPr id="5" name="Slide Number Placeholder 4"/>
          <p:cNvSpPr>
            <a:spLocks noGrp="1"/>
          </p:cNvSpPr>
          <p:nvPr>
            <p:ph type="sldNum" sz="quarter" idx="4"/>
          </p:nvPr>
        </p:nvSpPr>
        <p:spPr/>
        <p:txBody>
          <a:bodyPr/>
          <a:lstStyle/>
          <a:p>
            <a:fld id="{D6F308DA-28E6-41CB-93F2-F0C431B7FFB0}" type="slidenum">
              <a:rPr lang="fr-FR" smtClean="0"/>
              <a:pPr/>
              <a:t>4</a:t>
            </a:fld>
            <a:endParaRPr lang="fr-F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520" y="109122"/>
            <a:ext cx="6279311" cy="6418670"/>
          </a:xfrm>
          <a:prstGeom prst="rect">
            <a:avLst/>
          </a:prstGeom>
        </p:spPr>
      </p:pic>
    </p:spTree>
    <p:extLst>
      <p:ext uri="{BB962C8B-B14F-4D97-AF65-F5344CB8AC3E}">
        <p14:creationId xmlns:p14="http://schemas.microsoft.com/office/powerpoint/2010/main" val="3847516993"/>
      </p:ext>
    </p:extLst>
  </p:cSld>
  <p:clrMapOvr>
    <a:masterClrMapping/>
  </p:clrMapOvr>
  <p:transition advTm="33484">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000" y="500257"/>
            <a:ext cx="3403542" cy="811367"/>
          </a:xfrm>
        </p:spPr>
        <p:txBody>
          <a:bodyPr/>
          <a:lstStyle/>
          <a:p>
            <a:r>
              <a:rPr lang="fr-FR" dirty="0"/>
              <a:t>How to </a:t>
            </a:r>
            <a:r>
              <a:rPr lang="fr-FR" dirty="0" err="1"/>
              <a:t>introduce</a:t>
            </a:r>
            <a:r>
              <a:rPr lang="fr-FR" dirty="0"/>
              <a:t> </a:t>
            </a:r>
            <a:br>
              <a:rPr lang="fr-FR" dirty="0"/>
            </a:br>
            <a:r>
              <a:rPr lang="fr-FR" dirty="0" err="1"/>
              <a:t>visualization</a:t>
            </a:r>
            <a:r>
              <a:rPr lang="fr-FR" dirty="0"/>
              <a:t>?</a:t>
            </a:r>
            <a:endParaRPr lang="en-GB" dirty="0"/>
          </a:p>
        </p:txBody>
      </p:sp>
      <p:sp>
        <p:nvSpPr>
          <p:cNvPr id="3" name="Footer Placeholder 2"/>
          <p:cNvSpPr>
            <a:spLocks noGrp="1"/>
          </p:cNvSpPr>
          <p:nvPr>
            <p:ph type="ftr" sz="quarter" idx="11"/>
          </p:nvPr>
        </p:nvSpPr>
        <p:spPr>
          <a:xfrm>
            <a:off x="9101918" y="6476645"/>
            <a:ext cx="2074459" cy="234286"/>
          </a:xfrm>
        </p:spPr>
        <p:txBody>
          <a:bodyPr/>
          <a:lstStyle/>
          <a:p>
            <a:r>
              <a:rPr lang="fr-FR" dirty="0"/>
              <a:t>Michelle SISTO, DSI Washington DC</a:t>
            </a:r>
          </a:p>
        </p:txBody>
      </p:sp>
      <p:sp>
        <p:nvSpPr>
          <p:cNvPr id="8" name="Content Placeholder 7"/>
          <p:cNvSpPr>
            <a:spLocks noGrp="1"/>
          </p:cNvSpPr>
          <p:nvPr>
            <p:ph idx="1"/>
          </p:nvPr>
        </p:nvSpPr>
        <p:spPr>
          <a:xfrm>
            <a:off x="838200" y="1825625"/>
            <a:ext cx="3105342" cy="2381027"/>
          </a:xfrm>
        </p:spPr>
        <p:txBody>
          <a:bodyPr/>
          <a:lstStyle/>
          <a:p>
            <a:pPr marL="0" indent="0">
              <a:buNone/>
            </a:pPr>
            <a:r>
              <a:rPr lang="fr-FR" sz="2800" dirty="0" err="1"/>
              <a:t>Choices</a:t>
            </a:r>
            <a:r>
              <a:rPr lang="fr-FR" sz="2800" dirty="0"/>
              <a:t>:</a:t>
            </a:r>
            <a:endParaRPr lang="en-GB" sz="2800" dirty="0"/>
          </a:p>
          <a:p>
            <a:pPr marL="557213" lvl="1" indent="-285750">
              <a:buFont typeface="Arial" panose="020B0604020202020204" pitchFamily="34" charset="0"/>
              <a:buChar char="•"/>
            </a:pPr>
            <a:endParaRPr lang="fr-FR" sz="2800" dirty="0">
              <a:solidFill>
                <a:srgbClr val="007DB6"/>
              </a:solidFill>
            </a:endParaRPr>
          </a:p>
          <a:p>
            <a:pPr marL="557213" lvl="1" indent="-285750">
              <a:buFont typeface="Arial" panose="020B0604020202020204" pitchFamily="34" charset="0"/>
              <a:buChar char="•"/>
            </a:pPr>
            <a:r>
              <a:rPr lang="fr-FR" sz="2800" dirty="0">
                <a:solidFill>
                  <a:srgbClr val="B3B3B3"/>
                </a:solidFill>
              </a:rPr>
              <a:t>Tools?</a:t>
            </a:r>
          </a:p>
          <a:p>
            <a:pPr marL="557213" lvl="1" indent="-285750">
              <a:buFont typeface="Arial" panose="020B0604020202020204" pitchFamily="34" charset="0"/>
              <a:buChar char="•"/>
            </a:pPr>
            <a:r>
              <a:rPr lang="fr-FR" sz="2800" dirty="0" err="1">
                <a:solidFill>
                  <a:srgbClr val="007DB6"/>
                </a:solidFill>
              </a:rPr>
              <a:t>Pedagogy</a:t>
            </a:r>
            <a:r>
              <a:rPr lang="fr-FR" sz="2800" dirty="0">
                <a:solidFill>
                  <a:srgbClr val="007DB6"/>
                </a:solidFill>
              </a:rPr>
              <a:t>?</a:t>
            </a:r>
          </a:p>
          <a:p>
            <a:pPr marL="557213" lvl="1" indent="-285750">
              <a:buFont typeface="Arial" panose="020B0604020202020204" pitchFamily="34" charset="0"/>
              <a:buChar char="•"/>
            </a:pPr>
            <a:r>
              <a:rPr lang="fr-FR" sz="2800" dirty="0" err="1">
                <a:solidFill>
                  <a:srgbClr val="B3B3B3"/>
                </a:solidFill>
              </a:rPr>
              <a:t>Context</a:t>
            </a:r>
            <a:r>
              <a:rPr lang="fr-FR" sz="2800" dirty="0">
                <a:solidFill>
                  <a:srgbClr val="B3B3B3"/>
                </a:solidFill>
              </a:rPr>
              <a:t>?</a:t>
            </a:r>
          </a:p>
        </p:txBody>
      </p:sp>
      <p:sp>
        <p:nvSpPr>
          <p:cNvPr id="5" name="Slide Number Placeholder 4"/>
          <p:cNvSpPr>
            <a:spLocks noGrp="1"/>
          </p:cNvSpPr>
          <p:nvPr>
            <p:ph type="sldNum" sz="quarter" idx="4"/>
          </p:nvPr>
        </p:nvSpPr>
        <p:spPr/>
        <p:txBody>
          <a:bodyPr/>
          <a:lstStyle/>
          <a:p>
            <a:fld id="{D6F308DA-28E6-41CB-93F2-F0C431B7FFB0}" type="slidenum">
              <a:rPr lang="fr-FR" smtClean="0"/>
              <a:pPr/>
              <a:t>5</a:t>
            </a:fld>
            <a:endParaRPr lang="fr-FR"/>
          </a:p>
        </p:txBody>
      </p:sp>
      <p:graphicFrame>
        <p:nvGraphicFramePr>
          <p:cNvPr id="2" name="Diagram 1"/>
          <p:cNvGraphicFramePr/>
          <p:nvPr>
            <p:extLst>
              <p:ext uri="{D42A27DB-BD31-4B8C-83A1-F6EECF244321}">
                <p14:modId xmlns:p14="http://schemas.microsoft.com/office/powerpoint/2010/main" val="4111873878"/>
              </p:ext>
            </p:extLst>
          </p:nvPr>
        </p:nvGraphicFramePr>
        <p:xfrm>
          <a:off x="3150937" y="50025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995510164"/>
      </p:ext>
    </p:extLst>
  </p:cSld>
  <p:clrMapOvr>
    <a:masterClrMapping/>
  </p:clrMapOvr>
  <p:transition advTm="7146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000" y="500257"/>
            <a:ext cx="3403542" cy="811367"/>
          </a:xfrm>
        </p:spPr>
        <p:txBody>
          <a:bodyPr/>
          <a:lstStyle/>
          <a:p>
            <a:r>
              <a:rPr lang="fr-FR" dirty="0"/>
              <a:t>How to </a:t>
            </a:r>
            <a:r>
              <a:rPr lang="fr-FR" dirty="0" err="1"/>
              <a:t>introduce</a:t>
            </a:r>
            <a:r>
              <a:rPr lang="fr-FR" dirty="0"/>
              <a:t> </a:t>
            </a:r>
            <a:br>
              <a:rPr lang="fr-FR" dirty="0"/>
            </a:br>
            <a:r>
              <a:rPr lang="fr-FR" dirty="0" err="1"/>
              <a:t>visualization</a:t>
            </a:r>
            <a:r>
              <a:rPr lang="fr-FR" dirty="0"/>
              <a:t>?</a:t>
            </a:r>
            <a:endParaRPr lang="en-GB" dirty="0"/>
          </a:p>
        </p:txBody>
      </p:sp>
      <p:sp>
        <p:nvSpPr>
          <p:cNvPr id="3" name="Footer Placeholder 2"/>
          <p:cNvSpPr>
            <a:spLocks noGrp="1"/>
          </p:cNvSpPr>
          <p:nvPr>
            <p:ph type="ftr" sz="quarter" idx="11"/>
          </p:nvPr>
        </p:nvSpPr>
        <p:spPr>
          <a:xfrm>
            <a:off x="9101918" y="6476645"/>
            <a:ext cx="2074459" cy="234286"/>
          </a:xfrm>
        </p:spPr>
        <p:txBody>
          <a:bodyPr/>
          <a:lstStyle/>
          <a:p>
            <a:r>
              <a:rPr lang="fr-FR" dirty="0"/>
              <a:t>Michelle SISTO, DSI Washington DC</a:t>
            </a:r>
          </a:p>
        </p:txBody>
      </p:sp>
      <p:sp>
        <p:nvSpPr>
          <p:cNvPr id="8" name="Content Placeholder 7"/>
          <p:cNvSpPr>
            <a:spLocks noGrp="1"/>
          </p:cNvSpPr>
          <p:nvPr>
            <p:ph idx="1"/>
          </p:nvPr>
        </p:nvSpPr>
        <p:spPr>
          <a:xfrm>
            <a:off x="838200" y="1954970"/>
            <a:ext cx="3105342" cy="2381027"/>
          </a:xfrm>
        </p:spPr>
        <p:txBody>
          <a:bodyPr/>
          <a:lstStyle/>
          <a:p>
            <a:pPr marL="0" indent="0">
              <a:buNone/>
            </a:pPr>
            <a:r>
              <a:rPr lang="fr-FR" sz="2800" dirty="0" err="1"/>
              <a:t>Choices</a:t>
            </a:r>
            <a:r>
              <a:rPr lang="fr-FR" sz="2800" dirty="0"/>
              <a:t>:</a:t>
            </a:r>
            <a:endParaRPr lang="en-GB" sz="2800" dirty="0"/>
          </a:p>
          <a:p>
            <a:pPr marL="557213" lvl="1" indent="-285750">
              <a:buFont typeface="Arial" panose="020B0604020202020204" pitchFamily="34" charset="0"/>
              <a:buChar char="•"/>
            </a:pPr>
            <a:endParaRPr lang="fr-FR" sz="2800" dirty="0">
              <a:solidFill>
                <a:srgbClr val="007DB6"/>
              </a:solidFill>
            </a:endParaRPr>
          </a:p>
          <a:p>
            <a:pPr marL="557213" lvl="1" indent="-285750">
              <a:buFont typeface="Arial" panose="020B0604020202020204" pitchFamily="34" charset="0"/>
              <a:buChar char="•"/>
            </a:pPr>
            <a:r>
              <a:rPr lang="fr-FR" sz="2800" dirty="0">
                <a:solidFill>
                  <a:srgbClr val="B3B3B3"/>
                </a:solidFill>
              </a:rPr>
              <a:t>Tools?</a:t>
            </a:r>
          </a:p>
          <a:p>
            <a:pPr marL="557213" lvl="1" indent="-285750">
              <a:buFont typeface="Arial" panose="020B0604020202020204" pitchFamily="34" charset="0"/>
              <a:buChar char="•"/>
            </a:pPr>
            <a:r>
              <a:rPr lang="fr-FR" sz="2800" dirty="0" err="1">
                <a:solidFill>
                  <a:srgbClr val="B3B3B3"/>
                </a:solidFill>
              </a:rPr>
              <a:t>Pedagogy</a:t>
            </a:r>
            <a:r>
              <a:rPr lang="fr-FR" sz="2800" dirty="0">
                <a:solidFill>
                  <a:srgbClr val="B3B3B3"/>
                </a:solidFill>
              </a:rPr>
              <a:t>?</a:t>
            </a:r>
          </a:p>
          <a:p>
            <a:pPr marL="557213" lvl="1" indent="-285750">
              <a:buFont typeface="Arial" panose="020B0604020202020204" pitchFamily="34" charset="0"/>
              <a:buChar char="•"/>
            </a:pPr>
            <a:r>
              <a:rPr lang="fr-FR" sz="2800" dirty="0" err="1">
                <a:solidFill>
                  <a:srgbClr val="007DB6"/>
                </a:solidFill>
              </a:rPr>
              <a:t>Context</a:t>
            </a:r>
            <a:r>
              <a:rPr lang="fr-FR" sz="2800" dirty="0">
                <a:solidFill>
                  <a:srgbClr val="007DB6"/>
                </a:solidFill>
              </a:rPr>
              <a:t>?</a:t>
            </a:r>
          </a:p>
        </p:txBody>
      </p:sp>
      <p:sp>
        <p:nvSpPr>
          <p:cNvPr id="5" name="Slide Number Placeholder 4"/>
          <p:cNvSpPr>
            <a:spLocks noGrp="1"/>
          </p:cNvSpPr>
          <p:nvPr>
            <p:ph type="sldNum" sz="quarter" idx="4"/>
          </p:nvPr>
        </p:nvSpPr>
        <p:spPr/>
        <p:txBody>
          <a:bodyPr/>
          <a:lstStyle/>
          <a:p>
            <a:fld id="{D6F308DA-28E6-41CB-93F2-F0C431B7FFB0}" type="slidenum">
              <a:rPr lang="fr-FR" smtClean="0"/>
              <a:pPr/>
              <a:t>6</a:t>
            </a:fld>
            <a:endParaRPr lang="fr-F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15542" y="465844"/>
            <a:ext cx="3386376" cy="1095555"/>
          </a:xfrm>
          <a:prstGeom prst="rect">
            <a:avLst/>
          </a:prstGeom>
        </p:spPr>
      </p:pic>
      <p:sp>
        <p:nvSpPr>
          <p:cNvPr id="12" name="Rectangle 11"/>
          <p:cNvSpPr/>
          <p:nvPr/>
        </p:nvSpPr>
        <p:spPr>
          <a:xfrm>
            <a:off x="3687216" y="1529957"/>
            <a:ext cx="8356988" cy="2246769"/>
          </a:xfrm>
          <a:prstGeom prst="rect">
            <a:avLst/>
          </a:prstGeom>
        </p:spPr>
        <p:txBody>
          <a:bodyPr wrap="square">
            <a:spAutoFit/>
          </a:bodyPr>
          <a:lstStyle/>
          <a:p>
            <a:r>
              <a:rPr lang="fr-FR" sz="2800" dirty="0" err="1"/>
              <a:t>Airline</a:t>
            </a:r>
            <a:r>
              <a:rPr lang="fr-FR" sz="2800" dirty="0"/>
              <a:t> </a:t>
            </a:r>
            <a:r>
              <a:rPr lang="fr-FR" sz="2800" dirty="0" err="1"/>
              <a:t>industry</a:t>
            </a:r>
            <a:r>
              <a:rPr lang="fr-FR" sz="2800" dirty="0"/>
              <a:t> – </a:t>
            </a:r>
            <a:r>
              <a:rPr lang="fr-FR" sz="2800" dirty="0" err="1"/>
              <a:t>from</a:t>
            </a:r>
            <a:r>
              <a:rPr lang="fr-FR" sz="2800" dirty="0"/>
              <a:t> </a:t>
            </a:r>
            <a:r>
              <a:rPr lang="fr-FR" sz="2800" dirty="0" err="1"/>
              <a:t>eurostat</a:t>
            </a:r>
            <a:r>
              <a:rPr lang="fr-FR" sz="2800" dirty="0"/>
              <a:t> – over 1 million </a:t>
            </a:r>
            <a:r>
              <a:rPr lang="fr-FR" sz="2800" dirty="0" err="1"/>
              <a:t>rows</a:t>
            </a:r>
            <a:endParaRPr lang="fr-FR" sz="2800" dirty="0"/>
          </a:p>
          <a:p>
            <a:endParaRPr lang="en-GB" sz="2800" dirty="0"/>
          </a:p>
          <a:p>
            <a:r>
              <a:rPr lang="en-GB" sz="2800" dirty="0"/>
              <a:t>Row:  month of traffic between two airports</a:t>
            </a:r>
          </a:p>
          <a:p>
            <a:endParaRPr lang="en-GB" sz="2800" dirty="0"/>
          </a:p>
          <a:p>
            <a:r>
              <a:rPr lang="en-GB" sz="2800" dirty="0"/>
              <a:t>Other sources:</a:t>
            </a: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136" y="4254239"/>
            <a:ext cx="3514053" cy="836952"/>
          </a:xfrm>
          <a:prstGeom prst="rect">
            <a:avLst/>
          </a:prstGeom>
        </p:spPr>
      </p:pic>
      <p:pic>
        <p:nvPicPr>
          <p:cNvPr id="9" name="Picture 8"/>
          <p:cNvPicPr>
            <a:picLocks noChangeAspect="1"/>
          </p:cNvPicPr>
          <p:nvPr/>
        </p:nvPicPr>
        <p:blipFill>
          <a:blip r:embed="rId5"/>
          <a:stretch>
            <a:fillRect/>
          </a:stretch>
        </p:blipFill>
        <p:spPr>
          <a:xfrm>
            <a:off x="4108342" y="4278951"/>
            <a:ext cx="1804347" cy="1865425"/>
          </a:xfrm>
          <a:prstGeom prst="rect">
            <a:avLst/>
          </a:prstGeom>
        </p:spPr>
      </p:pic>
      <p:pic>
        <p:nvPicPr>
          <p:cNvPr id="10" name="Picture 9"/>
          <p:cNvPicPr>
            <a:picLocks noChangeAspect="1"/>
          </p:cNvPicPr>
          <p:nvPr/>
        </p:nvPicPr>
        <p:blipFill>
          <a:blip r:embed="rId6"/>
          <a:stretch>
            <a:fillRect/>
          </a:stretch>
        </p:blipFill>
        <p:spPr>
          <a:xfrm>
            <a:off x="9682483" y="4343281"/>
            <a:ext cx="2090417" cy="1999687"/>
          </a:xfrm>
          <a:prstGeom prst="rect">
            <a:avLst/>
          </a:prstGeom>
        </p:spPr>
      </p:pic>
    </p:spTree>
    <p:extLst>
      <p:ext uri="{BB962C8B-B14F-4D97-AF65-F5344CB8AC3E}">
        <p14:creationId xmlns:p14="http://schemas.microsoft.com/office/powerpoint/2010/main" val="2044092219"/>
      </p:ext>
    </p:extLst>
  </p:cSld>
  <p:clrMapOvr>
    <a:masterClrMapping/>
  </p:clrMapOvr>
  <p:transition advTm="57372">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000" y="500257"/>
            <a:ext cx="2197250" cy="442035"/>
          </a:xfrm>
        </p:spPr>
        <p:txBody>
          <a:bodyPr/>
          <a:lstStyle/>
          <a:p>
            <a:r>
              <a:rPr lang="fr-FR" dirty="0" err="1"/>
              <a:t>assignment</a:t>
            </a:r>
            <a:endParaRPr lang="en-GB" dirty="0"/>
          </a:p>
        </p:txBody>
      </p:sp>
      <p:sp>
        <p:nvSpPr>
          <p:cNvPr id="3" name="Footer Placeholder 2"/>
          <p:cNvSpPr>
            <a:spLocks noGrp="1"/>
          </p:cNvSpPr>
          <p:nvPr>
            <p:ph type="ftr" sz="quarter" idx="11"/>
          </p:nvPr>
        </p:nvSpPr>
        <p:spPr>
          <a:xfrm>
            <a:off x="9027274" y="6476645"/>
            <a:ext cx="2074459" cy="234286"/>
          </a:xfrm>
        </p:spPr>
        <p:txBody>
          <a:bodyPr/>
          <a:lstStyle/>
          <a:p>
            <a:r>
              <a:rPr lang="fr-FR" dirty="0"/>
              <a:t>Michelle SISTO, DSI Washington DC</a:t>
            </a:r>
          </a:p>
        </p:txBody>
      </p:sp>
      <p:sp>
        <p:nvSpPr>
          <p:cNvPr id="8" name="Content Placeholder 7"/>
          <p:cNvSpPr>
            <a:spLocks noGrp="1"/>
          </p:cNvSpPr>
          <p:nvPr>
            <p:ph idx="1"/>
          </p:nvPr>
        </p:nvSpPr>
        <p:spPr>
          <a:xfrm>
            <a:off x="2737250" y="1106906"/>
            <a:ext cx="8884907" cy="5189488"/>
          </a:xfrm>
        </p:spPr>
        <p:txBody>
          <a:bodyPr/>
          <a:lstStyle/>
          <a:p>
            <a:pPr>
              <a:spcAft>
                <a:spcPts val="600"/>
              </a:spcAft>
            </a:pPr>
            <a:r>
              <a:rPr lang="en-US" sz="2800" b="1" dirty="0"/>
              <a:t>Form a group </a:t>
            </a:r>
            <a:r>
              <a:rPr lang="en-US" sz="2800" dirty="0"/>
              <a:t>of 2 or 3 classmates</a:t>
            </a:r>
            <a:endParaRPr lang="en-GB" sz="2800" b="1" dirty="0"/>
          </a:p>
          <a:p>
            <a:pPr>
              <a:spcAft>
                <a:spcPts val="600"/>
              </a:spcAft>
            </a:pPr>
            <a:r>
              <a:rPr lang="en-GB" sz="2800" b="1" dirty="0"/>
              <a:t>Choose a business question</a:t>
            </a:r>
          </a:p>
          <a:p>
            <a:pPr>
              <a:spcAft>
                <a:spcPts val="600"/>
              </a:spcAft>
            </a:pPr>
            <a:r>
              <a:rPr lang="en-GB" sz="2800" b="1" dirty="0"/>
              <a:t>Give context</a:t>
            </a:r>
            <a:endParaRPr lang="en-GB" sz="2800" dirty="0"/>
          </a:p>
          <a:p>
            <a:pPr>
              <a:spcAft>
                <a:spcPts val="600"/>
              </a:spcAft>
            </a:pPr>
            <a:r>
              <a:rPr lang="en-GB" sz="2800" b="1" dirty="0"/>
              <a:t>Build a dashboard </a:t>
            </a:r>
            <a:r>
              <a:rPr lang="en-GB" sz="2800" dirty="0"/>
              <a:t>– at least 3 elements and 2 levels</a:t>
            </a:r>
          </a:p>
          <a:p>
            <a:pPr>
              <a:spcAft>
                <a:spcPts val="600"/>
              </a:spcAft>
            </a:pPr>
            <a:r>
              <a:rPr lang="en-GB" sz="2800" b="1" dirty="0"/>
              <a:t>Publish dashboard </a:t>
            </a:r>
            <a:r>
              <a:rPr lang="en-GB" sz="2800" dirty="0"/>
              <a:t>on Tableau Public</a:t>
            </a:r>
          </a:p>
          <a:p>
            <a:pPr>
              <a:spcAft>
                <a:spcPts val="600"/>
              </a:spcAft>
            </a:pPr>
            <a:r>
              <a:rPr lang="fr-FR" sz="2800" b="1" dirty="0" err="1"/>
              <a:t>Participate</a:t>
            </a:r>
            <a:r>
              <a:rPr lang="fr-FR" sz="2800" dirty="0"/>
              <a:t> in class</a:t>
            </a:r>
          </a:p>
          <a:p>
            <a:pPr>
              <a:spcAft>
                <a:spcPts val="600"/>
              </a:spcAft>
            </a:pPr>
            <a:r>
              <a:rPr lang="fr-FR" sz="2800" b="1" dirty="0" err="1"/>
              <a:t>Revamp</a:t>
            </a:r>
            <a:r>
              <a:rPr lang="fr-FR" sz="2800" dirty="0"/>
              <a:t> </a:t>
            </a:r>
            <a:r>
              <a:rPr lang="fr-FR" sz="2800" dirty="0" err="1"/>
              <a:t>your</a:t>
            </a:r>
            <a:r>
              <a:rPr lang="fr-FR" sz="2800" dirty="0"/>
              <a:t> </a:t>
            </a:r>
            <a:r>
              <a:rPr lang="fr-FR" sz="2800" dirty="0" err="1"/>
              <a:t>visualization</a:t>
            </a:r>
            <a:r>
              <a:rPr lang="fr-FR" sz="2800" dirty="0"/>
              <a:t> </a:t>
            </a:r>
            <a:r>
              <a:rPr lang="fr-FR" sz="2800" dirty="0" err="1"/>
              <a:t>based</a:t>
            </a:r>
            <a:r>
              <a:rPr lang="fr-FR" sz="2800" dirty="0"/>
              <a:t> on best practice</a:t>
            </a:r>
            <a:endParaRPr lang="en-GB" sz="2800" dirty="0"/>
          </a:p>
          <a:p>
            <a:pPr>
              <a:spcAft>
                <a:spcPts val="600"/>
              </a:spcAft>
            </a:pPr>
            <a:r>
              <a:rPr lang="en-US" sz="2800" b="1" dirty="0"/>
              <a:t>Peer review </a:t>
            </a:r>
            <a:r>
              <a:rPr lang="en-US" sz="2800" dirty="0"/>
              <a:t>the dashboards of two other groups and then evaluate the reviews you received</a:t>
            </a:r>
          </a:p>
        </p:txBody>
      </p:sp>
      <p:sp>
        <p:nvSpPr>
          <p:cNvPr id="5" name="Slide Number Placeholder 4"/>
          <p:cNvSpPr>
            <a:spLocks noGrp="1"/>
          </p:cNvSpPr>
          <p:nvPr>
            <p:ph type="sldNum" sz="quarter" idx="4"/>
          </p:nvPr>
        </p:nvSpPr>
        <p:spPr/>
        <p:txBody>
          <a:bodyPr/>
          <a:lstStyle/>
          <a:p>
            <a:fld id="{D6F308DA-28E6-41CB-93F2-F0C431B7FFB0}" type="slidenum">
              <a:rPr lang="fr-FR" smtClean="0"/>
              <a:pPr/>
              <a:t>7</a:t>
            </a:fld>
            <a:endParaRPr lang="fr-FR"/>
          </a:p>
        </p:txBody>
      </p:sp>
    </p:spTree>
    <p:custDataLst>
      <p:tags r:id="rId1"/>
    </p:custDataLst>
    <p:extLst>
      <p:ext uri="{BB962C8B-B14F-4D97-AF65-F5344CB8AC3E}">
        <p14:creationId xmlns:p14="http://schemas.microsoft.com/office/powerpoint/2010/main" val="2300458413"/>
      </p:ext>
    </p:extLst>
  </p:cSld>
  <p:clrMapOvr>
    <a:masterClrMapping/>
  </p:clrMapOvr>
  <p:transition advTm="9782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500"/>
                                        <p:tgtEl>
                                          <p:spTgt spid="8">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500"/>
                                        <p:tgtEl>
                                          <p:spTgt spid="8">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Effect transition="in" filter="fade">
                                      <p:cBhvr>
                                        <p:cTn id="29"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000" y="500257"/>
            <a:ext cx="2830437" cy="442035"/>
          </a:xfrm>
        </p:spPr>
        <p:txBody>
          <a:bodyPr/>
          <a:lstStyle/>
          <a:p>
            <a:r>
              <a:rPr lang="fr-FR" dirty="0"/>
              <a:t>BEST Practices</a:t>
            </a:r>
            <a:endParaRPr lang="en-GB" dirty="0"/>
          </a:p>
        </p:txBody>
      </p:sp>
      <p:sp>
        <p:nvSpPr>
          <p:cNvPr id="3" name="Footer Placeholder 2"/>
          <p:cNvSpPr>
            <a:spLocks noGrp="1"/>
          </p:cNvSpPr>
          <p:nvPr>
            <p:ph type="ftr" sz="quarter" idx="11"/>
          </p:nvPr>
        </p:nvSpPr>
        <p:spPr>
          <a:xfrm>
            <a:off x="9101918" y="6476645"/>
            <a:ext cx="2074459" cy="234286"/>
          </a:xfrm>
        </p:spPr>
        <p:txBody>
          <a:bodyPr/>
          <a:lstStyle/>
          <a:p>
            <a:r>
              <a:rPr lang="fr-FR" dirty="0"/>
              <a:t>Michelle SISTO, DSI Washington DC</a:t>
            </a:r>
          </a:p>
        </p:txBody>
      </p:sp>
      <p:sp>
        <p:nvSpPr>
          <p:cNvPr id="8" name="Content Placeholder 7"/>
          <p:cNvSpPr>
            <a:spLocks noGrp="1"/>
          </p:cNvSpPr>
          <p:nvPr>
            <p:ph idx="1"/>
          </p:nvPr>
        </p:nvSpPr>
        <p:spPr>
          <a:xfrm>
            <a:off x="730248" y="942292"/>
            <a:ext cx="10731501" cy="4232816"/>
          </a:xfrm>
        </p:spPr>
        <p:txBody>
          <a:bodyPr/>
          <a:lstStyle/>
          <a:p>
            <a:pPr lvl="0"/>
            <a:r>
              <a:rPr lang="en-US" sz="3200" dirty="0"/>
              <a:t> </a:t>
            </a:r>
            <a:r>
              <a:rPr lang="en-US" sz="2800" dirty="0"/>
              <a:t>Start with intent</a:t>
            </a:r>
          </a:p>
          <a:p>
            <a:pPr lvl="0"/>
            <a:endParaRPr lang="en-GB" sz="2800" dirty="0"/>
          </a:p>
          <a:p>
            <a:pPr lvl="0"/>
            <a:r>
              <a:rPr lang="en-US" sz="2800" dirty="0"/>
              <a:t> Keep simple but not boring</a:t>
            </a:r>
            <a:endParaRPr lang="en-GB" sz="2800" dirty="0"/>
          </a:p>
          <a:p>
            <a:pPr lvl="2"/>
            <a:r>
              <a:rPr lang="en-US" sz="2800" dirty="0">
                <a:latin typeface="Arial" panose="020B0604020202020204" pitchFamily="34" charset="0"/>
                <a:cs typeface="Arial" panose="020B0604020202020204" pitchFamily="34" charset="0"/>
              </a:rPr>
              <a:t>Unity, variety, hierarchy</a:t>
            </a:r>
            <a:endParaRPr lang="en-GB" sz="2800" dirty="0">
              <a:latin typeface="Arial" panose="020B0604020202020204" pitchFamily="34" charset="0"/>
              <a:cs typeface="Arial" panose="020B0604020202020204" pitchFamily="34" charset="0"/>
            </a:endParaRPr>
          </a:p>
          <a:p>
            <a:pPr lvl="2"/>
            <a:r>
              <a:rPr lang="en-US" sz="2800" dirty="0">
                <a:latin typeface="Arial" panose="020B0604020202020204" pitchFamily="34" charset="0"/>
                <a:cs typeface="Arial" panose="020B0604020202020204" pitchFamily="34" charset="0"/>
              </a:rPr>
              <a:t>2 colors, 2 fonts, overview to detail</a:t>
            </a:r>
          </a:p>
          <a:p>
            <a:pPr lvl="2"/>
            <a:endParaRPr lang="en-GB" sz="2800" dirty="0">
              <a:latin typeface="Arial" panose="020B0604020202020204" pitchFamily="34" charset="0"/>
              <a:cs typeface="Arial" panose="020B0604020202020204" pitchFamily="34" charset="0"/>
            </a:endParaRPr>
          </a:p>
          <a:p>
            <a:pPr lvl="0"/>
            <a:r>
              <a:rPr lang="en-US" sz="2800" dirty="0"/>
              <a:t> Choose chart type</a:t>
            </a:r>
            <a:endParaRPr lang="en-GB" sz="2800" dirty="0"/>
          </a:p>
          <a:p>
            <a:pPr lvl="2"/>
            <a:r>
              <a:rPr lang="en-US" sz="2800" dirty="0">
                <a:latin typeface="Arial" panose="020B0604020202020204" pitchFamily="34" charset="0"/>
                <a:cs typeface="Arial" panose="020B0604020202020204" pitchFamily="34" charset="0"/>
              </a:rPr>
              <a:t>See Andrew Abela </a:t>
            </a:r>
            <a:endParaRPr lang="en-GB" sz="2800" dirty="0">
              <a:latin typeface="Arial" panose="020B0604020202020204" pitchFamily="34" charset="0"/>
              <a:cs typeface="Arial" panose="020B0604020202020204" pitchFamily="34" charset="0"/>
            </a:endParaRPr>
          </a:p>
          <a:p>
            <a:pPr lvl="2"/>
            <a:r>
              <a:rPr lang="en-US" sz="2800" dirty="0">
                <a:latin typeface="Arial" panose="020B0604020202020204" pitchFamily="34" charset="0"/>
                <a:cs typeface="Arial" panose="020B0604020202020204" pitchFamily="34" charset="0"/>
              </a:rPr>
              <a:t>Guardian visualizations</a:t>
            </a:r>
            <a:endParaRPr lang="en-GB" sz="28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D6F308DA-28E6-41CB-93F2-F0C431B7FFB0}" type="slidenum">
              <a:rPr lang="fr-FR" smtClean="0"/>
              <a:pPr/>
              <a:t>8</a:t>
            </a:fld>
            <a:endParaRPr lang="fr-FR"/>
          </a:p>
        </p:txBody>
      </p:sp>
    </p:spTree>
    <p:extLst>
      <p:ext uri="{BB962C8B-B14F-4D97-AF65-F5344CB8AC3E}">
        <p14:creationId xmlns:p14="http://schemas.microsoft.com/office/powerpoint/2010/main" val="10319010"/>
      </p:ext>
    </p:extLst>
  </p:cSld>
  <p:clrMapOvr>
    <a:masterClrMapping/>
  </p:clrMapOvr>
  <p:transition advTm="45778">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000" y="500257"/>
            <a:ext cx="2981119" cy="442035"/>
          </a:xfrm>
        </p:spPr>
        <p:txBody>
          <a:bodyPr/>
          <a:lstStyle/>
          <a:p>
            <a:r>
              <a:rPr lang="fr-FR" dirty="0"/>
              <a:t>First </a:t>
            </a:r>
            <a:r>
              <a:rPr lang="fr-FR" dirty="0" err="1"/>
              <a:t>prize</a:t>
            </a:r>
            <a:r>
              <a:rPr lang="fr-FR" dirty="0"/>
              <a:t> team</a:t>
            </a:r>
            <a:endParaRPr lang="en-GB" dirty="0"/>
          </a:p>
        </p:txBody>
      </p:sp>
      <p:sp>
        <p:nvSpPr>
          <p:cNvPr id="3" name="Footer Placeholder 2"/>
          <p:cNvSpPr>
            <a:spLocks noGrp="1"/>
          </p:cNvSpPr>
          <p:nvPr>
            <p:ph type="ftr" sz="quarter" idx="11"/>
          </p:nvPr>
        </p:nvSpPr>
        <p:spPr>
          <a:xfrm>
            <a:off x="8991179" y="6476645"/>
            <a:ext cx="2074459" cy="234286"/>
          </a:xfrm>
        </p:spPr>
        <p:txBody>
          <a:bodyPr/>
          <a:lstStyle/>
          <a:p>
            <a:r>
              <a:rPr lang="fr-FR" dirty="0"/>
              <a:t>Michelle SISTO, DSI Washington DC</a:t>
            </a:r>
          </a:p>
        </p:txBody>
      </p:sp>
      <p:sp>
        <p:nvSpPr>
          <p:cNvPr id="5" name="Slide Number Placeholder 4"/>
          <p:cNvSpPr>
            <a:spLocks noGrp="1"/>
          </p:cNvSpPr>
          <p:nvPr>
            <p:ph type="sldNum" sz="quarter" idx="4"/>
          </p:nvPr>
        </p:nvSpPr>
        <p:spPr/>
        <p:txBody>
          <a:bodyPr/>
          <a:lstStyle/>
          <a:p>
            <a:fld id="{D6F308DA-28E6-41CB-93F2-F0C431B7FFB0}" type="slidenum">
              <a:rPr lang="fr-FR" smtClean="0"/>
              <a:pPr/>
              <a:t>9</a:t>
            </a:fld>
            <a:endParaRPr lang="fr-FR"/>
          </a:p>
        </p:txBody>
      </p:sp>
      <p:sp>
        <p:nvSpPr>
          <p:cNvPr id="10" name="Rectangle 9"/>
          <p:cNvSpPr/>
          <p:nvPr/>
        </p:nvSpPr>
        <p:spPr>
          <a:xfrm>
            <a:off x="809374" y="942292"/>
            <a:ext cx="10403305" cy="800219"/>
          </a:xfrm>
          <a:prstGeom prst="rect">
            <a:avLst/>
          </a:prstGeom>
        </p:spPr>
        <p:txBody>
          <a:bodyPr wrap="square">
            <a:spAutoFit/>
          </a:bodyPr>
          <a:lstStyle/>
          <a:p>
            <a:r>
              <a:rPr lang="fr-FR" sz="2800" dirty="0" err="1">
                <a:hlinkClick r:id="rId2"/>
              </a:rPr>
              <a:t>Which</a:t>
            </a:r>
            <a:r>
              <a:rPr lang="fr-FR" sz="2800" dirty="0">
                <a:hlinkClick r:id="rId2"/>
              </a:rPr>
              <a:t> new destinations </a:t>
            </a:r>
            <a:r>
              <a:rPr lang="fr-FR" sz="2800" dirty="0" err="1">
                <a:hlinkClick r:id="rId2"/>
              </a:rPr>
              <a:t>should</a:t>
            </a:r>
            <a:r>
              <a:rPr lang="fr-FR" sz="2800" dirty="0">
                <a:hlinkClick r:id="rId2"/>
              </a:rPr>
              <a:t> </a:t>
            </a:r>
            <a:r>
              <a:rPr lang="fr-FR" sz="2800" dirty="0" err="1">
                <a:hlinkClick r:id="rId2"/>
              </a:rPr>
              <a:t>be</a:t>
            </a:r>
            <a:r>
              <a:rPr lang="fr-FR" sz="2800" dirty="0">
                <a:hlinkClick r:id="rId2"/>
              </a:rPr>
              <a:t> </a:t>
            </a:r>
            <a:r>
              <a:rPr lang="fr-FR" sz="2800" dirty="0" err="1">
                <a:hlinkClick r:id="rId2"/>
              </a:rPr>
              <a:t>opened</a:t>
            </a:r>
            <a:r>
              <a:rPr lang="fr-FR" sz="2800" dirty="0">
                <a:hlinkClick r:id="rId2"/>
              </a:rPr>
              <a:t> </a:t>
            </a:r>
            <a:r>
              <a:rPr lang="fr-FR" sz="2800" dirty="0" err="1">
                <a:hlinkClick r:id="rId2"/>
              </a:rPr>
              <a:t>from</a:t>
            </a:r>
            <a:r>
              <a:rPr lang="fr-FR" sz="2800" dirty="0">
                <a:hlinkClick r:id="rId2"/>
              </a:rPr>
              <a:t> Nice Airport in 2017?</a:t>
            </a:r>
            <a:endParaRPr lang="fr-FR" sz="2800" dirty="0"/>
          </a:p>
          <a:p>
            <a:pPr marL="342900" indent="-342900">
              <a:buAutoNum type="arabicPeriod"/>
            </a:pPr>
            <a:endParaRPr lang="fr-FR" dirty="0"/>
          </a:p>
        </p:txBody>
      </p:sp>
      <p:pic>
        <p:nvPicPr>
          <p:cNvPr id="12" name="Picture 11"/>
          <p:cNvPicPr>
            <a:picLocks noChangeAspect="1"/>
          </p:cNvPicPr>
          <p:nvPr/>
        </p:nvPicPr>
        <p:blipFill>
          <a:blip r:embed="rId3"/>
          <a:stretch>
            <a:fillRect/>
          </a:stretch>
        </p:blipFill>
        <p:spPr>
          <a:xfrm>
            <a:off x="2440325" y="1513370"/>
            <a:ext cx="6944728" cy="4731502"/>
          </a:xfrm>
          <a:prstGeom prst="rect">
            <a:avLst/>
          </a:prstGeom>
        </p:spPr>
      </p:pic>
    </p:spTree>
    <p:extLst>
      <p:ext uri="{BB962C8B-B14F-4D97-AF65-F5344CB8AC3E}">
        <p14:creationId xmlns:p14="http://schemas.microsoft.com/office/powerpoint/2010/main" val="3885970528"/>
      </p:ext>
    </p:extLst>
  </p:cSld>
  <p:clrMapOvr>
    <a:masterClrMapping/>
  </p:clrMapOvr>
  <p:transition advTm="1103">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ags/tag2.xml><?xml version="1.0" encoding="utf-8"?>
<p:tagLst xmlns:a="http://schemas.openxmlformats.org/drawingml/2006/main" xmlns:r="http://schemas.openxmlformats.org/officeDocument/2006/relationships" xmlns:p="http://schemas.openxmlformats.org/presentationml/2006/main">
  <p:tag name="TIMING" val="|2.8|16.3|31.7"/>
</p:tagLst>
</file>

<file path=ppt/tags/tag3.xml><?xml version="1.0" encoding="utf-8"?>
<p:tagLst xmlns:a="http://schemas.openxmlformats.org/drawingml/2006/main" xmlns:r="http://schemas.openxmlformats.org/officeDocument/2006/relationships" xmlns:p="http://schemas.openxmlformats.org/presentationml/2006/main">
  <p:tag name="TIMING" val="|7.5"/>
</p:tagLst>
</file>

<file path=ppt/tags/tag4.xml><?xml version="1.0" encoding="utf-8"?>
<p:tagLst xmlns:a="http://schemas.openxmlformats.org/drawingml/2006/main" xmlns:r="http://schemas.openxmlformats.org/officeDocument/2006/relationships" xmlns:p="http://schemas.openxmlformats.org/presentationml/2006/main">
  <p:tag name="TIMING" val="|2.9|2.4|28.4|21.5"/>
</p:tagLst>
</file>

<file path=ppt/tags/tag5.xml><?xml version="1.0" encoding="utf-8"?>
<p:tagLst xmlns:a="http://schemas.openxmlformats.org/drawingml/2006/main" xmlns:r="http://schemas.openxmlformats.org/officeDocument/2006/relationships" xmlns:p="http://schemas.openxmlformats.org/presentationml/2006/main">
  <p:tag name="TIMING" val="|0.5|40.7"/>
</p:tagLst>
</file>

<file path=ppt/theme/theme1.xml><?xml version="1.0" encoding="utf-8"?>
<a:theme xmlns:a="http://schemas.openxmlformats.org/drawingml/2006/main" name="modèle PPT EDHEC programme 16-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2363</TotalTime>
  <Words>760</Words>
  <Application>Microsoft Office PowerPoint</Application>
  <PresentationFormat>Widescreen</PresentationFormat>
  <Paragraphs>170</Paragraphs>
  <Slides>16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 2</vt:lpstr>
      <vt:lpstr>modèle PPT EDHEC programme 16-9</vt:lpstr>
      <vt:lpstr>Be a WHIZ IN BIZ and Viz</vt:lpstr>
      <vt:lpstr>PowerPoint Presentation</vt:lpstr>
      <vt:lpstr>Why Bring visualization to the Graduate classroom? </vt:lpstr>
      <vt:lpstr>How to introduce  visualization?</vt:lpstr>
      <vt:lpstr>How to introduce  visualization?</vt:lpstr>
      <vt:lpstr>How to introduce  visualization?</vt:lpstr>
      <vt:lpstr>assignment</vt:lpstr>
      <vt:lpstr>BEST Practices</vt:lpstr>
      <vt:lpstr>First prize team</vt:lpstr>
      <vt:lpstr>SEcond prize team</vt:lpstr>
      <vt:lpstr>Professor example</vt:lpstr>
      <vt:lpstr>Student feedback</vt:lpstr>
      <vt:lpstr>Student feedback</vt:lpstr>
      <vt:lpstr>PowerPoint Presentation</vt:lpstr>
      <vt:lpstr>corporate Partnerships – how did this develop?</vt:lpstr>
      <vt:lpstr>WWW.EDHEC.EDU</vt:lpstr>
    </vt:vector>
  </TitlesOfParts>
  <Company>Edhec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Valérie Gérard-Hirne</dc:creator>
  <cp:lastModifiedBy>RAndrews</cp:lastModifiedBy>
  <cp:revision>260</cp:revision>
  <dcterms:created xsi:type="dcterms:W3CDTF">2016-09-30T14:37:31Z</dcterms:created>
  <dcterms:modified xsi:type="dcterms:W3CDTF">2017-11-19T12:55:09Z</dcterms:modified>
</cp:coreProperties>
</file>