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68" r:id="rId4"/>
    <p:sldId id="273" r:id="rId5"/>
    <p:sldId id="271" r:id="rId6"/>
    <p:sldId id="262" r:id="rId7"/>
    <p:sldId id="269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7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5EBEE-80BA-40C8-86A9-1189D23DF69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31D44-08A9-4103-A958-1A12E67AAEAA}">
      <dgm:prSet phldrT="[Text]"/>
      <dgm:spPr/>
      <dgm:t>
        <a:bodyPr/>
        <a:lstStyle/>
        <a:p>
          <a:r>
            <a:rPr lang="en-US" u="sng" dirty="0"/>
            <a:t>Purchasing</a:t>
          </a:r>
        </a:p>
      </dgm:t>
    </dgm:pt>
    <dgm:pt modelId="{9C07A866-B577-4C06-BF4E-128969B436AA}" type="parTrans" cxnId="{6168F2F3-B72D-42A5-A0F5-EEC1AE83C5A1}">
      <dgm:prSet/>
      <dgm:spPr/>
      <dgm:t>
        <a:bodyPr/>
        <a:lstStyle/>
        <a:p>
          <a:endParaRPr lang="en-US"/>
        </a:p>
      </dgm:t>
    </dgm:pt>
    <dgm:pt modelId="{DB06BE8A-3E38-44C6-8065-6A9A16A6E8A0}" type="sibTrans" cxnId="{6168F2F3-B72D-42A5-A0F5-EEC1AE83C5A1}">
      <dgm:prSet/>
      <dgm:spPr/>
      <dgm:t>
        <a:bodyPr/>
        <a:lstStyle/>
        <a:p>
          <a:endParaRPr lang="en-US"/>
        </a:p>
      </dgm:t>
    </dgm:pt>
    <dgm:pt modelId="{D8CC98AE-7E14-4483-8AFD-A204791C086B}" type="asst">
      <dgm:prSet phldrT="[Text]"/>
      <dgm:spPr/>
      <dgm:t>
        <a:bodyPr/>
        <a:lstStyle/>
        <a:p>
          <a:r>
            <a:rPr lang="en-US" u="sng" dirty="0"/>
            <a:t>Supply Chain</a:t>
          </a:r>
        </a:p>
      </dgm:t>
    </dgm:pt>
    <dgm:pt modelId="{682D1247-1EFF-40AC-B5C1-84398CF6811F}" type="parTrans" cxnId="{11ED1D96-08A8-4FBA-AB02-BE53212C2DF3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C4A810E5-9AED-4BED-9F1D-E1571E812286}" type="sibTrans" cxnId="{11ED1D96-08A8-4FBA-AB02-BE53212C2DF3}">
      <dgm:prSet/>
      <dgm:spPr/>
      <dgm:t>
        <a:bodyPr/>
        <a:lstStyle/>
        <a:p>
          <a:endParaRPr lang="en-US"/>
        </a:p>
      </dgm:t>
    </dgm:pt>
    <dgm:pt modelId="{2E1DF76D-3B01-4A7A-8C17-74565C0ECF5D}">
      <dgm:prSet phldrT="[Text]"/>
      <dgm:spPr/>
      <dgm:t>
        <a:bodyPr/>
        <a:lstStyle/>
        <a:p>
          <a:r>
            <a:rPr lang="en-US" u="sng" dirty="0"/>
            <a:t>Business Analytics</a:t>
          </a:r>
        </a:p>
      </dgm:t>
    </dgm:pt>
    <dgm:pt modelId="{00E38E44-FA24-47C6-BFB5-77EDF015554B}" type="parTrans" cxnId="{9CCBD7B0-C6B9-44D0-BB92-886DA741203D}">
      <dgm:prSet/>
      <dgm:spPr/>
      <dgm:t>
        <a:bodyPr/>
        <a:lstStyle/>
        <a:p>
          <a:endParaRPr lang="en-US"/>
        </a:p>
      </dgm:t>
    </dgm:pt>
    <dgm:pt modelId="{4879E513-7C3E-4881-B8E9-07314714C0A7}" type="sibTrans" cxnId="{9CCBD7B0-C6B9-44D0-BB92-886DA741203D}">
      <dgm:prSet/>
      <dgm:spPr/>
      <dgm:t>
        <a:bodyPr/>
        <a:lstStyle/>
        <a:p>
          <a:endParaRPr lang="en-US"/>
        </a:p>
      </dgm:t>
    </dgm:pt>
    <dgm:pt modelId="{8EA4EAF6-3B19-4544-A579-24752BACCD21}" type="pres">
      <dgm:prSet presAssocID="{48B5EBEE-80BA-40C8-86A9-1189D23DF6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797171-C3EC-438C-BB67-DE0F667834D7}" type="pres">
      <dgm:prSet presAssocID="{2E1DF76D-3B01-4A7A-8C17-74565C0ECF5D}" presName="hierRoot1" presStyleCnt="0">
        <dgm:presLayoutVars>
          <dgm:hierBranch val="init"/>
        </dgm:presLayoutVars>
      </dgm:prSet>
      <dgm:spPr/>
    </dgm:pt>
    <dgm:pt modelId="{81A902C1-EFE7-4EB2-A1B3-4D94D31838AD}" type="pres">
      <dgm:prSet presAssocID="{2E1DF76D-3B01-4A7A-8C17-74565C0ECF5D}" presName="rootComposite1" presStyleCnt="0"/>
      <dgm:spPr/>
    </dgm:pt>
    <dgm:pt modelId="{CAD42171-D75E-4AF0-88EF-BDD263CE8BDF}" type="pres">
      <dgm:prSet presAssocID="{2E1DF76D-3B01-4A7A-8C17-74565C0ECF5D}" presName="rootText1" presStyleLbl="node0" presStyleIdx="0" presStyleCnt="3">
        <dgm:presLayoutVars>
          <dgm:chPref val="3"/>
        </dgm:presLayoutVars>
      </dgm:prSet>
      <dgm:spPr/>
    </dgm:pt>
    <dgm:pt modelId="{47807395-C2A0-458C-9D84-8A6B3B7C6BFA}" type="pres">
      <dgm:prSet presAssocID="{2E1DF76D-3B01-4A7A-8C17-74565C0ECF5D}" presName="rootConnector1" presStyleLbl="node1" presStyleIdx="0" presStyleCnt="0"/>
      <dgm:spPr/>
    </dgm:pt>
    <dgm:pt modelId="{9EF19D3C-2C76-47BD-98A6-7783D108BBA6}" type="pres">
      <dgm:prSet presAssocID="{2E1DF76D-3B01-4A7A-8C17-74565C0ECF5D}" presName="hierChild2" presStyleCnt="0"/>
      <dgm:spPr/>
    </dgm:pt>
    <dgm:pt modelId="{D93632D5-EEDB-4FBF-84A3-51DBB89C07F2}" type="pres">
      <dgm:prSet presAssocID="{2E1DF76D-3B01-4A7A-8C17-74565C0ECF5D}" presName="hierChild3" presStyleCnt="0"/>
      <dgm:spPr/>
    </dgm:pt>
    <dgm:pt modelId="{98564B7E-4772-4B24-B69E-1CFD904CCB98}" type="pres">
      <dgm:prSet presAssocID="{D8CC98AE-7E14-4483-8AFD-A204791C086B}" presName="hierRoot1" presStyleCnt="0">
        <dgm:presLayoutVars>
          <dgm:hierBranch val="init"/>
        </dgm:presLayoutVars>
      </dgm:prSet>
      <dgm:spPr/>
    </dgm:pt>
    <dgm:pt modelId="{F7A1B556-1136-4DC3-B9CE-408B708A5D97}" type="pres">
      <dgm:prSet presAssocID="{D8CC98AE-7E14-4483-8AFD-A204791C086B}" presName="rootComposite1" presStyleCnt="0"/>
      <dgm:spPr/>
    </dgm:pt>
    <dgm:pt modelId="{E9A216EF-DF49-49D0-9C2A-DA4DEAC07C7A}" type="pres">
      <dgm:prSet presAssocID="{D8CC98AE-7E14-4483-8AFD-A204791C086B}" presName="rootText1" presStyleLbl="node0" presStyleIdx="1" presStyleCnt="3">
        <dgm:presLayoutVars>
          <dgm:chPref val="3"/>
        </dgm:presLayoutVars>
      </dgm:prSet>
      <dgm:spPr/>
    </dgm:pt>
    <dgm:pt modelId="{F5F51FF5-A6FF-4F0C-8C39-ED8C29237044}" type="pres">
      <dgm:prSet presAssocID="{D8CC98AE-7E14-4483-8AFD-A204791C086B}" presName="rootConnector1" presStyleLbl="asst0" presStyleIdx="0" presStyleCnt="0"/>
      <dgm:spPr/>
    </dgm:pt>
    <dgm:pt modelId="{A0BA323B-1FAD-4DA7-9865-FCAD232CC3CA}" type="pres">
      <dgm:prSet presAssocID="{D8CC98AE-7E14-4483-8AFD-A204791C086B}" presName="hierChild2" presStyleCnt="0"/>
      <dgm:spPr/>
    </dgm:pt>
    <dgm:pt modelId="{F26D2569-668F-4883-8FDB-2BF35944478F}" type="pres">
      <dgm:prSet presAssocID="{D8CC98AE-7E14-4483-8AFD-A204791C086B}" presName="hierChild3" presStyleCnt="0"/>
      <dgm:spPr/>
    </dgm:pt>
    <dgm:pt modelId="{8C60C7E7-45FF-402D-AD8F-70700E2464CE}" type="pres">
      <dgm:prSet presAssocID="{BE431D44-08A9-4103-A958-1A12E67AAEAA}" presName="hierRoot1" presStyleCnt="0">
        <dgm:presLayoutVars>
          <dgm:hierBranch val="init"/>
        </dgm:presLayoutVars>
      </dgm:prSet>
      <dgm:spPr/>
    </dgm:pt>
    <dgm:pt modelId="{361A2FF3-0F64-4BF9-B09D-F7FCCE7C3FD0}" type="pres">
      <dgm:prSet presAssocID="{BE431D44-08A9-4103-A958-1A12E67AAEAA}" presName="rootComposite1" presStyleCnt="0"/>
      <dgm:spPr/>
    </dgm:pt>
    <dgm:pt modelId="{EFC1A3F3-77BC-474B-BA2D-3B1DF2E09B00}" type="pres">
      <dgm:prSet presAssocID="{BE431D44-08A9-4103-A958-1A12E67AAEAA}" presName="rootText1" presStyleLbl="node0" presStyleIdx="2" presStyleCnt="3">
        <dgm:presLayoutVars>
          <dgm:chPref val="3"/>
        </dgm:presLayoutVars>
      </dgm:prSet>
      <dgm:spPr/>
    </dgm:pt>
    <dgm:pt modelId="{0941610F-18A0-409A-B1F1-2479EA09ED66}" type="pres">
      <dgm:prSet presAssocID="{BE431D44-08A9-4103-A958-1A12E67AAEAA}" presName="rootConnector1" presStyleLbl="node1" presStyleIdx="0" presStyleCnt="0"/>
      <dgm:spPr/>
    </dgm:pt>
    <dgm:pt modelId="{B802FBC2-F51A-4622-9B04-092DA2C9ED7D}" type="pres">
      <dgm:prSet presAssocID="{BE431D44-08A9-4103-A958-1A12E67AAEAA}" presName="hierChild2" presStyleCnt="0"/>
      <dgm:spPr/>
    </dgm:pt>
    <dgm:pt modelId="{85E1F21F-1C0F-4459-86AD-5DD64DD4230E}" type="pres">
      <dgm:prSet presAssocID="{BE431D44-08A9-4103-A958-1A12E67AAEAA}" presName="hierChild3" presStyleCnt="0"/>
      <dgm:spPr/>
    </dgm:pt>
  </dgm:ptLst>
  <dgm:cxnLst>
    <dgm:cxn modelId="{1AEF2602-BD16-4E5E-8364-8DA2938695F9}" type="presOf" srcId="{D8CC98AE-7E14-4483-8AFD-A204791C086B}" destId="{E9A216EF-DF49-49D0-9C2A-DA4DEAC07C7A}" srcOrd="0" destOrd="0" presId="urn:microsoft.com/office/officeart/2005/8/layout/orgChart1"/>
    <dgm:cxn modelId="{7AD3C409-934B-4E01-81F4-05C170AA954C}" type="presOf" srcId="{2E1DF76D-3B01-4A7A-8C17-74565C0ECF5D}" destId="{47807395-C2A0-458C-9D84-8A6B3B7C6BFA}" srcOrd="1" destOrd="0" presId="urn:microsoft.com/office/officeart/2005/8/layout/orgChart1"/>
    <dgm:cxn modelId="{17936F28-CBBB-4773-9B5D-4A6F904BB041}" type="presOf" srcId="{2E1DF76D-3B01-4A7A-8C17-74565C0ECF5D}" destId="{CAD42171-D75E-4AF0-88EF-BDD263CE8BDF}" srcOrd="0" destOrd="0" presId="urn:microsoft.com/office/officeart/2005/8/layout/orgChart1"/>
    <dgm:cxn modelId="{1113D157-C8E9-4407-A8D7-1762FBDDC9E9}" type="presOf" srcId="{BE431D44-08A9-4103-A958-1A12E67AAEAA}" destId="{EFC1A3F3-77BC-474B-BA2D-3B1DF2E09B00}" srcOrd="0" destOrd="0" presId="urn:microsoft.com/office/officeart/2005/8/layout/orgChart1"/>
    <dgm:cxn modelId="{59AB695A-7BD3-41B4-93F7-E6866D1E96A8}" type="presOf" srcId="{D8CC98AE-7E14-4483-8AFD-A204791C086B}" destId="{F5F51FF5-A6FF-4F0C-8C39-ED8C29237044}" srcOrd="1" destOrd="0" presId="urn:microsoft.com/office/officeart/2005/8/layout/orgChart1"/>
    <dgm:cxn modelId="{11ED1D96-08A8-4FBA-AB02-BE53212C2DF3}" srcId="{48B5EBEE-80BA-40C8-86A9-1189D23DF691}" destId="{D8CC98AE-7E14-4483-8AFD-A204791C086B}" srcOrd="1" destOrd="0" parTransId="{682D1247-1EFF-40AC-B5C1-84398CF6811F}" sibTransId="{C4A810E5-9AED-4BED-9F1D-E1571E812286}"/>
    <dgm:cxn modelId="{9CCBD7B0-C6B9-44D0-BB92-886DA741203D}" srcId="{48B5EBEE-80BA-40C8-86A9-1189D23DF691}" destId="{2E1DF76D-3B01-4A7A-8C17-74565C0ECF5D}" srcOrd="0" destOrd="0" parTransId="{00E38E44-FA24-47C6-BFB5-77EDF015554B}" sibTransId="{4879E513-7C3E-4881-B8E9-07314714C0A7}"/>
    <dgm:cxn modelId="{5DC51AB5-F065-4E5F-A6BC-33001786543C}" type="presOf" srcId="{48B5EBEE-80BA-40C8-86A9-1189D23DF691}" destId="{8EA4EAF6-3B19-4544-A579-24752BACCD21}" srcOrd="0" destOrd="0" presId="urn:microsoft.com/office/officeart/2005/8/layout/orgChart1"/>
    <dgm:cxn modelId="{9E62A3E0-72C4-43C7-AE91-D28B0BE49D07}" type="presOf" srcId="{BE431D44-08A9-4103-A958-1A12E67AAEAA}" destId="{0941610F-18A0-409A-B1F1-2479EA09ED66}" srcOrd="1" destOrd="0" presId="urn:microsoft.com/office/officeart/2005/8/layout/orgChart1"/>
    <dgm:cxn modelId="{6168F2F3-B72D-42A5-A0F5-EEC1AE83C5A1}" srcId="{48B5EBEE-80BA-40C8-86A9-1189D23DF691}" destId="{BE431D44-08A9-4103-A958-1A12E67AAEAA}" srcOrd="2" destOrd="0" parTransId="{9C07A866-B577-4C06-BF4E-128969B436AA}" sibTransId="{DB06BE8A-3E38-44C6-8065-6A9A16A6E8A0}"/>
    <dgm:cxn modelId="{B999E0AA-60E3-4A3C-A08A-5C8E1B3E7203}" type="presParOf" srcId="{8EA4EAF6-3B19-4544-A579-24752BACCD21}" destId="{18797171-C3EC-438C-BB67-DE0F667834D7}" srcOrd="0" destOrd="0" presId="urn:microsoft.com/office/officeart/2005/8/layout/orgChart1"/>
    <dgm:cxn modelId="{9940A8F5-060C-414F-893C-7E36E6DE6BAE}" type="presParOf" srcId="{18797171-C3EC-438C-BB67-DE0F667834D7}" destId="{81A902C1-EFE7-4EB2-A1B3-4D94D31838AD}" srcOrd="0" destOrd="0" presId="urn:microsoft.com/office/officeart/2005/8/layout/orgChart1"/>
    <dgm:cxn modelId="{D8353ACD-BA41-4DEE-9BFA-8100574884F1}" type="presParOf" srcId="{81A902C1-EFE7-4EB2-A1B3-4D94D31838AD}" destId="{CAD42171-D75E-4AF0-88EF-BDD263CE8BDF}" srcOrd="0" destOrd="0" presId="urn:microsoft.com/office/officeart/2005/8/layout/orgChart1"/>
    <dgm:cxn modelId="{FC4D5A28-5AA3-4F20-97A1-A2BE9311024A}" type="presParOf" srcId="{81A902C1-EFE7-4EB2-A1B3-4D94D31838AD}" destId="{47807395-C2A0-458C-9D84-8A6B3B7C6BFA}" srcOrd="1" destOrd="0" presId="urn:microsoft.com/office/officeart/2005/8/layout/orgChart1"/>
    <dgm:cxn modelId="{171616D8-57CE-4459-959B-EDEF80015375}" type="presParOf" srcId="{18797171-C3EC-438C-BB67-DE0F667834D7}" destId="{9EF19D3C-2C76-47BD-98A6-7783D108BBA6}" srcOrd="1" destOrd="0" presId="urn:microsoft.com/office/officeart/2005/8/layout/orgChart1"/>
    <dgm:cxn modelId="{FFE3BBFF-C7A0-45D6-BBE5-C3D89F476B44}" type="presParOf" srcId="{18797171-C3EC-438C-BB67-DE0F667834D7}" destId="{D93632D5-EEDB-4FBF-84A3-51DBB89C07F2}" srcOrd="2" destOrd="0" presId="urn:microsoft.com/office/officeart/2005/8/layout/orgChart1"/>
    <dgm:cxn modelId="{C9E9C878-AB87-4334-8598-13056B346689}" type="presParOf" srcId="{8EA4EAF6-3B19-4544-A579-24752BACCD21}" destId="{98564B7E-4772-4B24-B69E-1CFD904CCB98}" srcOrd="1" destOrd="0" presId="urn:microsoft.com/office/officeart/2005/8/layout/orgChart1"/>
    <dgm:cxn modelId="{E4329EA7-809E-4696-94A0-AA9EF4435F36}" type="presParOf" srcId="{98564B7E-4772-4B24-B69E-1CFD904CCB98}" destId="{F7A1B556-1136-4DC3-B9CE-408B708A5D97}" srcOrd="0" destOrd="0" presId="urn:microsoft.com/office/officeart/2005/8/layout/orgChart1"/>
    <dgm:cxn modelId="{B121C302-3452-407C-BFFC-FE9A70419AAD}" type="presParOf" srcId="{F7A1B556-1136-4DC3-B9CE-408B708A5D97}" destId="{E9A216EF-DF49-49D0-9C2A-DA4DEAC07C7A}" srcOrd="0" destOrd="0" presId="urn:microsoft.com/office/officeart/2005/8/layout/orgChart1"/>
    <dgm:cxn modelId="{40510227-0C58-4A37-95AD-E9B5BFB75804}" type="presParOf" srcId="{F7A1B556-1136-4DC3-B9CE-408B708A5D97}" destId="{F5F51FF5-A6FF-4F0C-8C39-ED8C29237044}" srcOrd="1" destOrd="0" presId="urn:microsoft.com/office/officeart/2005/8/layout/orgChart1"/>
    <dgm:cxn modelId="{B9C33048-CBF7-4173-8BF4-2FDC0DD4E935}" type="presParOf" srcId="{98564B7E-4772-4B24-B69E-1CFD904CCB98}" destId="{A0BA323B-1FAD-4DA7-9865-FCAD232CC3CA}" srcOrd="1" destOrd="0" presId="urn:microsoft.com/office/officeart/2005/8/layout/orgChart1"/>
    <dgm:cxn modelId="{E4F472F0-85D2-4E7B-8E56-278DEB5FC4DA}" type="presParOf" srcId="{98564B7E-4772-4B24-B69E-1CFD904CCB98}" destId="{F26D2569-668F-4883-8FDB-2BF35944478F}" srcOrd="2" destOrd="0" presId="urn:microsoft.com/office/officeart/2005/8/layout/orgChart1"/>
    <dgm:cxn modelId="{9915415A-E21D-4099-8D35-70A12A2803EB}" type="presParOf" srcId="{8EA4EAF6-3B19-4544-A579-24752BACCD21}" destId="{8C60C7E7-45FF-402D-AD8F-70700E2464CE}" srcOrd="2" destOrd="0" presId="urn:microsoft.com/office/officeart/2005/8/layout/orgChart1"/>
    <dgm:cxn modelId="{197DF693-9E69-4447-9B8C-949F9780A1CE}" type="presParOf" srcId="{8C60C7E7-45FF-402D-AD8F-70700E2464CE}" destId="{361A2FF3-0F64-4BF9-B09D-F7FCCE7C3FD0}" srcOrd="0" destOrd="0" presId="urn:microsoft.com/office/officeart/2005/8/layout/orgChart1"/>
    <dgm:cxn modelId="{C8F43311-6F98-4C1F-B0B6-B7241E37AEC9}" type="presParOf" srcId="{361A2FF3-0F64-4BF9-B09D-F7FCCE7C3FD0}" destId="{EFC1A3F3-77BC-474B-BA2D-3B1DF2E09B00}" srcOrd="0" destOrd="0" presId="urn:microsoft.com/office/officeart/2005/8/layout/orgChart1"/>
    <dgm:cxn modelId="{B9AE5E78-8089-4531-AD3A-580B8AA66F1C}" type="presParOf" srcId="{361A2FF3-0F64-4BF9-B09D-F7FCCE7C3FD0}" destId="{0941610F-18A0-409A-B1F1-2479EA09ED66}" srcOrd="1" destOrd="0" presId="urn:microsoft.com/office/officeart/2005/8/layout/orgChart1"/>
    <dgm:cxn modelId="{311A6D5F-8776-4254-A29C-5D70F6967A25}" type="presParOf" srcId="{8C60C7E7-45FF-402D-AD8F-70700E2464CE}" destId="{B802FBC2-F51A-4622-9B04-092DA2C9ED7D}" srcOrd="1" destOrd="0" presId="urn:microsoft.com/office/officeart/2005/8/layout/orgChart1"/>
    <dgm:cxn modelId="{225E731D-2E8F-4E15-BCA6-A6144AF4C1E3}" type="presParOf" srcId="{8C60C7E7-45FF-402D-AD8F-70700E2464CE}" destId="{85E1F21F-1C0F-4459-86AD-5DD64DD423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B5EBEE-80BA-40C8-86A9-1189D23DF69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31D44-08A9-4103-A958-1A12E67AAEAA}">
      <dgm:prSet phldrT="[Text]"/>
      <dgm:spPr/>
      <dgm:t>
        <a:bodyPr/>
        <a:lstStyle/>
        <a:p>
          <a:r>
            <a:rPr lang="en-US" u="sng" dirty="0"/>
            <a:t>Advanced Statistics</a:t>
          </a:r>
        </a:p>
      </dgm:t>
    </dgm:pt>
    <dgm:pt modelId="{9C07A866-B577-4C06-BF4E-128969B436AA}" type="parTrans" cxnId="{6168F2F3-B72D-42A5-A0F5-EEC1AE83C5A1}">
      <dgm:prSet/>
      <dgm:spPr/>
      <dgm:t>
        <a:bodyPr/>
        <a:lstStyle/>
        <a:p>
          <a:endParaRPr lang="en-US"/>
        </a:p>
      </dgm:t>
    </dgm:pt>
    <dgm:pt modelId="{DB06BE8A-3E38-44C6-8065-6A9A16A6E8A0}" type="sibTrans" cxnId="{6168F2F3-B72D-42A5-A0F5-EEC1AE83C5A1}">
      <dgm:prSet/>
      <dgm:spPr/>
      <dgm:t>
        <a:bodyPr/>
        <a:lstStyle/>
        <a:p>
          <a:endParaRPr lang="en-US"/>
        </a:p>
      </dgm:t>
    </dgm:pt>
    <dgm:pt modelId="{D8CC98AE-7E14-4483-8AFD-A204791C086B}" type="asst">
      <dgm:prSet phldrT="[Text]"/>
      <dgm:spPr/>
      <dgm:t>
        <a:bodyPr/>
        <a:lstStyle/>
        <a:p>
          <a:r>
            <a:rPr lang="en-US" u="sng" dirty="0"/>
            <a:t>Big Data Analytics</a:t>
          </a:r>
        </a:p>
      </dgm:t>
    </dgm:pt>
    <dgm:pt modelId="{682D1247-1EFF-40AC-B5C1-84398CF6811F}" type="parTrans" cxnId="{11ED1D96-08A8-4FBA-AB02-BE53212C2DF3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C4A810E5-9AED-4BED-9F1D-E1571E812286}" type="sibTrans" cxnId="{11ED1D96-08A8-4FBA-AB02-BE53212C2DF3}">
      <dgm:prSet/>
      <dgm:spPr/>
      <dgm:t>
        <a:bodyPr/>
        <a:lstStyle/>
        <a:p>
          <a:endParaRPr lang="en-US"/>
        </a:p>
      </dgm:t>
    </dgm:pt>
    <dgm:pt modelId="{AD8FBA0E-DCE1-4285-AC5D-9091FB072CAD}">
      <dgm:prSet phldrT="[Text]"/>
      <dgm:spPr/>
      <dgm:t>
        <a:bodyPr/>
        <a:lstStyle/>
        <a:p>
          <a:r>
            <a:rPr lang="en-US" u="sng" dirty="0"/>
            <a:t>Database</a:t>
          </a:r>
        </a:p>
      </dgm:t>
    </dgm:pt>
    <dgm:pt modelId="{DD419CFD-5EEF-4CF1-A7D7-4393A589BFAE}" type="parTrans" cxnId="{D85EA635-64AE-4B6B-8BB9-49B2FA652B14}">
      <dgm:prSet/>
      <dgm:spPr/>
      <dgm:t>
        <a:bodyPr/>
        <a:lstStyle/>
        <a:p>
          <a:endParaRPr lang="en-US"/>
        </a:p>
      </dgm:t>
    </dgm:pt>
    <dgm:pt modelId="{7EB2015C-3B1B-491E-A32D-3AC794EFDF62}" type="sibTrans" cxnId="{D85EA635-64AE-4B6B-8BB9-49B2FA652B14}">
      <dgm:prSet/>
      <dgm:spPr/>
      <dgm:t>
        <a:bodyPr/>
        <a:lstStyle/>
        <a:p>
          <a:endParaRPr lang="en-US"/>
        </a:p>
      </dgm:t>
    </dgm:pt>
    <dgm:pt modelId="{2E1DF76D-3B01-4A7A-8C17-74565C0ECF5D}">
      <dgm:prSet phldrT="[Text]"/>
      <dgm:spPr/>
      <dgm:t>
        <a:bodyPr/>
        <a:lstStyle/>
        <a:p>
          <a:r>
            <a:rPr lang="en-US" u="sng" dirty="0"/>
            <a:t>Business Analytics</a:t>
          </a:r>
        </a:p>
      </dgm:t>
    </dgm:pt>
    <dgm:pt modelId="{00E38E44-FA24-47C6-BFB5-77EDF015554B}" type="parTrans" cxnId="{9CCBD7B0-C6B9-44D0-BB92-886DA741203D}">
      <dgm:prSet/>
      <dgm:spPr/>
      <dgm:t>
        <a:bodyPr/>
        <a:lstStyle/>
        <a:p>
          <a:endParaRPr lang="en-US"/>
        </a:p>
      </dgm:t>
    </dgm:pt>
    <dgm:pt modelId="{4879E513-7C3E-4881-B8E9-07314714C0A7}" type="sibTrans" cxnId="{9CCBD7B0-C6B9-44D0-BB92-886DA741203D}">
      <dgm:prSet/>
      <dgm:spPr/>
      <dgm:t>
        <a:bodyPr/>
        <a:lstStyle/>
        <a:p>
          <a:endParaRPr lang="en-US"/>
        </a:p>
      </dgm:t>
    </dgm:pt>
    <dgm:pt modelId="{8EA4EAF6-3B19-4544-A579-24752BACCD21}" type="pres">
      <dgm:prSet presAssocID="{48B5EBEE-80BA-40C8-86A9-1189D23DF6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797171-C3EC-438C-BB67-DE0F667834D7}" type="pres">
      <dgm:prSet presAssocID="{2E1DF76D-3B01-4A7A-8C17-74565C0ECF5D}" presName="hierRoot1" presStyleCnt="0">
        <dgm:presLayoutVars>
          <dgm:hierBranch val="init"/>
        </dgm:presLayoutVars>
      </dgm:prSet>
      <dgm:spPr/>
    </dgm:pt>
    <dgm:pt modelId="{81A902C1-EFE7-4EB2-A1B3-4D94D31838AD}" type="pres">
      <dgm:prSet presAssocID="{2E1DF76D-3B01-4A7A-8C17-74565C0ECF5D}" presName="rootComposite1" presStyleCnt="0"/>
      <dgm:spPr/>
    </dgm:pt>
    <dgm:pt modelId="{CAD42171-D75E-4AF0-88EF-BDD263CE8BDF}" type="pres">
      <dgm:prSet presAssocID="{2E1DF76D-3B01-4A7A-8C17-74565C0ECF5D}" presName="rootText1" presStyleLbl="node0" presStyleIdx="0" presStyleCnt="4">
        <dgm:presLayoutVars>
          <dgm:chPref val="3"/>
        </dgm:presLayoutVars>
      </dgm:prSet>
      <dgm:spPr/>
    </dgm:pt>
    <dgm:pt modelId="{47807395-C2A0-458C-9D84-8A6B3B7C6BFA}" type="pres">
      <dgm:prSet presAssocID="{2E1DF76D-3B01-4A7A-8C17-74565C0ECF5D}" presName="rootConnector1" presStyleLbl="node1" presStyleIdx="0" presStyleCnt="0"/>
      <dgm:spPr/>
    </dgm:pt>
    <dgm:pt modelId="{9EF19D3C-2C76-47BD-98A6-7783D108BBA6}" type="pres">
      <dgm:prSet presAssocID="{2E1DF76D-3B01-4A7A-8C17-74565C0ECF5D}" presName="hierChild2" presStyleCnt="0"/>
      <dgm:spPr/>
    </dgm:pt>
    <dgm:pt modelId="{D93632D5-EEDB-4FBF-84A3-51DBB89C07F2}" type="pres">
      <dgm:prSet presAssocID="{2E1DF76D-3B01-4A7A-8C17-74565C0ECF5D}" presName="hierChild3" presStyleCnt="0"/>
      <dgm:spPr/>
    </dgm:pt>
    <dgm:pt modelId="{98564B7E-4772-4B24-B69E-1CFD904CCB98}" type="pres">
      <dgm:prSet presAssocID="{D8CC98AE-7E14-4483-8AFD-A204791C086B}" presName="hierRoot1" presStyleCnt="0">
        <dgm:presLayoutVars>
          <dgm:hierBranch val="init"/>
        </dgm:presLayoutVars>
      </dgm:prSet>
      <dgm:spPr/>
    </dgm:pt>
    <dgm:pt modelId="{F7A1B556-1136-4DC3-B9CE-408B708A5D97}" type="pres">
      <dgm:prSet presAssocID="{D8CC98AE-7E14-4483-8AFD-A204791C086B}" presName="rootComposite1" presStyleCnt="0"/>
      <dgm:spPr/>
    </dgm:pt>
    <dgm:pt modelId="{E9A216EF-DF49-49D0-9C2A-DA4DEAC07C7A}" type="pres">
      <dgm:prSet presAssocID="{D8CC98AE-7E14-4483-8AFD-A204791C086B}" presName="rootText1" presStyleLbl="node0" presStyleIdx="1" presStyleCnt="4">
        <dgm:presLayoutVars>
          <dgm:chPref val="3"/>
        </dgm:presLayoutVars>
      </dgm:prSet>
      <dgm:spPr/>
    </dgm:pt>
    <dgm:pt modelId="{F5F51FF5-A6FF-4F0C-8C39-ED8C29237044}" type="pres">
      <dgm:prSet presAssocID="{D8CC98AE-7E14-4483-8AFD-A204791C086B}" presName="rootConnector1" presStyleLbl="asst0" presStyleIdx="0" presStyleCnt="0"/>
      <dgm:spPr/>
    </dgm:pt>
    <dgm:pt modelId="{A0BA323B-1FAD-4DA7-9865-FCAD232CC3CA}" type="pres">
      <dgm:prSet presAssocID="{D8CC98AE-7E14-4483-8AFD-A204791C086B}" presName="hierChild2" presStyleCnt="0"/>
      <dgm:spPr/>
    </dgm:pt>
    <dgm:pt modelId="{F26D2569-668F-4883-8FDB-2BF35944478F}" type="pres">
      <dgm:prSet presAssocID="{D8CC98AE-7E14-4483-8AFD-A204791C086B}" presName="hierChild3" presStyleCnt="0"/>
      <dgm:spPr/>
    </dgm:pt>
    <dgm:pt modelId="{8C60C7E7-45FF-402D-AD8F-70700E2464CE}" type="pres">
      <dgm:prSet presAssocID="{BE431D44-08A9-4103-A958-1A12E67AAEAA}" presName="hierRoot1" presStyleCnt="0">
        <dgm:presLayoutVars>
          <dgm:hierBranch val="init"/>
        </dgm:presLayoutVars>
      </dgm:prSet>
      <dgm:spPr/>
    </dgm:pt>
    <dgm:pt modelId="{361A2FF3-0F64-4BF9-B09D-F7FCCE7C3FD0}" type="pres">
      <dgm:prSet presAssocID="{BE431D44-08A9-4103-A958-1A12E67AAEAA}" presName="rootComposite1" presStyleCnt="0"/>
      <dgm:spPr/>
    </dgm:pt>
    <dgm:pt modelId="{EFC1A3F3-77BC-474B-BA2D-3B1DF2E09B00}" type="pres">
      <dgm:prSet presAssocID="{BE431D44-08A9-4103-A958-1A12E67AAEAA}" presName="rootText1" presStyleLbl="node0" presStyleIdx="2" presStyleCnt="4">
        <dgm:presLayoutVars>
          <dgm:chPref val="3"/>
        </dgm:presLayoutVars>
      </dgm:prSet>
      <dgm:spPr/>
    </dgm:pt>
    <dgm:pt modelId="{0941610F-18A0-409A-B1F1-2479EA09ED66}" type="pres">
      <dgm:prSet presAssocID="{BE431D44-08A9-4103-A958-1A12E67AAEAA}" presName="rootConnector1" presStyleLbl="node1" presStyleIdx="0" presStyleCnt="0"/>
      <dgm:spPr/>
    </dgm:pt>
    <dgm:pt modelId="{B802FBC2-F51A-4622-9B04-092DA2C9ED7D}" type="pres">
      <dgm:prSet presAssocID="{BE431D44-08A9-4103-A958-1A12E67AAEAA}" presName="hierChild2" presStyleCnt="0"/>
      <dgm:spPr/>
    </dgm:pt>
    <dgm:pt modelId="{85E1F21F-1C0F-4459-86AD-5DD64DD4230E}" type="pres">
      <dgm:prSet presAssocID="{BE431D44-08A9-4103-A958-1A12E67AAEAA}" presName="hierChild3" presStyleCnt="0"/>
      <dgm:spPr/>
    </dgm:pt>
    <dgm:pt modelId="{FD8C94C4-FC8B-475F-B484-6A575FD978F6}" type="pres">
      <dgm:prSet presAssocID="{AD8FBA0E-DCE1-4285-AC5D-9091FB072CAD}" presName="hierRoot1" presStyleCnt="0">
        <dgm:presLayoutVars>
          <dgm:hierBranch val="init"/>
        </dgm:presLayoutVars>
      </dgm:prSet>
      <dgm:spPr/>
    </dgm:pt>
    <dgm:pt modelId="{2AB3F712-9DD8-4089-AD92-249AC53D25B1}" type="pres">
      <dgm:prSet presAssocID="{AD8FBA0E-DCE1-4285-AC5D-9091FB072CAD}" presName="rootComposite1" presStyleCnt="0"/>
      <dgm:spPr/>
    </dgm:pt>
    <dgm:pt modelId="{7C84693C-0BD5-41DD-AE1F-167B5A853CDE}" type="pres">
      <dgm:prSet presAssocID="{AD8FBA0E-DCE1-4285-AC5D-9091FB072CAD}" presName="rootText1" presStyleLbl="node0" presStyleIdx="3" presStyleCnt="4">
        <dgm:presLayoutVars>
          <dgm:chPref val="3"/>
        </dgm:presLayoutVars>
      </dgm:prSet>
      <dgm:spPr/>
    </dgm:pt>
    <dgm:pt modelId="{67D0858A-E122-4A70-ABF9-D26C4837B99E}" type="pres">
      <dgm:prSet presAssocID="{AD8FBA0E-DCE1-4285-AC5D-9091FB072CAD}" presName="rootConnector1" presStyleLbl="node1" presStyleIdx="0" presStyleCnt="0"/>
      <dgm:spPr/>
    </dgm:pt>
    <dgm:pt modelId="{DE4180C7-74D2-48CC-ACCD-5A98B1A95312}" type="pres">
      <dgm:prSet presAssocID="{AD8FBA0E-DCE1-4285-AC5D-9091FB072CAD}" presName="hierChild2" presStyleCnt="0"/>
      <dgm:spPr/>
    </dgm:pt>
    <dgm:pt modelId="{B469AC92-D6D8-4014-AEBB-582A2ECFE5AF}" type="pres">
      <dgm:prSet presAssocID="{AD8FBA0E-DCE1-4285-AC5D-9091FB072CAD}" presName="hierChild3" presStyleCnt="0"/>
      <dgm:spPr/>
    </dgm:pt>
  </dgm:ptLst>
  <dgm:cxnLst>
    <dgm:cxn modelId="{1AEF2602-BD16-4E5E-8364-8DA2938695F9}" type="presOf" srcId="{D8CC98AE-7E14-4483-8AFD-A204791C086B}" destId="{E9A216EF-DF49-49D0-9C2A-DA4DEAC07C7A}" srcOrd="0" destOrd="0" presId="urn:microsoft.com/office/officeart/2005/8/layout/orgChart1"/>
    <dgm:cxn modelId="{7AD3C409-934B-4E01-81F4-05C170AA954C}" type="presOf" srcId="{2E1DF76D-3B01-4A7A-8C17-74565C0ECF5D}" destId="{47807395-C2A0-458C-9D84-8A6B3B7C6BFA}" srcOrd="1" destOrd="0" presId="urn:microsoft.com/office/officeart/2005/8/layout/orgChart1"/>
    <dgm:cxn modelId="{17936F28-CBBB-4773-9B5D-4A6F904BB041}" type="presOf" srcId="{2E1DF76D-3B01-4A7A-8C17-74565C0ECF5D}" destId="{CAD42171-D75E-4AF0-88EF-BDD263CE8BDF}" srcOrd="0" destOrd="0" presId="urn:microsoft.com/office/officeart/2005/8/layout/orgChart1"/>
    <dgm:cxn modelId="{D85EA635-64AE-4B6B-8BB9-49B2FA652B14}" srcId="{48B5EBEE-80BA-40C8-86A9-1189D23DF691}" destId="{AD8FBA0E-DCE1-4285-AC5D-9091FB072CAD}" srcOrd="3" destOrd="0" parTransId="{DD419CFD-5EEF-4CF1-A7D7-4393A589BFAE}" sibTransId="{7EB2015C-3B1B-491E-A32D-3AC794EFDF62}"/>
    <dgm:cxn modelId="{7333AD4E-3F2E-4A99-88B4-3D925AB8849A}" type="presOf" srcId="{AD8FBA0E-DCE1-4285-AC5D-9091FB072CAD}" destId="{7C84693C-0BD5-41DD-AE1F-167B5A853CDE}" srcOrd="0" destOrd="0" presId="urn:microsoft.com/office/officeart/2005/8/layout/orgChart1"/>
    <dgm:cxn modelId="{1113D157-C8E9-4407-A8D7-1762FBDDC9E9}" type="presOf" srcId="{BE431D44-08A9-4103-A958-1A12E67AAEAA}" destId="{EFC1A3F3-77BC-474B-BA2D-3B1DF2E09B00}" srcOrd="0" destOrd="0" presId="urn:microsoft.com/office/officeart/2005/8/layout/orgChart1"/>
    <dgm:cxn modelId="{59AB695A-7BD3-41B4-93F7-E6866D1E96A8}" type="presOf" srcId="{D8CC98AE-7E14-4483-8AFD-A204791C086B}" destId="{F5F51FF5-A6FF-4F0C-8C39-ED8C29237044}" srcOrd="1" destOrd="0" presId="urn:microsoft.com/office/officeart/2005/8/layout/orgChart1"/>
    <dgm:cxn modelId="{11ED1D96-08A8-4FBA-AB02-BE53212C2DF3}" srcId="{48B5EBEE-80BA-40C8-86A9-1189D23DF691}" destId="{D8CC98AE-7E14-4483-8AFD-A204791C086B}" srcOrd="1" destOrd="0" parTransId="{682D1247-1EFF-40AC-B5C1-84398CF6811F}" sibTransId="{C4A810E5-9AED-4BED-9F1D-E1571E812286}"/>
    <dgm:cxn modelId="{9CCBD7B0-C6B9-44D0-BB92-886DA741203D}" srcId="{48B5EBEE-80BA-40C8-86A9-1189D23DF691}" destId="{2E1DF76D-3B01-4A7A-8C17-74565C0ECF5D}" srcOrd="0" destOrd="0" parTransId="{00E38E44-FA24-47C6-BFB5-77EDF015554B}" sibTransId="{4879E513-7C3E-4881-B8E9-07314714C0A7}"/>
    <dgm:cxn modelId="{5DC51AB5-F065-4E5F-A6BC-33001786543C}" type="presOf" srcId="{48B5EBEE-80BA-40C8-86A9-1189D23DF691}" destId="{8EA4EAF6-3B19-4544-A579-24752BACCD21}" srcOrd="0" destOrd="0" presId="urn:microsoft.com/office/officeart/2005/8/layout/orgChart1"/>
    <dgm:cxn modelId="{7C45E5D4-DD02-4116-8B4B-0C01F6028A16}" type="presOf" srcId="{AD8FBA0E-DCE1-4285-AC5D-9091FB072CAD}" destId="{67D0858A-E122-4A70-ABF9-D26C4837B99E}" srcOrd="1" destOrd="0" presId="urn:microsoft.com/office/officeart/2005/8/layout/orgChart1"/>
    <dgm:cxn modelId="{9E62A3E0-72C4-43C7-AE91-D28B0BE49D07}" type="presOf" srcId="{BE431D44-08A9-4103-A958-1A12E67AAEAA}" destId="{0941610F-18A0-409A-B1F1-2479EA09ED66}" srcOrd="1" destOrd="0" presId="urn:microsoft.com/office/officeart/2005/8/layout/orgChart1"/>
    <dgm:cxn modelId="{6168F2F3-B72D-42A5-A0F5-EEC1AE83C5A1}" srcId="{48B5EBEE-80BA-40C8-86A9-1189D23DF691}" destId="{BE431D44-08A9-4103-A958-1A12E67AAEAA}" srcOrd="2" destOrd="0" parTransId="{9C07A866-B577-4C06-BF4E-128969B436AA}" sibTransId="{DB06BE8A-3E38-44C6-8065-6A9A16A6E8A0}"/>
    <dgm:cxn modelId="{B999E0AA-60E3-4A3C-A08A-5C8E1B3E7203}" type="presParOf" srcId="{8EA4EAF6-3B19-4544-A579-24752BACCD21}" destId="{18797171-C3EC-438C-BB67-DE0F667834D7}" srcOrd="0" destOrd="0" presId="urn:microsoft.com/office/officeart/2005/8/layout/orgChart1"/>
    <dgm:cxn modelId="{9940A8F5-060C-414F-893C-7E36E6DE6BAE}" type="presParOf" srcId="{18797171-C3EC-438C-BB67-DE0F667834D7}" destId="{81A902C1-EFE7-4EB2-A1B3-4D94D31838AD}" srcOrd="0" destOrd="0" presId="urn:microsoft.com/office/officeart/2005/8/layout/orgChart1"/>
    <dgm:cxn modelId="{D8353ACD-BA41-4DEE-9BFA-8100574884F1}" type="presParOf" srcId="{81A902C1-EFE7-4EB2-A1B3-4D94D31838AD}" destId="{CAD42171-D75E-4AF0-88EF-BDD263CE8BDF}" srcOrd="0" destOrd="0" presId="urn:microsoft.com/office/officeart/2005/8/layout/orgChart1"/>
    <dgm:cxn modelId="{FC4D5A28-5AA3-4F20-97A1-A2BE9311024A}" type="presParOf" srcId="{81A902C1-EFE7-4EB2-A1B3-4D94D31838AD}" destId="{47807395-C2A0-458C-9D84-8A6B3B7C6BFA}" srcOrd="1" destOrd="0" presId="urn:microsoft.com/office/officeart/2005/8/layout/orgChart1"/>
    <dgm:cxn modelId="{171616D8-57CE-4459-959B-EDEF80015375}" type="presParOf" srcId="{18797171-C3EC-438C-BB67-DE0F667834D7}" destId="{9EF19D3C-2C76-47BD-98A6-7783D108BBA6}" srcOrd="1" destOrd="0" presId="urn:microsoft.com/office/officeart/2005/8/layout/orgChart1"/>
    <dgm:cxn modelId="{FFE3BBFF-C7A0-45D6-BBE5-C3D89F476B44}" type="presParOf" srcId="{18797171-C3EC-438C-BB67-DE0F667834D7}" destId="{D93632D5-EEDB-4FBF-84A3-51DBB89C07F2}" srcOrd="2" destOrd="0" presId="urn:microsoft.com/office/officeart/2005/8/layout/orgChart1"/>
    <dgm:cxn modelId="{C9E9C878-AB87-4334-8598-13056B346689}" type="presParOf" srcId="{8EA4EAF6-3B19-4544-A579-24752BACCD21}" destId="{98564B7E-4772-4B24-B69E-1CFD904CCB98}" srcOrd="1" destOrd="0" presId="urn:microsoft.com/office/officeart/2005/8/layout/orgChart1"/>
    <dgm:cxn modelId="{E4329EA7-809E-4696-94A0-AA9EF4435F36}" type="presParOf" srcId="{98564B7E-4772-4B24-B69E-1CFD904CCB98}" destId="{F7A1B556-1136-4DC3-B9CE-408B708A5D97}" srcOrd="0" destOrd="0" presId="urn:microsoft.com/office/officeart/2005/8/layout/orgChart1"/>
    <dgm:cxn modelId="{B121C302-3452-407C-BFFC-FE9A70419AAD}" type="presParOf" srcId="{F7A1B556-1136-4DC3-B9CE-408B708A5D97}" destId="{E9A216EF-DF49-49D0-9C2A-DA4DEAC07C7A}" srcOrd="0" destOrd="0" presId="urn:microsoft.com/office/officeart/2005/8/layout/orgChart1"/>
    <dgm:cxn modelId="{40510227-0C58-4A37-95AD-E9B5BFB75804}" type="presParOf" srcId="{F7A1B556-1136-4DC3-B9CE-408B708A5D97}" destId="{F5F51FF5-A6FF-4F0C-8C39-ED8C29237044}" srcOrd="1" destOrd="0" presId="urn:microsoft.com/office/officeart/2005/8/layout/orgChart1"/>
    <dgm:cxn modelId="{B9C33048-CBF7-4173-8BF4-2FDC0DD4E935}" type="presParOf" srcId="{98564B7E-4772-4B24-B69E-1CFD904CCB98}" destId="{A0BA323B-1FAD-4DA7-9865-FCAD232CC3CA}" srcOrd="1" destOrd="0" presId="urn:microsoft.com/office/officeart/2005/8/layout/orgChart1"/>
    <dgm:cxn modelId="{E4F472F0-85D2-4E7B-8E56-278DEB5FC4DA}" type="presParOf" srcId="{98564B7E-4772-4B24-B69E-1CFD904CCB98}" destId="{F26D2569-668F-4883-8FDB-2BF35944478F}" srcOrd="2" destOrd="0" presId="urn:microsoft.com/office/officeart/2005/8/layout/orgChart1"/>
    <dgm:cxn modelId="{9915415A-E21D-4099-8D35-70A12A2803EB}" type="presParOf" srcId="{8EA4EAF6-3B19-4544-A579-24752BACCD21}" destId="{8C60C7E7-45FF-402D-AD8F-70700E2464CE}" srcOrd="2" destOrd="0" presId="urn:microsoft.com/office/officeart/2005/8/layout/orgChart1"/>
    <dgm:cxn modelId="{197DF693-9E69-4447-9B8C-949F9780A1CE}" type="presParOf" srcId="{8C60C7E7-45FF-402D-AD8F-70700E2464CE}" destId="{361A2FF3-0F64-4BF9-B09D-F7FCCE7C3FD0}" srcOrd="0" destOrd="0" presId="urn:microsoft.com/office/officeart/2005/8/layout/orgChart1"/>
    <dgm:cxn modelId="{C8F43311-6F98-4C1F-B0B6-B7241E37AEC9}" type="presParOf" srcId="{361A2FF3-0F64-4BF9-B09D-F7FCCE7C3FD0}" destId="{EFC1A3F3-77BC-474B-BA2D-3B1DF2E09B00}" srcOrd="0" destOrd="0" presId="urn:microsoft.com/office/officeart/2005/8/layout/orgChart1"/>
    <dgm:cxn modelId="{B9AE5E78-8089-4531-AD3A-580B8AA66F1C}" type="presParOf" srcId="{361A2FF3-0F64-4BF9-B09D-F7FCCE7C3FD0}" destId="{0941610F-18A0-409A-B1F1-2479EA09ED66}" srcOrd="1" destOrd="0" presId="urn:microsoft.com/office/officeart/2005/8/layout/orgChart1"/>
    <dgm:cxn modelId="{311A6D5F-8776-4254-A29C-5D70F6967A25}" type="presParOf" srcId="{8C60C7E7-45FF-402D-AD8F-70700E2464CE}" destId="{B802FBC2-F51A-4622-9B04-092DA2C9ED7D}" srcOrd="1" destOrd="0" presId="urn:microsoft.com/office/officeart/2005/8/layout/orgChart1"/>
    <dgm:cxn modelId="{225E731D-2E8F-4E15-BCA6-A6144AF4C1E3}" type="presParOf" srcId="{8C60C7E7-45FF-402D-AD8F-70700E2464CE}" destId="{85E1F21F-1C0F-4459-86AD-5DD64DD4230E}" srcOrd="2" destOrd="0" presId="urn:microsoft.com/office/officeart/2005/8/layout/orgChart1"/>
    <dgm:cxn modelId="{4240C6FF-55F5-4FE5-AD2B-A6FD18126A6D}" type="presParOf" srcId="{8EA4EAF6-3B19-4544-A579-24752BACCD21}" destId="{FD8C94C4-FC8B-475F-B484-6A575FD978F6}" srcOrd="3" destOrd="0" presId="urn:microsoft.com/office/officeart/2005/8/layout/orgChart1"/>
    <dgm:cxn modelId="{4EBB09C8-7A7E-44F2-89D1-66B25BFC2115}" type="presParOf" srcId="{FD8C94C4-FC8B-475F-B484-6A575FD978F6}" destId="{2AB3F712-9DD8-4089-AD92-249AC53D25B1}" srcOrd="0" destOrd="0" presId="urn:microsoft.com/office/officeart/2005/8/layout/orgChart1"/>
    <dgm:cxn modelId="{E4A6B118-EA5A-4108-923D-8DBAD66CA260}" type="presParOf" srcId="{2AB3F712-9DD8-4089-AD92-249AC53D25B1}" destId="{7C84693C-0BD5-41DD-AE1F-167B5A853CDE}" srcOrd="0" destOrd="0" presId="urn:microsoft.com/office/officeart/2005/8/layout/orgChart1"/>
    <dgm:cxn modelId="{546A1EFE-8AC9-41F9-A6FC-9766BF03365B}" type="presParOf" srcId="{2AB3F712-9DD8-4089-AD92-249AC53D25B1}" destId="{67D0858A-E122-4A70-ABF9-D26C4837B99E}" srcOrd="1" destOrd="0" presId="urn:microsoft.com/office/officeart/2005/8/layout/orgChart1"/>
    <dgm:cxn modelId="{A681E8B5-6B4B-4B64-B7BD-B6EE23088A25}" type="presParOf" srcId="{FD8C94C4-FC8B-475F-B484-6A575FD978F6}" destId="{DE4180C7-74D2-48CC-ACCD-5A98B1A95312}" srcOrd="1" destOrd="0" presId="urn:microsoft.com/office/officeart/2005/8/layout/orgChart1"/>
    <dgm:cxn modelId="{81405DA9-CC53-421B-8A8B-F64E4CBB3E84}" type="presParOf" srcId="{FD8C94C4-FC8B-475F-B484-6A575FD978F6}" destId="{B469AC92-D6D8-4014-AEBB-582A2ECFE5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B5EBEE-80BA-40C8-86A9-1189D23DF69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31D44-08A9-4103-A958-1A12E67AAEAA}">
      <dgm:prSet phldrT="[Text]"/>
      <dgm:spPr/>
      <dgm:t>
        <a:bodyPr/>
        <a:lstStyle/>
        <a:p>
          <a:r>
            <a:rPr lang="en-US" u="sng" dirty="0"/>
            <a:t>Advanced Statistics</a:t>
          </a:r>
        </a:p>
      </dgm:t>
    </dgm:pt>
    <dgm:pt modelId="{9C07A866-B577-4C06-BF4E-128969B436AA}" type="parTrans" cxnId="{6168F2F3-B72D-42A5-A0F5-EEC1AE83C5A1}">
      <dgm:prSet/>
      <dgm:spPr/>
      <dgm:t>
        <a:bodyPr/>
        <a:lstStyle/>
        <a:p>
          <a:endParaRPr lang="en-US"/>
        </a:p>
      </dgm:t>
    </dgm:pt>
    <dgm:pt modelId="{DB06BE8A-3E38-44C6-8065-6A9A16A6E8A0}" type="sibTrans" cxnId="{6168F2F3-B72D-42A5-A0F5-EEC1AE83C5A1}">
      <dgm:prSet/>
      <dgm:spPr/>
      <dgm:t>
        <a:bodyPr/>
        <a:lstStyle/>
        <a:p>
          <a:endParaRPr lang="en-US"/>
        </a:p>
      </dgm:t>
    </dgm:pt>
    <dgm:pt modelId="{D8CC98AE-7E14-4483-8AFD-A204791C086B}" type="asst">
      <dgm:prSet phldrT="[Text]"/>
      <dgm:spPr/>
      <dgm:t>
        <a:bodyPr/>
        <a:lstStyle/>
        <a:p>
          <a:r>
            <a:rPr lang="en-US" dirty="0"/>
            <a:t>Prescriptive Analytics</a:t>
          </a:r>
        </a:p>
      </dgm:t>
    </dgm:pt>
    <dgm:pt modelId="{682D1247-1EFF-40AC-B5C1-84398CF6811F}" type="parTrans" cxnId="{11ED1D96-08A8-4FBA-AB02-BE53212C2DF3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C4A810E5-9AED-4BED-9F1D-E1571E812286}" type="sibTrans" cxnId="{11ED1D96-08A8-4FBA-AB02-BE53212C2DF3}">
      <dgm:prSet/>
      <dgm:spPr/>
      <dgm:t>
        <a:bodyPr/>
        <a:lstStyle/>
        <a:p>
          <a:endParaRPr lang="en-US"/>
        </a:p>
      </dgm:t>
    </dgm:pt>
    <dgm:pt modelId="{AD8FBA0E-DCE1-4285-AC5D-9091FB072CAD}">
      <dgm:prSet phldrT="[Text]"/>
      <dgm:spPr/>
      <dgm:t>
        <a:bodyPr/>
        <a:lstStyle/>
        <a:p>
          <a:r>
            <a:rPr lang="en-US" u="sng" dirty="0"/>
            <a:t>Database</a:t>
          </a:r>
        </a:p>
      </dgm:t>
    </dgm:pt>
    <dgm:pt modelId="{DD419CFD-5EEF-4CF1-A7D7-4393A589BFAE}" type="parTrans" cxnId="{D85EA635-64AE-4B6B-8BB9-49B2FA652B14}">
      <dgm:prSet/>
      <dgm:spPr/>
      <dgm:t>
        <a:bodyPr/>
        <a:lstStyle/>
        <a:p>
          <a:endParaRPr lang="en-US"/>
        </a:p>
      </dgm:t>
    </dgm:pt>
    <dgm:pt modelId="{7EB2015C-3B1B-491E-A32D-3AC794EFDF62}" type="sibTrans" cxnId="{D85EA635-64AE-4B6B-8BB9-49B2FA652B14}">
      <dgm:prSet/>
      <dgm:spPr/>
      <dgm:t>
        <a:bodyPr/>
        <a:lstStyle/>
        <a:p>
          <a:endParaRPr lang="en-US"/>
        </a:p>
      </dgm:t>
    </dgm:pt>
    <dgm:pt modelId="{2E1DF76D-3B01-4A7A-8C17-74565C0ECF5D}">
      <dgm:prSet phldrT="[Text]"/>
      <dgm:spPr/>
      <dgm:t>
        <a:bodyPr/>
        <a:lstStyle/>
        <a:p>
          <a:r>
            <a:rPr lang="en-US" u="sng" dirty="0"/>
            <a:t>Business Analytics</a:t>
          </a:r>
        </a:p>
      </dgm:t>
    </dgm:pt>
    <dgm:pt modelId="{00E38E44-FA24-47C6-BFB5-77EDF015554B}" type="parTrans" cxnId="{9CCBD7B0-C6B9-44D0-BB92-886DA741203D}">
      <dgm:prSet/>
      <dgm:spPr/>
      <dgm:t>
        <a:bodyPr/>
        <a:lstStyle/>
        <a:p>
          <a:endParaRPr lang="en-US"/>
        </a:p>
      </dgm:t>
    </dgm:pt>
    <dgm:pt modelId="{4879E513-7C3E-4881-B8E9-07314714C0A7}" type="sibTrans" cxnId="{9CCBD7B0-C6B9-44D0-BB92-886DA741203D}">
      <dgm:prSet/>
      <dgm:spPr/>
      <dgm:t>
        <a:bodyPr/>
        <a:lstStyle/>
        <a:p>
          <a:endParaRPr lang="en-US"/>
        </a:p>
      </dgm:t>
    </dgm:pt>
    <dgm:pt modelId="{EA41CE8B-5C1D-4FC4-A46E-927ABF6624DC}" type="asst">
      <dgm:prSet phldrT="[Text]"/>
      <dgm:spPr/>
      <dgm:t>
        <a:bodyPr/>
        <a:lstStyle/>
        <a:p>
          <a:r>
            <a:rPr lang="en-US" u="sng" dirty="0"/>
            <a:t>Predictive Analytics</a:t>
          </a:r>
        </a:p>
      </dgm:t>
    </dgm:pt>
    <dgm:pt modelId="{CD6B8E01-3C18-4465-AD45-ABE9BBA3C93B}" type="parTrans" cxnId="{F15A4E90-333F-4F73-9C78-E37B853691C7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22B1B316-77C2-4F3C-B1EB-2ECB73C7F8DF}" type="sibTrans" cxnId="{F15A4E90-333F-4F73-9C78-E37B853691C7}">
      <dgm:prSet/>
      <dgm:spPr/>
      <dgm:t>
        <a:bodyPr/>
        <a:lstStyle/>
        <a:p>
          <a:endParaRPr lang="en-US"/>
        </a:p>
      </dgm:t>
    </dgm:pt>
    <dgm:pt modelId="{3FEC0F0D-136B-49D2-96CB-4C3B2EAEB6A9}" type="asst">
      <dgm:prSet phldrT="[Text]"/>
      <dgm:spPr/>
      <dgm:t>
        <a:bodyPr/>
        <a:lstStyle/>
        <a:p>
          <a:r>
            <a:rPr lang="en-US" dirty="0"/>
            <a:t>Simulation</a:t>
          </a:r>
        </a:p>
      </dgm:t>
    </dgm:pt>
    <dgm:pt modelId="{994FB834-C280-4263-A6F0-CBC39A97078D}" type="parTrans" cxnId="{D82A7022-26B7-48EE-B2F4-4F20EA492A38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bg1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D68C9E15-ADD3-482F-AD6E-B89C18875453}" type="sibTrans" cxnId="{D82A7022-26B7-48EE-B2F4-4F20EA492A38}">
      <dgm:prSet/>
      <dgm:spPr/>
      <dgm:t>
        <a:bodyPr/>
        <a:lstStyle/>
        <a:p>
          <a:endParaRPr lang="en-US"/>
        </a:p>
      </dgm:t>
    </dgm:pt>
    <dgm:pt modelId="{09007B1B-DB7B-499D-94E2-233F82EAC8FA}" type="asst">
      <dgm:prSet phldrT="[Text]"/>
      <dgm:spPr/>
      <dgm:t>
        <a:bodyPr/>
        <a:lstStyle/>
        <a:p>
          <a:r>
            <a:rPr lang="en-US" dirty="0"/>
            <a:t>Optimization</a:t>
          </a:r>
        </a:p>
      </dgm:t>
    </dgm:pt>
    <dgm:pt modelId="{849B423B-276E-4B5F-A21C-F33E73F84CD3}" type="parTrans" cxnId="{2B793342-FBFB-43CD-ADEF-6FA66407919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bg1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415C2EB-E2DB-4E12-8D18-E3869C01AF8F}" type="sibTrans" cxnId="{2B793342-FBFB-43CD-ADEF-6FA664079195}">
      <dgm:prSet/>
      <dgm:spPr/>
      <dgm:t>
        <a:bodyPr/>
        <a:lstStyle/>
        <a:p>
          <a:endParaRPr lang="en-US"/>
        </a:p>
      </dgm:t>
    </dgm:pt>
    <dgm:pt modelId="{158D22F5-938A-444B-98DE-B9EC2E329577}" type="asst">
      <dgm:prSet phldrT="[Text]"/>
      <dgm:spPr/>
      <dgm:t>
        <a:bodyPr/>
        <a:lstStyle/>
        <a:p>
          <a:r>
            <a:rPr lang="en-US" dirty="0"/>
            <a:t>Healthcare Analytics</a:t>
          </a:r>
        </a:p>
      </dgm:t>
    </dgm:pt>
    <dgm:pt modelId="{A9F791DB-BE5A-44D6-A89E-FE30334D72CF}" type="parTrans" cxnId="{C15E705E-55D1-426E-BF48-B635A6FAD471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bg1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21809C9D-3EBA-4F9F-94C6-29FEF1D89315}" type="sibTrans" cxnId="{C15E705E-55D1-426E-BF48-B635A6FAD471}">
      <dgm:prSet/>
      <dgm:spPr/>
      <dgm:t>
        <a:bodyPr/>
        <a:lstStyle/>
        <a:p>
          <a:endParaRPr lang="en-US"/>
        </a:p>
      </dgm:t>
    </dgm:pt>
    <dgm:pt modelId="{938B05C3-F9F3-484E-9475-E8D2AFED6DE7}" type="asst">
      <dgm:prSet phldrT="[Text]"/>
      <dgm:spPr/>
      <dgm:t>
        <a:bodyPr/>
        <a:lstStyle/>
        <a:p>
          <a:r>
            <a:rPr lang="en-US" dirty="0"/>
            <a:t>Big Data Analytics</a:t>
          </a:r>
        </a:p>
      </dgm:t>
    </dgm:pt>
    <dgm:pt modelId="{E184017F-97B1-4DD0-8AF0-2602CC73159B}" type="parTrans" cxnId="{7FB4D914-F260-413B-9F97-1CCBF9FA600D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bg1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C1CCB408-8FFF-4C50-857B-F8C2572B69B0}" type="sibTrans" cxnId="{7FB4D914-F260-413B-9F97-1CCBF9FA600D}">
      <dgm:prSet/>
      <dgm:spPr/>
      <dgm:t>
        <a:bodyPr/>
        <a:lstStyle/>
        <a:p>
          <a:endParaRPr lang="en-US"/>
        </a:p>
      </dgm:t>
    </dgm:pt>
    <dgm:pt modelId="{8EA4EAF6-3B19-4544-A579-24752BACCD21}" type="pres">
      <dgm:prSet presAssocID="{48B5EBEE-80BA-40C8-86A9-1189D23DF6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60C7E7-45FF-402D-AD8F-70700E2464CE}" type="pres">
      <dgm:prSet presAssocID="{BE431D44-08A9-4103-A958-1A12E67AAEAA}" presName="hierRoot1" presStyleCnt="0">
        <dgm:presLayoutVars>
          <dgm:hierBranch val="init"/>
        </dgm:presLayoutVars>
      </dgm:prSet>
      <dgm:spPr/>
    </dgm:pt>
    <dgm:pt modelId="{361A2FF3-0F64-4BF9-B09D-F7FCCE7C3FD0}" type="pres">
      <dgm:prSet presAssocID="{BE431D44-08A9-4103-A958-1A12E67AAEAA}" presName="rootComposite1" presStyleCnt="0"/>
      <dgm:spPr/>
    </dgm:pt>
    <dgm:pt modelId="{EFC1A3F3-77BC-474B-BA2D-3B1DF2E09B00}" type="pres">
      <dgm:prSet presAssocID="{BE431D44-08A9-4103-A958-1A12E67AAEAA}" presName="rootText1" presStyleLbl="node0" presStyleIdx="0" presStyleCnt="3">
        <dgm:presLayoutVars>
          <dgm:chPref val="3"/>
        </dgm:presLayoutVars>
      </dgm:prSet>
      <dgm:spPr/>
    </dgm:pt>
    <dgm:pt modelId="{0941610F-18A0-409A-B1F1-2479EA09ED66}" type="pres">
      <dgm:prSet presAssocID="{BE431D44-08A9-4103-A958-1A12E67AAEAA}" presName="rootConnector1" presStyleLbl="node1" presStyleIdx="0" presStyleCnt="0"/>
      <dgm:spPr/>
    </dgm:pt>
    <dgm:pt modelId="{B802FBC2-F51A-4622-9B04-092DA2C9ED7D}" type="pres">
      <dgm:prSet presAssocID="{BE431D44-08A9-4103-A958-1A12E67AAEAA}" presName="hierChild2" presStyleCnt="0"/>
      <dgm:spPr/>
    </dgm:pt>
    <dgm:pt modelId="{85E1F21F-1C0F-4459-86AD-5DD64DD4230E}" type="pres">
      <dgm:prSet presAssocID="{BE431D44-08A9-4103-A958-1A12E67AAEAA}" presName="hierChild3" presStyleCnt="0"/>
      <dgm:spPr/>
    </dgm:pt>
    <dgm:pt modelId="{18797171-C3EC-438C-BB67-DE0F667834D7}" type="pres">
      <dgm:prSet presAssocID="{2E1DF76D-3B01-4A7A-8C17-74565C0ECF5D}" presName="hierRoot1" presStyleCnt="0">
        <dgm:presLayoutVars>
          <dgm:hierBranch val="init"/>
        </dgm:presLayoutVars>
      </dgm:prSet>
      <dgm:spPr/>
    </dgm:pt>
    <dgm:pt modelId="{81A902C1-EFE7-4EB2-A1B3-4D94D31838AD}" type="pres">
      <dgm:prSet presAssocID="{2E1DF76D-3B01-4A7A-8C17-74565C0ECF5D}" presName="rootComposite1" presStyleCnt="0"/>
      <dgm:spPr/>
    </dgm:pt>
    <dgm:pt modelId="{CAD42171-D75E-4AF0-88EF-BDD263CE8BDF}" type="pres">
      <dgm:prSet presAssocID="{2E1DF76D-3B01-4A7A-8C17-74565C0ECF5D}" presName="rootText1" presStyleLbl="node0" presStyleIdx="1" presStyleCnt="3">
        <dgm:presLayoutVars>
          <dgm:chPref val="3"/>
        </dgm:presLayoutVars>
      </dgm:prSet>
      <dgm:spPr/>
    </dgm:pt>
    <dgm:pt modelId="{47807395-C2A0-458C-9D84-8A6B3B7C6BFA}" type="pres">
      <dgm:prSet presAssocID="{2E1DF76D-3B01-4A7A-8C17-74565C0ECF5D}" presName="rootConnector1" presStyleLbl="node1" presStyleIdx="0" presStyleCnt="0"/>
      <dgm:spPr/>
    </dgm:pt>
    <dgm:pt modelId="{9EF19D3C-2C76-47BD-98A6-7783D108BBA6}" type="pres">
      <dgm:prSet presAssocID="{2E1DF76D-3B01-4A7A-8C17-74565C0ECF5D}" presName="hierChild2" presStyleCnt="0"/>
      <dgm:spPr/>
    </dgm:pt>
    <dgm:pt modelId="{D93632D5-EEDB-4FBF-84A3-51DBB89C07F2}" type="pres">
      <dgm:prSet presAssocID="{2E1DF76D-3B01-4A7A-8C17-74565C0ECF5D}" presName="hierChild3" presStyleCnt="0"/>
      <dgm:spPr/>
    </dgm:pt>
    <dgm:pt modelId="{8F384188-499B-4BAD-9DF9-19C524F22198}" type="pres">
      <dgm:prSet presAssocID="{682D1247-1EFF-40AC-B5C1-84398CF6811F}" presName="Name111" presStyleLbl="parChTrans1D2" presStyleIdx="0" presStyleCnt="2"/>
      <dgm:spPr/>
    </dgm:pt>
    <dgm:pt modelId="{C7FB5122-A90C-4363-8CF5-FB2869C164A1}" type="pres">
      <dgm:prSet presAssocID="{D8CC98AE-7E14-4483-8AFD-A204791C086B}" presName="hierRoot3" presStyleCnt="0">
        <dgm:presLayoutVars>
          <dgm:hierBranch val="init"/>
        </dgm:presLayoutVars>
      </dgm:prSet>
      <dgm:spPr/>
    </dgm:pt>
    <dgm:pt modelId="{CE63C23B-D8B7-42A3-9A1A-B4CD3EC34253}" type="pres">
      <dgm:prSet presAssocID="{D8CC98AE-7E14-4483-8AFD-A204791C086B}" presName="rootComposite3" presStyleCnt="0"/>
      <dgm:spPr/>
    </dgm:pt>
    <dgm:pt modelId="{E4BD7789-0096-4F79-8A7D-B57A5647EA5F}" type="pres">
      <dgm:prSet presAssocID="{D8CC98AE-7E14-4483-8AFD-A204791C086B}" presName="rootText3" presStyleLbl="asst1" presStyleIdx="0" presStyleCnt="6">
        <dgm:presLayoutVars>
          <dgm:chPref val="3"/>
        </dgm:presLayoutVars>
      </dgm:prSet>
      <dgm:spPr/>
    </dgm:pt>
    <dgm:pt modelId="{D6B49706-CEA6-4D24-8D9F-0E0BF2C83D3A}" type="pres">
      <dgm:prSet presAssocID="{D8CC98AE-7E14-4483-8AFD-A204791C086B}" presName="rootConnector3" presStyleLbl="asst1" presStyleIdx="0" presStyleCnt="6"/>
      <dgm:spPr/>
    </dgm:pt>
    <dgm:pt modelId="{E42058B8-7FBA-4F3F-8511-60C60782DBF6}" type="pres">
      <dgm:prSet presAssocID="{D8CC98AE-7E14-4483-8AFD-A204791C086B}" presName="hierChild6" presStyleCnt="0"/>
      <dgm:spPr/>
    </dgm:pt>
    <dgm:pt modelId="{F3C128AC-95A3-4397-950B-B93860CE0459}" type="pres">
      <dgm:prSet presAssocID="{D8CC98AE-7E14-4483-8AFD-A204791C086B}" presName="hierChild7" presStyleCnt="0"/>
      <dgm:spPr/>
    </dgm:pt>
    <dgm:pt modelId="{213C4A7B-BD67-416E-8C4A-CF0C17130471}" type="pres">
      <dgm:prSet presAssocID="{994FB834-C280-4263-A6F0-CBC39A97078D}" presName="Name111" presStyleLbl="parChTrans1D3" presStyleIdx="0" presStyleCnt="4"/>
      <dgm:spPr/>
    </dgm:pt>
    <dgm:pt modelId="{B12B9BC4-69D3-44DC-8954-CFAB1456E5B9}" type="pres">
      <dgm:prSet presAssocID="{3FEC0F0D-136B-49D2-96CB-4C3B2EAEB6A9}" presName="hierRoot3" presStyleCnt="0">
        <dgm:presLayoutVars>
          <dgm:hierBranch val="init"/>
        </dgm:presLayoutVars>
      </dgm:prSet>
      <dgm:spPr/>
    </dgm:pt>
    <dgm:pt modelId="{85622F6C-B33F-476C-B589-5C1BD2718429}" type="pres">
      <dgm:prSet presAssocID="{3FEC0F0D-136B-49D2-96CB-4C3B2EAEB6A9}" presName="rootComposite3" presStyleCnt="0"/>
      <dgm:spPr/>
    </dgm:pt>
    <dgm:pt modelId="{25B60F0C-1DD3-47EF-8DFA-5AF7C90B9472}" type="pres">
      <dgm:prSet presAssocID="{3FEC0F0D-136B-49D2-96CB-4C3B2EAEB6A9}" presName="rootText3" presStyleLbl="asst1" presStyleIdx="1" presStyleCnt="6">
        <dgm:presLayoutVars>
          <dgm:chPref val="3"/>
        </dgm:presLayoutVars>
      </dgm:prSet>
      <dgm:spPr/>
    </dgm:pt>
    <dgm:pt modelId="{5C3EB0D2-73C6-4AFB-8000-77F751F73120}" type="pres">
      <dgm:prSet presAssocID="{3FEC0F0D-136B-49D2-96CB-4C3B2EAEB6A9}" presName="rootConnector3" presStyleLbl="asst1" presStyleIdx="1" presStyleCnt="6"/>
      <dgm:spPr/>
    </dgm:pt>
    <dgm:pt modelId="{73AD7D67-8D65-4C15-A727-2CD6A4209A44}" type="pres">
      <dgm:prSet presAssocID="{3FEC0F0D-136B-49D2-96CB-4C3B2EAEB6A9}" presName="hierChild6" presStyleCnt="0"/>
      <dgm:spPr/>
    </dgm:pt>
    <dgm:pt modelId="{99459B08-866D-4A3D-BE02-A545442CAE77}" type="pres">
      <dgm:prSet presAssocID="{3FEC0F0D-136B-49D2-96CB-4C3B2EAEB6A9}" presName="hierChild7" presStyleCnt="0"/>
      <dgm:spPr/>
    </dgm:pt>
    <dgm:pt modelId="{3415CA9F-C32D-49D2-B21D-FDBD15BBE577}" type="pres">
      <dgm:prSet presAssocID="{849B423B-276E-4B5F-A21C-F33E73F84CD3}" presName="Name111" presStyleLbl="parChTrans1D3" presStyleIdx="1" presStyleCnt="4"/>
      <dgm:spPr/>
    </dgm:pt>
    <dgm:pt modelId="{8E031398-DFBF-4072-92C7-B47FA7FF5238}" type="pres">
      <dgm:prSet presAssocID="{09007B1B-DB7B-499D-94E2-233F82EAC8FA}" presName="hierRoot3" presStyleCnt="0">
        <dgm:presLayoutVars>
          <dgm:hierBranch val="init"/>
        </dgm:presLayoutVars>
      </dgm:prSet>
      <dgm:spPr/>
    </dgm:pt>
    <dgm:pt modelId="{B6A8C376-74CA-4C51-A13F-9F366A297AF1}" type="pres">
      <dgm:prSet presAssocID="{09007B1B-DB7B-499D-94E2-233F82EAC8FA}" presName="rootComposite3" presStyleCnt="0"/>
      <dgm:spPr/>
    </dgm:pt>
    <dgm:pt modelId="{EA5E6B3E-3472-40FA-BEE3-5F4AFBAAA27B}" type="pres">
      <dgm:prSet presAssocID="{09007B1B-DB7B-499D-94E2-233F82EAC8FA}" presName="rootText3" presStyleLbl="asst1" presStyleIdx="2" presStyleCnt="6">
        <dgm:presLayoutVars>
          <dgm:chPref val="3"/>
        </dgm:presLayoutVars>
      </dgm:prSet>
      <dgm:spPr/>
    </dgm:pt>
    <dgm:pt modelId="{4ED736CE-52A4-4DA1-8CEF-F8F86EAD454C}" type="pres">
      <dgm:prSet presAssocID="{09007B1B-DB7B-499D-94E2-233F82EAC8FA}" presName="rootConnector3" presStyleLbl="asst1" presStyleIdx="2" presStyleCnt="6"/>
      <dgm:spPr/>
    </dgm:pt>
    <dgm:pt modelId="{BD1DEF89-2472-42BD-8587-F72018B4F502}" type="pres">
      <dgm:prSet presAssocID="{09007B1B-DB7B-499D-94E2-233F82EAC8FA}" presName="hierChild6" presStyleCnt="0"/>
      <dgm:spPr/>
    </dgm:pt>
    <dgm:pt modelId="{7262D2B0-330A-4258-8896-993172471324}" type="pres">
      <dgm:prSet presAssocID="{09007B1B-DB7B-499D-94E2-233F82EAC8FA}" presName="hierChild7" presStyleCnt="0"/>
      <dgm:spPr/>
    </dgm:pt>
    <dgm:pt modelId="{17094123-081D-4198-AC9C-3E19A6AFA6A9}" type="pres">
      <dgm:prSet presAssocID="{CD6B8E01-3C18-4465-AD45-ABE9BBA3C93B}" presName="Name111" presStyleLbl="parChTrans1D2" presStyleIdx="1" presStyleCnt="2"/>
      <dgm:spPr/>
    </dgm:pt>
    <dgm:pt modelId="{1F71A77A-3C54-4DFA-A73B-ADFD709E104F}" type="pres">
      <dgm:prSet presAssocID="{EA41CE8B-5C1D-4FC4-A46E-927ABF6624DC}" presName="hierRoot3" presStyleCnt="0">
        <dgm:presLayoutVars>
          <dgm:hierBranch val="init"/>
        </dgm:presLayoutVars>
      </dgm:prSet>
      <dgm:spPr/>
    </dgm:pt>
    <dgm:pt modelId="{8216F247-A0C3-463D-AE4A-8E3A769943AD}" type="pres">
      <dgm:prSet presAssocID="{EA41CE8B-5C1D-4FC4-A46E-927ABF6624DC}" presName="rootComposite3" presStyleCnt="0"/>
      <dgm:spPr/>
    </dgm:pt>
    <dgm:pt modelId="{8C1B1B7B-407E-4658-B63B-FE5AF323E925}" type="pres">
      <dgm:prSet presAssocID="{EA41CE8B-5C1D-4FC4-A46E-927ABF6624DC}" presName="rootText3" presStyleLbl="asst1" presStyleIdx="3" presStyleCnt="6">
        <dgm:presLayoutVars>
          <dgm:chPref val="3"/>
        </dgm:presLayoutVars>
      </dgm:prSet>
      <dgm:spPr/>
    </dgm:pt>
    <dgm:pt modelId="{3C03D768-764E-46CD-A4BE-7F03EE3F5259}" type="pres">
      <dgm:prSet presAssocID="{EA41CE8B-5C1D-4FC4-A46E-927ABF6624DC}" presName="rootConnector3" presStyleLbl="asst1" presStyleIdx="3" presStyleCnt="6"/>
      <dgm:spPr/>
    </dgm:pt>
    <dgm:pt modelId="{303594C0-F645-439A-AD6F-7E822EA8D538}" type="pres">
      <dgm:prSet presAssocID="{EA41CE8B-5C1D-4FC4-A46E-927ABF6624DC}" presName="hierChild6" presStyleCnt="0"/>
      <dgm:spPr/>
    </dgm:pt>
    <dgm:pt modelId="{3FD72210-B4D2-4175-8086-A705B398E247}" type="pres">
      <dgm:prSet presAssocID="{EA41CE8B-5C1D-4FC4-A46E-927ABF6624DC}" presName="hierChild7" presStyleCnt="0"/>
      <dgm:spPr/>
    </dgm:pt>
    <dgm:pt modelId="{AFAE06E9-E6DE-4C06-A30B-E1CA4B305890}" type="pres">
      <dgm:prSet presAssocID="{A9F791DB-BE5A-44D6-A89E-FE30334D72CF}" presName="Name111" presStyleLbl="parChTrans1D3" presStyleIdx="2" presStyleCnt="4"/>
      <dgm:spPr/>
    </dgm:pt>
    <dgm:pt modelId="{928E2AFA-4C08-423B-9B36-3ACCB3D82DBD}" type="pres">
      <dgm:prSet presAssocID="{158D22F5-938A-444B-98DE-B9EC2E329577}" presName="hierRoot3" presStyleCnt="0">
        <dgm:presLayoutVars>
          <dgm:hierBranch val="init"/>
        </dgm:presLayoutVars>
      </dgm:prSet>
      <dgm:spPr/>
    </dgm:pt>
    <dgm:pt modelId="{08B1CADD-B55C-4C0A-B006-85B1BE57C233}" type="pres">
      <dgm:prSet presAssocID="{158D22F5-938A-444B-98DE-B9EC2E329577}" presName="rootComposite3" presStyleCnt="0"/>
      <dgm:spPr/>
    </dgm:pt>
    <dgm:pt modelId="{F7A0A440-19C1-4CB2-99A6-8CF76CFF956D}" type="pres">
      <dgm:prSet presAssocID="{158D22F5-938A-444B-98DE-B9EC2E329577}" presName="rootText3" presStyleLbl="asst1" presStyleIdx="4" presStyleCnt="6">
        <dgm:presLayoutVars>
          <dgm:chPref val="3"/>
        </dgm:presLayoutVars>
      </dgm:prSet>
      <dgm:spPr/>
    </dgm:pt>
    <dgm:pt modelId="{3310EF2A-8AB2-49CD-A088-E5F0813E174D}" type="pres">
      <dgm:prSet presAssocID="{158D22F5-938A-444B-98DE-B9EC2E329577}" presName="rootConnector3" presStyleLbl="asst1" presStyleIdx="4" presStyleCnt="6"/>
      <dgm:spPr/>
    </dgm:pt>
    <dgm:pt modelId="{78CD1155-2C97-4B11-967E-7C5973FBDBBF}" type="pres">
      <dgm:prSet presAssocID="{158D22F5-938A-444B-98DE-B9EC2E329577}" presName="hierChild6" presStyleCnt="0"/>
      <dgm:spPr/>
    </dgm:pt>
    <dgm:pt modelId="{F2C01333-E6D5-446B-ABE2-49F2222F89CB}" type="pres">
      <dgm:prSet presAssocID="{158D22F5-938A-444B-98DE-B9EC2E329577}" presName="hierChild7" presStyleCnt="0"/>
      <dgm:spPr/>
    </dgm:pt>
    <dgm:pt modelId="{DF0EA6F3-5AD2-47E6-B764-5769594D43D5}" type="pres">
      <dgm:prSet presAssocID="{E184017F-97B1-4DD0-8AF0-2602CC73159B}" presName="Name111" presStyleLbl="parChTrans1D3" presStyleIdx="3" presStyleCnt="4"/>
      <dgm:spPr/>
    </dgm:pt>
    <dgm:pt modelId="{57270FF2-17F9-4C47-A859-80BE2316D18A}" type="pres">
      <dgm:prSet presAssocID="{938B05C3-F9F3-484E-9475-E8D2AFED6DE7}" presName="hierRoot3" presStyleCnt="0">
        <dgm:presLayoutVars>
          <dgm:hierBranch val="init"/>
        </dgm:presLayoutVars>
      </dgm:prSet>
      <dgm:spPr/>
    </dgm:pt>
    <dgm:pt modelId="{DE7DE5D5-FC37-4B67-80CF-125082946909}" type="pres">
      <dgm:prSet presAssocID="{938B05C3-F9F3-484E-9475-E8D2AFED6DE7}" presName="rootComposite3" presStyleCnt="0"/>
      <dgm:spPr/>
    </dgm:pt>
    <dgm:pt modelId="{4C4EA69E-9C95-4055-A24C-6B039DA204B8}" type="pres">
      <dgm:prSet presAssocID="{938B05C3-F9F3-484E-9475-E8D2AFED6DE7}" presName="rootText3" presStyleLbl="asst1" presStyleIdx="5" presStyleCnt="6">
        <dgm:presLayoutVars>
          <dgm:chPref val="3"/>
        </dgm:presLayoutVars>
      </dgm:prSet>
      <dgm:spPr/>
    </dgm:pt>
    <dgm:pt modelId="{12685016-7E87-42FF-897B-235F0A84DB81}" type="pres">
      <dgm:prSet presAssocID="{938B05C3-F9F3-484E-9475-E8D2AFED6DE7}" presName="rootConnector3" presStyleLbl="asst1" presStyleIdx="5" presStyleCnt="6"/>
      <dgm:spPr/>
    </dgm:pt>
    <dgm:pt modelId="{2A54084E-BE34-47D3-A4D6-FE3C8B097968}" type="pres">
      <dgm:prSet presAssocID="{938B05C3-F9F3-484E-9475-E8D2AFED6DE7}" presName="hierChild6" presStyleCnt="0"/>
      <dgm:spPr/>
    </dgm:pt>
    <dgm:pt modelId="{8EDC0164-B034-4E3D-910B-CBA3CEA5EEFA}" type="pres">
      <dgm:prSet presAssocID="{938B05C3-F9F3-484E-9475-E8D2AFED6DE7}" presName="hierChild7" presStyleCnt="0"/>
      <dgm:spPr/>
    </dgm:pt>
    <dgm:pt modelId="{FD8C94C4-FC8B-475F-B484-6A575FD978F6}" type="pres">
      <dgm:prSet presAssocID="{AD8FBA0E-DCE1-4285-AC5D-9091FB072CAD}" presName="hierRoot1" presStyleCnt="0">
        <dgm:presLayoutVars>
          <dgm:hierBranch val="init"/>
        </dgm:presLayoutVars>
      </dgm:prSet>
      <dgm:spPr/>
    </dgm:pt>
    <dgm:pt modelId="{2AB3F712-9DD8-4089-AD92-249AC53D25B1}" type="pres">
      <dgm:prSet presAssocID="{AD8FBA0E-DCE1-4285-AC5D-9091FB072CAD}" presName="rootComposite1" presStyleCnt="0"/>
      <dgm:spPr/>
    </dgm:pt>
    <dgm:pt modelId="{7C84693C-0BD5-41DD-AE1F-167B5A853CDE}" type="pres">
      <dgm:prSet presAssocID="{AD8FBA0E-DCE1-4285-AC5D-9091FB072CAD}" presName="rootText1" presStyleLbl="node0" presStyleIdx="2" presStyleCnt="3">
        <dgm:presLayoutVars>
          <dgm:chPref val="3"/>
        </dgm:presLayoutVars>
      </dgm:prSet>
      <dgm:spPr/>
    </dgm:pt>
    <dgm:pt modelId="{67D0858A-E122-4A70-ABF9-D26C4837B99E}" type="pres">
      <dgm:prSet presAssocID="{AD8FBA0E-DCE1-4285-AC5D-9091FB072CAD}" presName="rootConnector1" presStyleLbl="node1" presStyleIdx="0" presStyleCnt="0"/>
      <dgm:spPr/>
    </dgm:pt>
    <dgm:pt modelId="{DE4180C7-74D2-48CC-ACCD-5A98B1A95312}" type="pres">
      <dgm:prSet presAssocID="{AD8FBA0E-DCE1-4285-AC5D-9091FB072CAD}" presName="hierChild2" presStyleCnt="0"/>
      <dgm:spPr/>
    </dgm:pt>
    <dgm:pt modelId="{B469AC92-D6D8-4014-AEBB-582A2ECFE5AF}" type="pres">
      <dgm:prSet presAssocID="{AD8FBA0E-DCE1-4285-AC5D-9091FB072CAD}" presName="hierChild3" presStyleCnt="0"/>
      <dgm:spPr/>
    </dgm:pt>
  </dgm:ptLst>
  <dgm:cxnLst>
    <dgm:cxn modelId="{6A553505-0CF0-4327-A26E-89D1508A41AC}" type="presOf" srcId="{A9F791DB-BE5A-44D6-A89E-FE30334D72CF}" destId="{AFAE06E9-E6DE-4C06-A30B-E1CA4B305890}" srcOrd="0" destOrd="0" presId="urn:microsoft.com/office/officeart/2005/8/layout/orgChart1"/>
    <dgm:cxn modelId="{82F3780D-2921-478E-961F-70A101B26793}" type="presOf" srcId="{BE431D44-08A9-4103-A958-1A12E67AAEAA}" destId="{0941610F-18A0-409A-B1F1-2479EA09ED66}" srcOrd="1" destOrd="0" presId="urn:microsoft.com/office/officeart/2005/8/layout/orgChart1"/>
    <dgm:cxn modelId="{A329020E-B06F-482F-ADD2-B6E41A4F949B}" type="presOf" srcId="{849B423B-276E-4B5F-A21C-F33E73F84CD3}" destId="{3415CA9F-C32D-49D2-B21D-FDBD15BBE577}" srcOrd="0" destOrd="0" presId="urn:microsoft.com/office/officeart/2005/8/layout/orgChart1"/>
    <dgm:cxn modelId="{7FB4D914-F260-413B-9F97-1CCBF9FA600D}" srcId="{EA41CE8B-5C1D-4FC4-A46E-927ABF6624DC}" destId="{938B05C3-F9F3-484E-9475-E8D2AFED6DE7}" srcOrd="1" destOrd="0" parTransId="{E184017F-97B1-4DD0-8AF0-2602CC73159B}" sibTransId="{C1CCB408-8FFF-4C50-857B-F8C2572B69B0}"/>
    <dgm:cxn modelId="{38907617-C845-4EFA-B7C0-FD91B8A58202}" type="presOf" srcId="{682D1247-1EFF-40AC-B5C1-84398CF6811F}" destId="{8F384188-499B-4BAD-9DF9-19C524F22198}" srcOrd="0" destOrd="0" presId="urn:microsoft.com/office/officeart/2005/8/layout/orgChart1"/>
    <dgm:cxn modelId="{A1C0C917-D0C2-4985-A367-D37A7C8A7922}" type="presOf" srcId="{CD6B8E01-3C18-4465-AD45-ABE9BBA3C93B}" destId="{17094123-081D-4198-AC9C-3E19A6AFA6A9}" srcOrd="0" destOrd="0" presId="urn:microsoft.com/office/officeart/2005/8/layout/orgChart1"/>
    <dgm:cxn modelId="{2859E71D-ED15-438D-8BE3-69F20F54278B}" type="presOf" srcId="{E184017F-97B1-4DD0-8AF0-2602CC73159B}" destId="{DF0EA6F3-5AD2-47E6-B764-5769594D43D5}" srcOrd="0" destOrd="0" presId="urn:microsoft.com/office/officeart/2005/8/layout/orgChart1"/>
    <dgm:cxn modelId="{5BAD0321-5BCD-4A1B-B64E-F95BFD83D1F2}" type="presOf" srcId="{BE431D44-08A9-4103-A958-1A12E67AAEAA}" destId="{EFC1A3F3-77BC-474B-BA2D-3B1DF2E09B00}" srcOrd="0" destOrd="0" presId="urn:microsoft.com/office/officeart/2005/8/layout/orgChart1"/>
    <dgm:cxn modelId="{D82A7022-26B7-48EE-B2F4-4F20EA492A38}" srcId="{D8CC98AE-7E14-4483-8AFD-A204791C086B}" destId="{3FEC0F0D-136B-49D2-96CB-4C3B2EAEB6A9}" srcOrd="0" destOrd="0" parTransId="{994FB834-C280-4263-A6F0-CBC39A97078D}" sibTransId="{D68C9E15-ADD3-482F-AD6E-B89C18875453}"/>
    <dgm:cxn modelId="{34BFB22F-700E-44DF-8C3C-C638BFFC896C}" type="presOf" srcId="{2E1DF76D-3B01-4A7A-8C17-74565C0ECF5D}" destId="{47807395-C2A0-458C-9D84-8A6B3B7C6BFA}" srcOrd="1" destOrd="0" presId="urn:microsoft.com/office/officeart/2005/8/layout/orgChart1"/>
    <dgm:cxn modelId="{D85EA635-64AE-4B6B-8BB9-49B2FA652B14}" srcId="{48B5EBEE-80BA-40C8-86A9-1189D23DF691}" destId="{AD8FBA0E-DCE1-4285-AC5D-9091FB072CAD}" srcOrd="2" destOrd="0" parTransId="{DD419CFD-5EEF-4CF1-A7D7-4393A589BFAE}" sibTransId="{7EB2015C-3B1B-491E-A32D-3AC794EFDF62}"/>
    <dgm:cxn modelId="{81A45E3B-193F-4901-9C66-3E4A9561CCF6}" type="presOf" srcId="{3FEC0F0D-136B-49D2-96CB-4C3B2EAEB6A9}" destId="{5C3EB0D2-73C6-4AFB-8000-77F751F73120}" srcOrd="1" destOrd="0" presId="urn:microsoft.com/office/officeart/2005/8/layout/orgChart1"/>
    <dgm:cxn modelId="{CDABCC5D-069C-4BD7-8D58-E7D7810EDA04}" type="presOf" srcId="{158D22F5-938A-444B-98DE-B9EC2E329577}" destId="{3310EF2A-8AB2-49CD-A088-E5F0813E174D}" srcOrd="1" destOrd="0" presId="urn:microsoft.com/office/officeart/2005/8/layout/orgChart1"/>
    <dgm:cxn modelId="{C15E705E-55D1-426E-BF48-B635A6FAD471}" srcId="{EA41CE8B-5C1D-4FC4-A46E-927ABF6624DC}" destId="{158D22F5-938A-444B-98DE-B9EC2E329577}" srcOrd="0" destOrd="0" parTransId="{A9F791DB-BE5A-44D6-A89E-FE30334D72CF}" sibTransId="{21809C9D-3EBA-4F9F-94C6-29FEF1D89315}"/>
    <dgm:cxn modelId="{2B793342-FBFB-43CD-ADEF-6FA664079195}" srcId="{D8CC98AE-7E14-4483-8AFD-A204791C086B}" destId="{09007B1B-DB7B-499D-94E2-233F82EAC8FA}" srcOrd="1" destOrd="0" parTransId="{849B423B-276E-4B5F-A21C-F33E73F84CD3}" sibTransId="{5415C2EB-E2DB-4E12-8D18-E3869C01AF8F}"/>
    <dgm:cxn modelId="{E56B8969-3C4E-4893-90EC-5A6CD7B134A1}" type="presOf" srcId="{D8CC98AE-7E14-4483-8AFD-A204791C086B}" destId="{E4BD7789-0096-4F79-8A7D-B57A5647EA5F}" srcOrd="0" destOrd="0" presId="urn:microsoft.com/office/officeart/2005/8/layout/orgChart1"/>
    <dgm:cxn modelId="{D1419171-DB14-4A52-B4D5-A6FFDC95DA33}" type="presOf" srcId="{938B05C3-F9F3-484E-9475-E8D2AFED6DE7}" destId="{4C4EA69E-9C95-4055-A24C-6B039DA204B8}" srcOrd="0" destOrd="0" presId="urn:microsoft.com/office/officeart/2005/8/layout/orgChart1"/>
    <dgm:cxn modelId="{61C4B281-227F-4D10-9A44-9B10EA777B74}" type="presOf" srcId="{EA41CE8B-5C1D-4FC4-A46E-927ABF6624DC}" destId="{3C03D768-764E-46CD-A4BE-7F03EE3F5259}" srcOrd="1" destOrd="0" presId="urn:microsoft.com/office/officeart/2005/8/layout/orgChart1"/>
    <dgm:cxn modelId="{F35ACB84-9404-491B-B735-5509F88773AE}" type="presOf" srcId="{D8CC98AE-7E14-4483-8AFD-A204791C086B}" destId="{D6B49706-CEA6-4D24-8D9F-0E0BF2C83D3A}" srcOrd="1" destOrd="0" presId="urn:microsoft.com/office/officeart/2005/8/layout/orgChart1"/>
    <dgm:cxn modelId="{E2DBFA86-B33C-4698-8F21-427427121D2B}" type="presOf" srcId="{938B05C3-F9F3-484E-9475-E8D2AFED6DE7}" destId="{12685016-7E87-42FF-897B-235F0A84DB81}" srcOrd="1" destOrd="0" presId="urn:microsoft.com/office/officeart/2005/8/layout/orgChart1"/>
    <dgm:cxn modelId="{1EA3AA88-93B1-4F35-A7AD-FAE66C132D68}" type="presOf" srcId="{994FB834-C280-4263-A6F0-CBC39A97078D}" destId="{213C4A7B-BD67-416E-8C4A-CF0C17130471}" srcOrd="0" destOrd="0" presId="urn:microsoft.com/office/officeart/2005/8/layout/orgChart1"/>
    <dgm:cxn modelId="{F15A4E90-333F-4F73-9C78-E37B853691C7}" srcId="{2E1DF76D-3B01-4A7A-8C17-74565C0ECF5D}" destId="{EA41CE8B-5C1D-4FC4-A46E-927ABF6624DC}" srcOrd="1" destOrd="0" parTransId="{CD6B8E01-3C18-4465-AD45-ABE9BBA3C93B}" sibTransId="{22B1B316-77C2-4F3C-B1EB-2ECB73C7F8DF}"/>
    <dgm:cxn modelId="{11ED1D96-08A8-4FBA-AB02-BE53212C2DF3}" srcId="{2E1DF76D-3B01-4A7A-8C17-74565C0ECF5D}" destId="{D8CC98AE-7E14-4483-8AFD-A204791C086B}" srcOrd="0" destOrd="0" parTransId="{682D1247-1EFF-40AC-B5C1-84398CF6811F}" sibTransId="{C4A810E5-9AED-4BED-9F1D-E1571E812286}"/>
    <dgm:cxn modelId="{4CCAA499-A3BF-43F5-A1EE-2F2E748E531A}" type="presOf" srcId="{AD8FBA0E-DCE1-4285-AC5D-9091FB072CAD}" destId="{67D0858A-E122-4A70-ABF9-D26C4837B99E}" srcOrd="1" destOrd="0" presId="urn:microsoft.com/office/officeart/2005/8/layout/orgChart1"/>
    <dgm:cxn modelId="{44634DB0-DD06-4BC7-9F91-94BA568D893A}" type="presOf" srcId="{2E1DF76D-3B01-4A7A-8C17-74565C0ECF5D}" destId="{CAD42171-D75E-4AF0-88EF-BDD263CE8BDF}" srcOrd="0" destOrd="0" presId="urn:microsoft.com/office/officeart/2005/8/layout/orgChart1"/>
    <dgm:cxn modelId="{9CCBD7B0-C6B9-44D0-BB92-886DA741203D}" srcId="{48B5EBEE-80BA-40C8-86A9-1189D23DF691}" destId="{2E1DF76D-3B01-4A7A-8C17-74565C0ECF5D}" srcOrd="1" destOrd="0" parTransId="{00E38E44-FA24-47C6-BFB5-77EDF015554B}" sibTransId="{4879E513-7C3E-4881-B8E9-07314714C0A7}"/>
    <dgm:cxn modelId="{FF2DDAB1-3BA9-4A22-8D07-CB1C5DC74902}" type="presOf" srcId="{AD8FBA0E-DCE1-4285-AC5D-9091FB072CAD}" destId="{7C84693C-0BD5-41DD-AE1F-167B5A853CDE}" srcOrd="0" destOrd="0" presId="urn:microsoft.com/office/officeart/2005/8/layout/orgChart1"/>
    <dgm:cxn modelId="{5DC51AB5-F065-4E5F-A6BC-33001786543C}" type="presOf" srcId="{48B5EBEE-80BA-40C8-86A9-1189D23DF691}" destId="{8EA4EAF6-3B19-4544-A579-24752BACCD21}" srcOrd="0" destOrd="0" presId="urn:microsoft.com/office/officeart/2005/8/layout/orgChart1"/>
    <dgm:cxn modelId="{EA72A4B5-3F5C-4AAC-A4CC-ABF345891161}" type="presOf" srcId="{158D22F5-938A-444B-98DE-B9EC2E329577}" destId="{F7A0A440-19C1-4CB2-99A6-8CF76CFF956D}" srcOrd="0" destOrd="0" presId="urn:microsoft.com/office/officeart/2005/8/layout/orgChart1"/>
    <dgm:cxn modelId="{9A31A6D7-F13C-4F84-974B-93E10C398C96}" type="presOf" srcId="{09007B1B-DB7B-499D-94E2-233F82EAC8FA}" destId="{4ED736CE-52A4-4DA1-8CEF-F8F86EAD454C}" srcOrd="1" destOrd="0" presId="urn:microsoft.com/office/officeart/2005/8/layout/orgChart1"/>
    <dgm:cxn modelId="{F558CCDD-5391-49E4-9ECD-7A0FAF116B32}" type="presOf" srcId="{09007B1B-DB7B-499D-94E2-233F82EAC8FA}" destId="{EA5E6B3E-3472-40FA-BEE3-5F4AFBAAA27B}" srcOrd="0" destOrd="0" presId="urn:microsoft.com/office/officeart/2005/8/layout/orgChart1"/>
    <dgm:cxn modelId="{C2D9F4E3-0654-49BF-92DF-1675374559FE}" type="presOf" srcId="{3FEC0F0D-136B-49D2-96CB-4C3B2EAEB6A9}" destId="{25B60F0C-1DD3-47EF-8DFA-5AF7C90B9472}" srcOrd="0" destOrd="0" presId="urn:microsoft.com/office/officeart/2005/8/layout/orgChart1"/>
    <dgm:cxn modelId="{6168F2F3-B72D-42A5-A0F5-EEC1AE83C5A1}" srcId="{48B5EBEE-80BA-40C8-86A9-1189D23DF691}" destId="{BE431D44-08A9-4103-A958-1A12E67AAEAA}" srcOrd="0" destOrd="0" parTransId="{9C07A866-B577-4C06-BF4E-128969B436AA}" sibTransId="{DB06BE8A-3E38-44C6-8065-6A9A16A6E8A0}"/>
    <dgm:cxn modelId="{C3B692FB-0719-4456-8171-325D0DBE1877}" type="presOf" srcId="{EA41CE8B-5C1D-4FC4-A46E-927ABF6624DC}" destId="{8C1B1B7B-407E-4658-B63B-FE5AF323E925}" srcOrd="0" destOrd="0" presId="urn:microsoft.com/office/officeart/2005/8/layout/orgChart1"/>
    <dgm:cxn modelId="{55F1CDD3-22D7-4A2E-A882-745EF0CA3CF3}" type="presParOf" srcId="{8EA4EAF6-3B19-4544-A579-24752BACCD21}" destId="{8C60C7E7-45FF-402D-AD8F-70700E2464CE}" srcOrd="0" destOrd="0" presId="urn:microsoft.com/office/officeart/2005/8/layout/orgChart1"/>
    <dgm:cxn modelId="{7D49A3C5-B6BC-4062-A4DD-74304401B1B8}" type="presParOf" srcId="{8C60C7E7-45FF-402D-AD8F-70700E2464CE}" destId="{361A2FF3-0F64-4BF9-B09D-F7FCCE7C3FD0}" srcOrd="0" destOrd="0" presId="urn:microsoft.com/office/officeart/2005/8/layout/orgChart1"/>
    <dgm:cxn modelId="{DE2E67A8-904D-4819-B887-3FB2BE1601E4}" type="presParOf" srcId="{361A2FF3-0F64-4BF9-B09D-F7FCCE7C3FD0}" destId="{EFC1A3F3-77BC-474B-BA2D-3B1DF2E09B00}" srcOrd="0" destOrd="0" presId="urn:microsoft.com/office/officeart/2005/8/layout/orgChart1"/>
    <dgm:cxn modelId="{6F7D2FF8-A07F-4694-B266-8718BABF7C9E}" type="presParOf" srcId="{361A2FF3-0F64-4BF9-B09D-F7FCCE7C3FD0}" destId="{0941610F-18A0-409A-B1F1-2479EA09ED66}" srcOrd="1" destOrd="0" presId="urn:microsoft.com/office/officeart/2005/8/layout/orgChart1"/>
    <dgm:cxn modelId="{186E1999-A37D-4081-884B-76DE3BC3392B}" type="presParOf" srcId="{8C60C7E7-45FF-402D-AD8F-70700E2464CE}" destId="{B802FBC2-F51A-4622-9B04-092DA2C9ED7D}" srcOrd="1" destOrd="0" presId="urn:microsoft.com/office/officeart/2005/8/layout/orgChart1"/>
    <dgm:cxn modelId="{070C5CC0-75EB-4204-B935-7AFB3FAC8850}" type="presParOf" srcId="{8C60C7E7-45FF-402D-AD8F-70700E2464CE}" destId="{85E1F21F-1C0F-4459-86AD-5DD64DD4230E}" srcOrd="2" destOrd="0" presId="urn:microsoft.com/office/officeart/2005/8/layout/orgChart1"/>
    <dgm:cxn modelId="{8B802F07-EC13-49CA-835D-92BE673BDB5C}" type="presParOf" srcId="{8EA4EAF6-3B19-4544-A579-24752BACCD21}" destId="{18797171-C3EC-438C-BB67-DE0F667834D7}" srcOrd="1" destOrd="0" presId="urn:microsoft.com/office/officeart/2005/8/layout/orgChart1"/>
    <dgm:cxn modelId="{1DA8D7D1-E6D0-4473-8180-90684D161869}" type="presParOf" srcId="{18797171-C3EC-438C-BB67-DE0F667834D7}" destId="{81A902C1-EFE7-4EB2-A1B3-4D94D31838AD}" srcOrd="0" destOrd="0" presId="urn:microsoft.com/office/officeart/2005/8/layout/orgChart1"/>
    <dgm:cxn modelId="{408EA73D-8CAB-455B-A6F8-7043BAED06EC}" type="presParOf" srcId="{81A902C1-EFE7-4EB2-A1B3-4D94D31838AD}" destId="{CAD42171-D75E-4AF0-88EF-BDD263CE8BDF}" srcOrd="0" destOrd="0" presId="urn:microsoft.com/office/officeart/2005/8/layout/orgChart1"/>
    <dgm:cxn modelId="{D7AC506C-6FCD-44A2-B759-DEEBD301BE24}" type="presParOf" srcId="{81A902C1-EFE7-4EB2-A1B3-4D94D31838AD}" destId="{47807395-C2A0-458C-9D84-8A6B3B7C6BFA}" srcOrd="1" destOrd="0" presId="urn:microsoft.com/office/officeart/2005/8/layout/orgChart1"/>
    <dgm:cxn modelId="{108032DF-048B-4F49-AE2C-5FB9AE2FCC2D}" type="presParOf" srcId="{18797171-C3EC-438C-BB67-DE0F667834D7}" destId="{9EF19D3C-2C76-47BD-98A6-7783D108BBA6}" srcOrd="1" destOrd="0" presId="urn:microsoft.com/office/officeart/2005/8/layout/orgChart1"/>
    <dgm:cxn modelId="{FFEBD667-22B1-49D8-858F-3F71249CBE9A}" type="presParOf" srcId="{18797171-C3EC-438C-BB67-DE0F667834D7}" destId="{D93632D5-EEDB-4FBF-84A3-51DBB89C07F2}" srcOrd="2" destOrd="0" presId="urn:microsoft.com/office/officeart/2005/8/layout/orgChart1"/>
    <dgm:cxn modelId="{3180C671-B3B2-4ED1-BDAD-72BC3D885582}" type="presParOf" srcId="{D93632D5-EEDB-4FBF-84A3-51DBB89C07F2}" destId="{8F384188-499B-4BAD-9DF9-19C524F22198}" srcOrd="0" destOrd="0" presId="urn:microsoft.com/office/officeart/2005/8/layout/orgChart1"/>
    <dgm:cxn modelId="{452A59D3-1306-4C18-ACB6-D87E583D6F6B}" type="presParOf" srcId="{D93632D5-EEDB-4FBF-84A3-51DBB89C07F2}" destId="{C7FB5122-A90C-4363-8CF5-FB2869C164A1}" srcOrd="1" destOrd="0" presId="urn:microsoft.com/office/officeart/2005/8/layout/orgChart1"/>
    <dgm:cxn modelId="{3CB78B10-BC0F-454B-AAC6-76B018FB1588}" type="presParOf" srcId="{C7FB5122-A90C-4363-8CF5-FB2869C164A1}" destId="{CE63C23B-D8B7-42A3-9A1A-B4CD3EC34253}" srcOrd="0" destOrd="0" presId="urn:microsoft.com/office/officeart/2005/8/layout/orgChart1"/>
    <dgm:cxn modelId="{310D4CEC-20EA-4D32-9CFA-A26F56D1532C}" type="presParOf" srcId="{CE63C23B-D8B7-42A3-9A1A-B4CD3EC34253}" destId="{E4BD7789-0096-4F79-8A7D-B57A5647EA5F}" srcOrd="0" destOrd="0" presId="urn:microsoft.com/office/officeart/2005/8/layout/orgChart1"/>
    <dgm:cxn modelId="{643B4040-98F8-49D1-AFB3-34FBAE2EEDF6}" type="presParOf" srcId="{CE63C23B-D8B7-42A3-9A1A-B4CD3EC34253}" destId="{D6B49706-CEA6-4D24-8D9F-0E0BF2C83D3A}" srcOrd="1" destOrd="0" presId="urn:microsoft.com/office/officeart/2005/8/layout/orgChart1"/>
    <dgm:cxn modelId="{5677F790-4220-429A-934F-20095CE738A8}" type="presParOf" srcId="{C7FB5122-A90C-4363-8CF5-FB2869C164A1}" destId="{E42058B8-7FBA-4F3F-8511-60C60782DBF6}" srcOrd="1" destOrd="0" presId="urn:microsoft.com/office/officeart/2005/8/layout/orgChart1"/>
    <dgm:cxn modelId="{DE976D3E-BA08-4B94-9A99-168F05C61E88}" type="presParOf" srcId="{C7FB5122-A90C-4363-8CF5-FB2869C164A1}" destId="{F3C128AC-95A3-4397-950B-B93860CE0459}" srcOrd="2" destOrd="0" presId="urn:microsoft.com/office/officeart/2005/8/layout/orgChart1"/>
    <dgm:cxn modelId="{C0A26A43-8335-475A-BEE0-B868C053AB68}" type="presParOf" srcId="{F3C128AC-95A3-4397-950B-B93860CE0459}" destId="{213C4A7B-BD67-416E-8C4A-CF0C17130471}" srcOrd="0" destOrd="0" presId="urn:microsoft.com/office/officeart/2005/8/layout/orgChart1"/>
    <dgm:cxn modelId="{3A07E2B4-C757-4544-A8E2-72DF8F8188B0}" type="presParOf" srcId="{F3C128AC-95A3-4397-950B-B93860CE0459}" destId="{B12B9BC4-69D3-44DC-8954-CFAB1456E5B9}" srcOrd="1" destOrd="0" presId="urn:microsoft.com/office/officeart/2005/8/layout/orgChart1"/>
    <dgm:cxn modelId="{E432063F-C227-4B6F-B536-DEE38EC54EB9}" type="presParOf" srcId="{B12B9BC4-69D3-44DC-8954-CFAB1456E5B9}" destId="{85622F6C-B33F-476C-B589-5C1BD2718429}" srcOrd="0" destOrd="0" presId="urn:microsoft.com/office/officeart/2005/8/layout/orgChart1"/>
    <dgm:cxn modelId="{371B189F-0233-4BDD-B4C5-0C0F1D65548D}" type="presParOf" srcId="{85622F6C-B33F-476C-B589-5C1BD2718429}" destId="{25B60F0C-1DD3-47EF-8DFA-5AF7C90B9472}" srcOrd="0" destOrd="0" presId="urn:microsoft.com/office/officeart/2005/8/layout/orgChart1"/>
    <dgm:cxn modelId="{C53D5677-C654-476E-B219-83842C7A1A31}" type="presParOf" srcId="{85622F6C-B33F-476C-B589-5C1BD2718429}" destId="{5C3EB0D2-73C6-4AFB-8000-77F751F73120}" srcOrd="1" destOrd="0" presId="urn:microsoft.com/office/officeart/2005/8/layout/orgChart1"/>
    <dgm:cxn modelId="{29F2BDDF-ACAC-4196-A99C-80A09D45C563}" type="presParOf" srcId="{B12B9BC4-69D3-44DC-8954-CFAB1456E5B9}" destId="{73AD7D67-8D65-4C15-A727-2CD6A4209A44}" srcOrd="1" destOrd="0" presId="urn:microsoft.com/office/officeart/2005/8/layout/orgChart1"/>
    <dgm:cxn modelId="{C5E7FCB1-CB1C-407D-B33A-F10EDBFBF9A9}" type="presParOf" srcId="{B12B9BC4-69D3-44DC-8954-CFAB1456E5B9}" destId="{99459B08-866D-4A3D-BE02-A545442CAE77}" srcOrd="2" destOrd="0" presId="urn:microsoft.com/office/officeart/2005/8/layout/orgChart1"/>
    <dgm:cxn modelId="{862C1C5F-83FD-4E27-AEC5-93FD2E9C3338}" type="presParOf" srcId="{F3C128AC-95A3-4397-950B-B93860CE0459}" destId="{3415CA9F-C32D-49D2-B21D-FDBD15BBE577}" srcOrd="2" destOrd="0" presId="urn:microsoft.com/office/officeart/2005/8/layout/orgChart1"/>
    <dgm:cxn modelId="{0111B530-9F89-4BAC-841D-1239AA343FB9}" type="presParOf" srcId="{F3C128AC-95A3-4397-950B-B93860CE0459}" destId="{8E031398-DFBF-4072-92C7-B47FA7FF5238}" srcOrd="3" destOrd="0" presId="urn:microsoft.com/office/officeart/2005/8/layout/orgChart1"/>
    <dgm:cxn modelId="{48091FA1-3E60-4F25-AAB4-BA16B070FE5D}" type="presParOf" srcId="{8E031398-DFBF-4072-92C7-B47FA7FF5238}" destId="{B6A8C376-74CA-4C51-A13F-9F366A297AF1}" srcOrd="0" destOrd="0" presId="urn:microsoft.com/office/officeart/2005/8/layout/orgChart1"/>
    <dgm:cxn modelId="{154A4187-EE40-4B53-BF54-08A291616FB9}" type="presParOf" srcId="{B6A8C376-74CA-4C51-A13F-9F366A297AF1}" destId="{EA5E6B3E-3472-40FA-BEE3-5F4AFBAAA27B}" srcOrd="0" destOrd="0" presId="urn:microsoft.com/office/officeart/2005/8/layout/orgChart1"/>
    <dgm:cxn modelId="{F9791A09-AB44-4680-822B-32E4642CFC8E}" type="presParOf" srcId="{B6A8C376-74CA-4C51-A13F-9F366A297AF1}" destId="{4ED736CE-52A4-4DA1-8CEF-F8F86EAD454C}" srcOrd="1" destOrd="0" presId="urn:microsoft.com/office/officeart/2005/8/layout/orgChart1"/>
    <dgm:cxn modelId="{9D59C4A2-56E9-4D81-AA0E-20CAFA57AECA}" type="presParOf" srcId="{8E031398-DFBF-4072-92C7-B47FA7FF5238}" destId="{BD1DEF89-2472-42BD-8587-F72018B4F502}" srcOrd="1" destOrd="0" presId="urn:microsoft.com/office/officeart/2005/8/layout/orgChart1"/>
    <dgm:cxn modelId="{CC39DA8F-3754-49CC-897F-4EAA8001DB25}" type="presParOf" srcId="{8E031398-DFBF-4072-92C7-B47FA7FF5238}" destId="{7262D2B0-330A-4258-8896-993172471324}" srcOrd="2" destOrd="0" presId="urn:microsoft.com/office/officeart/2005/8/layout/orgChart1"/>
    <dgm:cxn modelId="{06280E66-1E01-4BB3-AB25-1938D6F97C07}" type="presParOf" srcId="{D93632D5-EEDB-4FBF-84A3-51DBB89C07F2}" destId="{17094123-081D-4198-AC9C-3E19A6AFA6A9}" srcOrd="2" destOrd="0" presId="urn:microsoft.com/office/officeart/2005/8/layout/orgChart1"/>
    <dgm:cxn modelId="{4641216A-2F38-4951-89A6-F0D48345E6BD}" type="presParOf" srcId="{D93632D5-EEDB-4FBF-84A3-51DBB89C07F2}" destId="{1F71A77A-3C54-4DFA-A73B-ADFD709E104F}" srcOrd="3" destOrd="0" presId="urn:microsoft.com/office/officeart/2005/8/layout/orgChart1"/>
    <dgm:cxn modelId="{C26F0070-7D77-465A-B18F-FCD4E8AD2EB1}" type="presParOf" srcId="{1F71A77A-3C54-4DFA-A73B-ADFD709E104F}" destId="{8216F247-A0C3-463D-AE4A-8E3A769943AD}" srcOrd="0" destOrd="0" presId="urn:microsoft.com/office/officeart/2005/8/layout/orgChart1"/>
    <dgm:cxn modelId="{875DF8A1-31DA-40A3-A20D-F1C2804374BD}" type="presParOf" srcId="{8216F247-A0C3-463D-AE4A-8E3A769943AD}" destId="{8C1B1B7B-407E-4658-B63B-FE5AF323E925}" srcOrd="0" destOrd="0" presId="urn:microsoft.com/office/officeart/2005/8/layout/orgChart1"/>
    <dgm:cxn modelId="{27AEAF6A-A98A-4806-96A4-B26573D692A4}" type="presParOf" srcId="{8216F247-A0C3-463D-AE4A-8E3A769943AD}" destId="{3C03D768-764E-46CD-A4BE-7F03EE3F5259}" srcOrd="1" destOrd="0" presId="urn:microsoft.com/office/officeart/2005/8/layout/orgChart1"/>
    <dgm:cxn modelId="{21B068D1-3B4C-4DCB-A224-E3C74C4A2F4C}" type="presParOf" srcId="{1F71A77A-3C54-4DFA-A73B-ADFD709E104F}" destId="{303594C0-F645-439A-AD6F-7E822EA8D538}" srcOrd="1" destOrd="0" presId="urn:microsoft.com/office/officeart/2005/8/layout/orgChart1"/>
    <dgm:cxn modelId="{4E75507B-6B4B-4FFE-9A49-6D1642DC5280}" type="presParOf" srcId="{1F71A77A-3C54-4DFA-A73B-ADFD709E104F}" destId="{3FD72210-B4D2-4175-8086-A705B398E247}" srcOrd="2" destOrd="0" presId="urn:microsoft.com/office/officeart/2005/8/layout/orgChart1"/>
    <dgm:cxn modelId="{3F43C0D1-0BCC-4634-9CC2-EE557338A009}" type="presParOf" srcId="{3FD72210-B4D2-4175-8086-A705B398E247}" destId="{AFAE06E9-E6DE-4C06-A30B-E1CA4B305890}" srcOrd="0" destOrd="0" presId="urn:microsoft.com/office/officeart/2005/8/layout/orgChart1"/>
    <dgm:cxn modelId="{D774F337-0664-4EFA-8B26-F1E695E56EBC}" type="presParOf" srcId="{3FD72210-B4D2-4175-8086-A705B398E247}" destId="{928E2AFA-4C08-423B-9B36-3ACCB3D82DBD}" srcOrd="1" destOrd="0" presId="urn:microsoft.com/office/officeart/2005/8/layout/orgChart1"/>
    <dgm:cxn modelId="{0775952F-06FE-46B3-AFA5-47A66CCB0516}" type="presParOf" srcId="{928E2AFA-4C08-423B-9B36-3ACCB3D82DBD}" destId="{08B1CADD-B55C-4C0A-B006-85B1BE57C233}" srcOrd="0" destOrd="0" presId="urn:microsoft.com/office/officeart/2005/8/layout/orgChart1"/>
    <dgm:cxn modelId="{E1F3CA8E-890B-4C8D-A722-A75AD69947A2}" type="presParOf" srcId="{08B1CADD-B55C-4C0A-B006-85B1BE57C233}" destId="{F7A0A440-19C1-4CB2-99A6-8CF76CFF956D}" srcOrd="0" destOrd="0" presId="urn:microsoft.com/office/officeart/2005/8/layout/orgChart1"/>
    <dgm:cxn modelId="{B34BC56A-10DE-4AA8-AC73-ACAF33E7E7AA}" type="presParOf" srcId="{08B1CADD-B55C-4C0A-B006-85B1BE57C233}" destId="{3310EF2A-8AB2-49CD-A088-E5F0813E174D}" srcOrd="1" destOrd="0" presId="urn:microsoft.com/office/officeart/2005/8/layout/orgChart1"/>
    <dgm:cxn modelId="{900C70C0-E0E4-4B81-9808-4B3095D826FA}" type="presParOf" srcId="{928E2AFA-4C08-423B-9B36-3ACCB3D82DBD}" destId="{78CD1155-2C97-4B11-967E-7C5973FBDBBF}" srcOrd="1" destOrd="0" presId="urn:microsoft.com/office/officeart/2005/8/layout/orgChart1"/>
    <dgm:cxn modelId="{0CFD9830-67CA-4174-8F7E-040D22C454BA}" type="presParOf" srcId="{928E2AFA-4C08-423B-9B36-3ACCB3D82DBD}" destId="{F2C01333-E6D5-446B-ABE2-49F2222F89CB}" srcOrd="2" destOrd="0" presId="urn:microsoft.com/office/officeart/2005/8/layout/orgChart1"/>
    <dgm:cxn modelId="{138882A9-4691-4C71-AE5A-E92E7DA61878}" type="presParOf" srcId="{3FD72210-B4D2-4175-8086-A705B398E247}" destId="{DF0EA6F3-5AD2-47E6-B764-5769594D43D5}" srcOrd="2" destOrd="0" presId="urn:microsoft.com/office/officeart/2005/8/layout/orgChart1"/>
    <dgm:cxn modelId="{27D11776-8726-4730-8890-27F59F8D675A}" type="presParOf" srcId="{3FD72210-B4D2-4175-8086-A705B398E247}" destId="{57270FF2-17F9-4C47-A859-80BE2316D18A}" srcOrd="3" destOrd="0" presId="urn:microsoft.com/office/officeart/2005/8/layout/orgChart1"/>
    <dgm:cxn modelId="{C4FB7B69-13F0-410C-9423-C86881B80B77}" type="presParOf" srcId="{57270FF2-17F9-4C47-A859-80BE2316D18A}" destId="{DE7DE5D5-FC37-4B67-80CF-125082946909}" srcOrd="0" destOrd="0" presId="urn:microsoft.com/office/officeart/2005/8/layout/orgChart1"/>
    <dgm:cxn modelId="{4FE2EE57-D69D-46D8-A597-A4E212B76E89}" type="presParOf" srcId="{DE7DE5D5-FC37-4B67-80CF-125082946909}" destId="{4C4EA69E-9C95-4055-A24C-6B039DA204B8}" srcOrd="0" destOrd="0" presId="urn:microsoft.com/office/officeart/2005/8/layout/orgChart1"/>
    <dgm:cxn modelId="{F1FE2B5C-08EC-46E7-ACC9-E697733AFC28}" type="presParOf" srcId="{DE7DE5D5-FC37-4B67-80CF-125082946909}" destId="{12685016-7E87-42FF-897B-235F0A84DB81}" srcOrd="1" destOrd="0" presId="urn:microsoft.com/office/officeart/2005/8/layout/orgChart1"/>
    <dgm:cxn modelId="{2560D69D-BE92-4614-9D8E-43EB56D65962}" type="presParOf" srcId="{57270FF2-17F9-4C47-A859-80BE2316D18A}" destId="{2A54084E-BE34-47D3-A4D6-FE3C8B097968}" srcOrd="1" destOrd="0" presId="urn:microsoft.com/office/officeart/2005/8/layout/orgChart1"/>
    <dgm:cxn modelId="{7CD1A557-20D6-44FF-B3AE-01D0D96AA9F3}" type="presParOf" srcId="{57270FF2-17F9-4C47-A859-80BE2316D18A}" destId="{8EDC0164-B034-4E3D-910B-CBA3CEA5EEFA}" srcOrd="2" destOrd="0" presId="urn:microsoft.com/office/officeart/2005/8/layout/orgChart1"/>
    <dgm:cxn modelId="{6F6D2728-3F91-4B77-81C5-B1F532502554}" type="presParOf" srcId="{8EA4EAF6-3B19-4544-A579-24752BACCD21}" destId="{FD8C94C4-FC8B-475F-B484-6A575FD978F6}" srcOrd="2" destOrd="0" presId="urn:microsoft.com/office/officeart/2005/8/layout/orgChart1"/>
    <dgm:cxn modelId="{C3CAA52F-B431-4658-8E2B-D1AEEEFEE84B}" type="presParOf" srcId="{FD8C94C4-FC8B-475F-B484-6A575FD978F6}" destId="{2AB3F712-9DD8-4089-AD92-249AC53D25B1}" srcOrd="0" destOrd="0" presId="urn:microsoft.com/office/officeart/2005/8/layout/orgChart1"/>
    <dgm:cxn modelId="{982CA60C-579C-4AB1-8558-45D730A2A64F}" type="presParOf" srcId="{2AB3F712-9DD8-4089-AD92-249AC53D25B1}" destId="{7C84693C-0BD5-41DD-AE1F-167B5A853CDE}" srcOrd="0" destOrd="0" presId="urn:microsoft.com/office/officeart/2005/8/layout/orgChart1"/>
    <dgm:cxn modelId="{980FF92E-B107-4464-9C43-2379508B74DC}" type="presParOf" srcId="{2AB3F712-9DD8-4089-AD92-249AC53D25B1}" destId="{67D0858A-E122-4A70-ABF9-D26C4837B99E}" srcOrd="1" destOrd="0" presId="urn:microsoft.com/office/officeart/2005/8/layout/orgChart1"/>
    <dgm:cxn modelId="{76E7502B-C6EB-40F5-BD07-367A0E549503}" type="presParOf" srcId="{FD8C94C4-FC8B-475F-B484-6A575FD978F6}" destId="{DE4180C7-74D2-48CC-ACCD-5A98B1A95312}" srcOrd="1" destOrd="0" presId="urn:microsoft.com/office/officeart/2005/8/layout/orgChart1"/>
    <dgm:cxn modelId="{60850B23-6487-4045-B568-A11C885E876B}" type="presParOf" srcId="{FD8C94C4-FC8B-475F-B484-6A575FD978F6}" destId="{B469AC92-D6D8-4014-AEBB-582A2ECFE5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42171-D75E-4AF0-88EF-BDD263CE8BDF}">
      <dsp:nvSpPr>
        <dsp:cNvPr id="0" name=""/>
        <dsp:cNvSpPr/>
      </dsp:nvSpPr>
      <dsp:spPr>
        <a:xfrm>
          <a:off x="445" y="644605"/>
          <a:ext cx="1938160" cy="969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Business Analytics</a:t>
          </a:r>
        </a:p>
      </dsp:txBody>
      <dsp:txXfrm>
        <a:off x="445" y="644605"/>
        <a:ext cx="1938160" cy="969080"/>
      </dsp:txXfrm>
    </dsp:sp>
    <dsp:sp modelId="{E9A216EF-DF49-49D0-9C2A-DA4DEAC07C7A}">
      <dsp:nvSpPr>
        <dsp:cNvPr id="0" name=""/>
        <dsp:cNvSpPr/>
      </dsp:nvSpPr>
      <dsp:spPr>
        <a:xfrm>
          <a:off x="2345619" y="644605"/>
          <a:ext cx="1938160" cy="969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Supply Chain</a:t>
          </a:r>
        </a:p>
      </dsp:txBody>
      <dsp:txXfrm>
        <a:off x="2345619" y="644605"/>
        <a:ext cx="1938160" cy="969080"/>
      </dsp:txXfrm>
    </dsp:sp>
    <dsp:sp modelId="{EFC1A3F3-77BC-474B-BA2D-3B1DF2E09B00}">
      <dsp:nvSpPr>
        <dsp:cNvPr id="0" name=""/>
        <dsp:cNvSpPr/>
      </dsp:nvSpPr>
      <dsp:spPr>
        <a:xfrm>
          <a:off x="4690794" y="644605"/>
          <a:ext cx="1938160" cy="969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Purchasing</a:t>
          </a:r>
        </a:p>
      </dsp:txBody>
      <dsp:txXfrm>
        <a:off x="4690794" y="644605"/>
        <a:ext cx="1938160" cy="969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42171-D75E-4AF0-88EF-BDD263CE8BDF}">
      <dsp:nvSpPr>
        <dsp:cNvPr id="0" name=""/>
        <dsp:cNvSpPr/>
      </dsp:nvSpPr>
      <dsp:spPr>
        <a:xfrm>
          <a:off x="3429" y="771556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 dirty="0"/>
            <a:t>Business Analytics</a:t>
          </a:r>
        </a:p>
      </dsp:txBody>
      <dsp:txXfrm>
        <a:off x="3429" y="771556"/>
        <a:ext cx="1430354" cy="715177"/>
      </dsp:txXfrm>
    </dsp:sp>
    <dsp:sp modelId="{E9A216EF-DF49-49D0-9C2A-DA4DEAC07C7A}">
      <dsp:nvSpPr>
        <dsp:cNvPr id="0" name=""/>
        <dsp:cNvSpPr/>
      </dsp:nvSpPr>
      <dsp:spPr>
        <a:xfrm>
          <a:off x="1734158" y="771556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 dirty="0"/>
            <a:t>Big Data Analytics</a:t>
          </a:r>
        </a:p>
      </dsp:txBody>
      <dsp:txXfrm>
        <a:off x="1734158" y="771556"/>
        <a:ext cx="1430354" cy="715177"/>
      </dsp:txXfrm>
    </dsp:sp>
    <dsp:sp modelId="{EFC1A3F3-77BC-474B-BA2D-3B1DF2E09B00}">
      <dsp:nvSpPr>
        <dsp:cNvPr id="0" name=""/>
        <dsp:cNvSpPr/>
      </dsp:nvSpPr>
      <dsp:spPr>
        <a:xfrm>
          <a:off x="3464887" y="771556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 dirty="0"/>
            <a:t>Advanced Statistics</a:t>
          </a:r>
        </a:p>
      </dsp:txBody>
      <dsp:txXfrm>
        <a:off x="3464887" y="771556"/>
        <a:ext cx="1430354" cy="715177"/>
      </dsp:txXfrm>
    </dsp:sp>
    <dsp:sp modelId="{7C84693C-0BD5-41DD-AE1F-167B5A853CDE}">
      <dsp:nvSpPr>
        <dsp:cNvPr id="0" name=""/>
        <dsp:cNvSpPr/>
      </dsp:nvSpPr>
      <dsp:spPr>
        <a:xfrm>
          <a:off x="5195616" y="771556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 dirty="0"/>
            <a:t>Database</a:t>
          </a:r>
        </a:p>
      </dsp:txBody>
      <dsp:txXfrm>
        <a:off x="5195616" y="771556"/>
        <a:ext cx="1430354" cy="7151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EA6F3-5AD2-47E6-B764-5769594D43D5}">
      <dsp:nvSpPr>
        <dsp:cNvPr id="0" name=""/>
        <dsp:cNvSpPr/>
      </dsp:nvSpPr>
      <dsp:spPr>
        <a:xfrm>
          <a:off x="5045429" y="2783288"/>
          <a:ext cx="150187" cy="65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7963"/>
              </a:lnTo>
              <a:lnTo>
                <a:pt x="150187" y="657963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FAE06E9-E6DE-4C06-A30B-E1CA4B305890}">
      <dsp:nvSpPr>
        <dsp:cNvPr id="0" name=""/>
        <dsp:cNvSpPr/>
      </dsp:nvSpPr>
      <dsp:spPr>
        <a:xfrm>
          <a:off x="4895241" y="2783288"/>
          <a:ext cx="150187" cy="657963"/>
        </a:xfrm>
        <a:custGeom>
          <a:avLst/>
          <a:gdLst/>
          <a:ahLst/>
          <a:cxnLst/>
          <a:rect l="0" t="0" r="0" b="0"/>
          <a:pathLst>
            <a:path>
              <a:moveTo>
                <a:pt x="150187" y="0"/>
              </a:moveTo>
              <a:lnTo>
                <a:pt x="150187" y="657963"/>
              </a:lnTo>
              <a:lnTo>
                <a:pt x="0" y="657963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7094123-081D-4198-AC9C-3E19A6AFA6A9}">
      <dsp:nvSpPr>
        <dsp:cNvPr id="0" name=""/>
        <dsp:cNvSpPr/>
      </dsp:nvSpPr>
      <dsp:spPr>
        <a:xfrm>
          <a:off x="3314700" y="1767736"/>
          <a:ext cx="1015551" cy="65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7963"/>
              </a:lnTo>
              <a:lnTo>
                <a:pt x="1015551" y="657963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5CA9F-C32D-49D2-B21D-FDBD15BBE577}">
      <dsp:nvSpPr>
        <dsp:cNvPr id="0" name=""/>
        <dsp:cNvSpPr/>
      </dsp:nvSpPr>
      <dsp:spPr>
        <a:xfrm>
          <a:off x="1583970" y="2783288"/>
          <a:ext cx="150187" cy="65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7963"/>
              </a:lnTo>
              <a:lnTo>
                <a:pt x="150187" y="657963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13C4A7B-BD67-416E-8C4A-CF0C17130471}">
      <dsp:nvSpPr>
        <dsp:cNvPr id="0" name=""/>
        <dsp:cNvSpPr/>
      </dsp:nvSpPr>
      <dsp:spPr>
        <a:xfrm>
          <a:off x="1433783" y="2783288"/>
          <a:ext cx="150187" cy="657963"/>
        </a:xfrm>
        <a:custGeom>
          <a:avLst/>
          <a:gdLst/>
          <a:ahLst/>
          <a:cxnLst/>
          <a:rect l="0" t="0" r="0" b="0"/>
          <a:pathLst>
            <a:path>
              <a:moveTo>
                <a:pt x="150187" y="0"/>
              </a:moveTo>
              <a:lnTo>
                <a:pt x="150187" y="657963"/>
              </a:lnTo>
              <a:lnTo>
                <a:pt x="0" y="657963"/>
              </a:lnTo>
            </a:path>
          </a:pathLst>
        </a:custGeom>
        <a:noFill/>
        <a:ln w="9525" cap="flat" cmpd="sng" algn="ctr">
          <a:solidFill>
            <a:schemeClr val="bg1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384188-499B-4BAD-9DF9-19C524F22198}">
      <dsp:nvSpPr>
        <dsp:cNvPr id="0" name=""/>
        <dsp:cNvSpPr/>
      </dsp:nvSpPr>
      <dsp:spPr>
        <a:xfrm>
          <a:off x="2299148" y="1767736"/>
          <a:ext cx="1015551" cy="657963"/>
        </a:xfrm>
        <a:custGeom>
          <a:avLst/>
          <a:gdLst/>
          <a:ahLst/>
          <a:cxnLst/>
          <a:rect l="0" t="0" r="0" b="0"/>
          <a:pathLst>
            <a:path>
              <a:moveTo>
                <a:pt x="1015551" y="0"/>
              </a:moveTo>
              <a:lnTo>
                <a:pt x="1015551" y="657963"/>
              </a:lnTo>
              <a:lnTo>
                <a:pt x="0" y="657963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1A3F3-77BC-474B-BA2D-3B1DF2E09B00}">
      <dsp:nvSpPr>
        <dsp:cNvPr id="0" name=""/>
        <dsp:cNvSpPr/>
      </dsp:nvSpPr>
      <dsp:spPr>
        <a:xfrm>
          <a:off x="868793" y="1052559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Advanced Statistics</a:t>
          </a:r>
        </a:p>
      </dsp:txBody>
      <dsp:txXfrm>
        <a:off x="868793" y="1052559"/>
        <a:ext cx="1430354" cy="715177"/>
      </dsp:txXfrm>
    </dsp:sp>
    <dsp:sp modelId="{CAD42171-D75E-4AF0-88EF-BDD263CE8BDF}">
      <dsp:nvSpPr>
        <dsp:cNvPr id="0" name=""/>
        <dsp:cNvSpPr/>
      </dsp:nvSpPr>
      <dsp:spPr>
        <a:xfrm>
          <a:off x="2599522" y="1052559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Business Analytics</a:t>
          </a:r>
        </a:p>
      </dsp:txBody>
      <dsp:txXfrm>
        <a:off x="2599522" y="1052559"/>
        <a:ext cx="1430354" cy="715177"/>
      </dsp:txXfrm>
    </dsp:sp>
    <dsp:sp modelId="{E4BD7789-0096-4F79-8A7D-B57A5647EA5F}">
      <dsp:nvSpPr>
        <dsp:cNvPr id="0" name=""/>
        <dsp:cNvSpPr/>
      </dsp:nvSpPr>
      <dsp:spPr>
        <a:xfrm>
          <a:off x="868793" y="2068111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Prescriptive Analytics</a:t>
          </a:r>
        </a:p>
      </dsp:txBody>
      <dsp:txXfrm>
        <a:off x="868793" y="2068111"/>
        <a:ext cx="1430354" cy="715177"/>
      </dsp:txXfrm>
    </dsp:sp>
    <dsp:sp modelId="{25B60F0C-1DD3-47EF-8DFA-5AF7C90B9472}">
      <dsp:nvSpPr>
        <dsp:cNvPr id="0" name=""/>
        <dsp:cNvSpPr/>
      </dsp:nvSpPr>
      <dsp:spPr>
        <a:xfrm>
          <a:off x="3429" y="3083663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Simulation</a:t>
          </a:r>
        </a:p>
      </dsp:txBody>
      <dsp:txXfrm>
        <a:off x="3429" y="3083663"/>
        <a:ext cx="1430354" cy="715177"/>
      </dsp:txXfrm>
    </dsp:sp>
    <dsp:sp modelId="{EA5E6B3E-3472-40FA-BEE3-5F4AFBAAA27B}">
      <dsp:nvSpPr>
        <dsp:cNvPr id="0" name=""/>
        <dsp:cNvSpPr/>
      </dsp:nvSpPr>
      <dsp:spPr>
        <a:xfrm>
          <a:off x="1734158" y="3083663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Optimization</a:t>
          </a:r>
        </a:p>
      </dsp:txBody>
      <dsp:txXfrm>
        <a:off x="1734158" y="3083663"/>
        <a:ext cx="1430354" cy="715177"/>
      </dsp:txXfrm>
    </dsp:sp>
    <dsp:sp modelId="{8C1B1B7B-407E-4658-B63B-FE5AF323E925}">
      <dsp:nvSpPr>
        <dsp:cNvPr id="0" name=""/>
        <dsp:cNvSpPr/>
      </dsp:nvSpPr>
      <dsp:spPr>
        <a:xfrm>
          <a:off x="4330251" y="2068111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Predictive Analytics</a:t>
          </a:r>
        </a:p>
      </dsp:txBody>
      <dsp:txXfrm>
        <a:off x="4330251" y="2068111"/>
        <a:ext cx="1430354" cy="715177"/>
      </dsp:txXfrm>
    </dsp:sp>
    <dsp:sp modelId="{F7A0A440-19C1-4CB2-99A6-8CF76CFF956D}">
      <dsp:nvSpPr>
        <dsp:cNvPr id="0" name=""/>
        <dsp:cNvSpPr/>
      </dsp:nvSpPr>
      <dsp:spPr>
        <a:xfrm>
          <a:off x="3464887" y="3083663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Healthcare Analytics</a:t>
          </a:r>
        </a:p>
      </dsp:txBody>
      <dsp:txXfrm>
        <a:off x="3464887" y="3083663"/>
        <a:ext cx="1430354" cy="715177"/>
      </dsp:txXfrm>
    </dsp:sp>
    <dsp:sp modelId="{4C4EA69E-9C95-4055-A24C-6B039DA204B8}">
      <dsp:nvSpPr>
        <dsp:cNvPr id="0" name=""/>
        <dsp:cNvSpPr/>
      </dsp:nvSpPr>
      <dsp:spPr>
        <a:xfrm>
          <a:off x="5195616" y="3083663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Big Data Analytics</a:t>
          </a:r>
        </a:p>
      </dsp:txBody>
      <dsp:txXfrm>
        <a:off x="5195616" y="3083663"/>
        <a:ext cx="1430354" cy="715177"/>
      </dsp:txXfrm>
    </dsp:sp>
    <dsp:sp modelId="{7C84693C-0BD5-41DD-AE1F-167B5A853CDE}">
      <dsp:nvSpPr>
        <dsp:cNvPr id="0" name=""/>
        <dsp:cNvSpPr/>
      </dsp:nvSpPr>
      <dsp:spPr>
        <a:xfrm>
          <a:off x="4330251" y="1052559"/>
          <a:ext cx="1430354" cy="715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Database</a:t>
          </a:r>
        </a:p>
      </dsp:txBody>
      <dsp:txXfrm>
        <a:off x="4330251" y="1052559"/>
        <a:ext cx="1430354" cy="715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8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4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38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0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77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35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82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60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7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6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3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4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4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9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4C2825F0-D009-4B34-A238-44272CEBE75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318C1CAF-774C-4C82-8B27-F21C7F850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632" y="838200"/>
            <a:ext cx="82153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Experiences and Lessons Learned from UNC Wilmington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4419600"/>
            <a:ext cx="9144000" cy="2438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DSI Annual Meeting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Washington D.C.</a:t>
            </a:r>
          </a:p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18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8:00 am – 9:30 am</a:t>
            </a:r>
          </a:p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CFBB42-A371-4F37-84AB-43642DA2969B}"/>
              </a:ext>
            </a:extLst>
          </p:cNvPr>
          <p:cNvSpPr txBox="1">
            <a:spLocks/>
          </p:cNvSpPr>
          <p:nvPr/>
        </p:nvSpPr>
        <p:spPr bwMode="gray">
          <a:xfrm>
            <a:off x="0" y="282820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/>
              <a:t>Barry Wray and Stephen Hill</a:t>
            </a:r>
          </a:p>
        </p:txBody>
      </p:sp>
      <p:pic>
        <p:nvPicPr>
          <p:cNvPr id="1026" name="Picture 2" descr="https://uncw.edu/ba/logos/2007_UNCW_house_logo/House_Logo_gif/house_white.gif">
            <a:extLst>
              <a:ext uri="{FF2B5EF4-FFF2-40B4-BE49-F238E27FC236}">
                <a16:creationId xmlns:a16="http://schemas.microsoft.com/office/drawing/2014/main" id="{F6175A1A-09E8-42AC-8F1E-C09E52CAC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2421370"/>
            <a:ext cx="18288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82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AB9F6-FCF3-4FD9-A37A-419FCD39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E02C-0707-49F2-A4CA-B1C9C120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489200"/>
            <a:ext cx="8305800" cy="3530600"/>
          </a:xfrm>
        </p:spPr>
        <p:txBody>
          <a:bodyPr>
            <a:normAutofit/>
          </a:bodyPr>
          <a:lstStyle/>
          <a:p>
            <a:r>
              <a:rPr lang="en-US" sz="3200" dirty="0"/>
              <a:t>Fall 2017 Conversion of Operations Management Concentration to Business Analytics (BAN) and        Supply Chain Management (SCM)</a:t>
            </a:r>
          </a:p>
        </p:txBody>
      </p:sp>
    </p:spTree>
    <p:extLst>
      <p:ext uri="{BB962C8B-B14F-4D97-AF65-F5344CB8AC3E}">
        <p14:creationId xmlns:p14="http://schemas.microsoft.com/office/powerpoint/2010/main" val="149709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07218"/>
            <a:ext cx="7772400" cy="8604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Sequence of Courses</a:t>
            </a:r>
            <a:br>
              <a:rPr lang="en-US" dirty="0"/>
            </a:br>
            <a:r>
              <a:rPr lang="en-US" dirty="0"/>
              <a:t>(OPS)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91135949"/>
              </p:ext>
            </p:extLst>
          </p:nvPr>
        </p:nvGraphicFramePr>
        <p:xfrm>
          <a:off x="1104900" y="1417782"/>
          <a:ext cx="6629400" cy="225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DE7CDA1-F1A9-4826-9117-6B5263D3AB0B}"/>
              </a:ext>
            </a:extLst>
          </p:cNvPr>
          <p:cNvSpPr txBox="1"/>
          <p:nvPr/>
        </p:nvSpPr>
        <p:spPr>
          <a:xfrm>
            <a:off x="3534582" y="3352800"/>
            <a:ext cx="17700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</a:rPr>
              <a:t>+ 3 Electives</a:t>
            </a:r>
          </a:p>
        </p:txBody>
      </p:sp>
    </p:spTree>
    <p:extLst>
      <p:ext uri="{BB962C8B-B14F-4D97-AF65-F5344CB8AC3E}">
        <p14:creationId xmlns:p14="http://schemas.microsoft.com/office/powerpoint/2010/main" val="408617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07218"/>
            <a:ext cx="7772400" cy="8604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Sequence of Courses</a:t>
            </a:r>
            <a:br>
              <a:rPr lang="en-US" dirty="0"/>
            </a:br>
            <a:r>
              <a:rPr lang="en-US" dirty="0"/>
              <a:t>(BAN)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104900" y="1417782"/>
          <a:ext cx="6629400" cy="225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DE7CDA1-F1A9-4826-9117-6B5263D3AB0B}"/>
              </a:ext>
            </a:extLst>
          </p:cNvPr>
          <p:cNvSpPr txBox="1"/>
          <p:nvPr/>
        </p:nvSpPr>
        <p:spPr>
          <a:xfrm>
            <a:off x="3534582" y="3352800"/>
            <a:ext cx="17700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</a:rPr>
              <a:t>+ 3 Electives</a:t>
            </a:r>
          </a:p>
        </p:txBody>
      </p:sp>
    </p:spTree>
    <p:extLst>
      <p:ext uri="{BB962C8B-B14F-4D97-AF65-F5344CB8AC3E}">
        <p14:creationId xmlns:p14="http://schemas.microsoft.com/office/powerpoint/2010/main" val="339601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6575"/>
            <a:ext cx="7772400" cy="8604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Sequence of Courses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56546906"/>
              </p:ext>
            </p:extLst>
          </p:nvPr>
        </p:nvGraphicFramePr>
        <p:xfrm>
          <a:off x="1104900" y="950623"/>
          <a:ext cx="66294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233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511175"/>
            <a:ext cx="7772400" cy="8604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BAN Core Classes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447800"/>
            <a:ext cx="8077200" cy="4953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Business analytics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Excel-Based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Statistics Review and Overview of Descriptive, Predictive, and Prescriptive Analytics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Advanced Statistics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Excel and Other Software Tools (Tableau, JMP, etc.)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Review of Basic Stats with an emphasis on Parameter Estimation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Type I and II Errors, Power and Confidence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Hypothesis Testing – Understanding P-Values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ANOVA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Appropriate Statistical Tools for Qualitative verses Quantitative Data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Data Collection, Cleaning, and Visualization</a:t>
            </a:r>
          </a:p>
          <a:p>
            <a:pPr algn="l"/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1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511175"/>
            <a:ext cx="7772400" cy="8604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BAN Core Classes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447800"/>
            <a:ext cx="8077200" cy="4724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Predictive Analytics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R Based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Correlation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Regression (SLR, MLR, Logit)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Classification and Regression Trees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Neural Networks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Supervised vs. Unsupervised Learning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Prescriptive Analytics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</a:rPr>
              <a:t>Excel and Other Tools (AMPL, </a:t>
            </a:r>
            <a:r>
              <a:rPr lang="en-US" sz="1800" dirty="0" err="1">
                <a:solidFill>
                  <a:schemeClr val="bg1"/>
                </a:solidFill>
              </a:rPr>
              <a:t>ExtendSim</a:t>
            </a:r>
            <a:r>
              <a:rPr lang="en-US" sz="1800" dirty="0">
                <a:solidFill>
                  <a:schemeClr val="bg1"/>
                </a:solidFill>
              </a:rPr>
              <a:t>, etc.)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</a:rPr>
              <a:t>Linear Programming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</a:rPr>
              <a:t>Integer/Binary Programming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</a:rPr>
              <a:t>Nonlinear Programming </a:t>
            </a:r>
          </a:p>
          <a:p>
            <a:pPr algn="l"/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9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511175"/>
            <a:ext cx="7772400" cy="8604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Challenges/Lessons Learned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828800"/>
            <a:ext cx="8077200" cy="4495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challenges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Ensure Adequate Coverage of Necessary Topics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Topic/Tool Coordination Between Courses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Minimize Prerequisite “Chains”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Lessons learned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</a:rPr>
              <a:t>“If You Build It, They Will Come”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</a:rPr>
              <a:t>Be Prepared to Change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</a:rPr>
              <a:t>Be Aware of Potential Push-Back</a:t>
            </a:r>
          </a:p>
          <a:p>
            <a:pPr algn="l"/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58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13644</TotalTime>
  <Words>256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Century Gothic</vt:lpstr>
      <vt:lpstr>Wingdings</vt:lpstr>
      <vt:lpstr>Wingdings 2</vt:lpstr>
      <vt:lpstr>Wingdings 3</vt:lpstr>
      <vt:lpstr>Ion Boardroom</vt:lpstr>
      <vt:lpstr>Experiences and Lessons Learned from UNC Wilmington</vt:lpstr>
      <vt:lpstr>Background</vt:lpstr>
      <vt:lpstr>Sequence of Courses (OPS)</vt:lpstr>
      <vt:lpstr>Sequence of Courses (BAN)</vt:lpstr>
      <vt:lpstr>Sequence of Courses</vt:lpstr>
      <vt:lpstr>BAN Core Classes</vt:lpstr>
      <vt:lpstr>BAN Core Classes</vt:lpstr>
      <vt:lpstr>Challenges/Lessons Learned</vt:lpstr>
    </vt:vector>
  </TitlesOfParts>
  <Company>UNCW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Relationshiops in Statistics</dc:title>
  <dc:creator>Barry A. Wray</dc:creator>
  <cp:lastModifiedBy>RAndrews</cp:lastModifiedBy>
  <cp:revision>41</cp:revision>
  <dcterms:created xsi:type="dcterms:W3CDTF">2012-09-26T18:21:09Z</dcterms:created>
  <dcterms:modified xsi:type="dcterms:W3CDTF">2017-11-18T12:48:28Z</dcterms:modified>
</cp:coreProperties>
</file>