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124F-74CF-43B7-8C16-CD2D0B29A6D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C4DF1-DCE8-417D-A9B8-202E7FDF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should also</a:t>
            </a:r>
            <a:r>
              <a:rPr lang="en-US" baseline="0" dirty="0"/>
              <a:t> have the power point presentation you want to record open.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C4DF1-DCE8-417D-A9B8-202E7FDF5D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E51F-58A6-4680-8B53-5F442B0D834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5882-99B6-42E0-85F7-6F4436A7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Office Mix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2286000"/>
            <a:ext cx="10447020" cy="38176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Google Search </a:t>
            </a: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Office Mix Free Download</a:t>
            </a:r>
          </a:p>
          <a:p>
            <a:r>
              <a:rPr lang="en-US" sz="4000" b="1" dirty="0"/>
              <a:t>https://mix.office.com/en-us/Home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or</a:t>
            </a:r>
          </a:p>
          <a:p>
            <a:r>
              <a:rPr lang="en-US" sz="4000" b="1" dirty="0"/>
              <a:t>https://www.microsoft.com/en-us/download/details.aspx?id=47682</a:t>
            </a:r>
          </a:p>
        </p:txBody>
      </p:sp>
    </p:spTree>
    <p:extLst>
      <p:ext uri="{BB962C8B-B14F-4D97-AF65-F5344CB8AC3E}">
        <p14:creationId xmlns:p14="http://schemas.microsoft.com/office/powerpoint/2010/main" val="301537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365125"/>
            <a:ext cx="11061290" cy="1325563"/>
          </a:xfrm>
        </p:spPr>
        <p:txBody>
          <a:bodyPr/>
          <a:lstStyle/>
          <a:p>
            <a:r>
              <a:rPr lang="en-US" sz="3200" dirty="0"/>
              <a:t>From the </a:t>
            </a:r>
            <a:r>
              <a:rPr lang="en-US" dirty="0"/>
              <a:t>Mix tab</a:t>
            </a:r>
            <a:r>
              <a:rPr lang="en-US" sz="3200" dirty="0"/>
              <a:t>, select </a:t>
            </a:r>
            <a:r>
              <a:rPr lang="en-US" dirty="0"/>
              <a:t>Preview </a:t>
            </a:r>
            <a:r>
              <a:rPr lang="en-US" sz="3200" dirty="0"/>
              <a:t>to preview your recording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680" t="3421" r="49840" b="62372"/>
          <a:stretch/>
        </p:blipFill>
        <p:spPr bwMode="auto">
          <a:xfrm>
            <a:off x="3465871" y="1991032"/>
            <a:ext cx="5397910" cy="4365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454013" y="1253613"/>
            <a:ext cx="707922" cy="144534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5084" y="1253613"/>
            <a:ext cx="4277032" cy="958645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5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09" y="335628"/>
            <a:ext cx="10943303" cy="1325563"/>
          </a:xfrm>
        </p:spPr>
        <p:txBody>
          <a:bodyPr/>
          <a:lstStyle/>
          <a:p>
            <a:r>
              <a:rPr lang="en-US" sz="3600" dirty="0"/>
              <a:t>Once you have a good recording, go to </a:t>
            </a:r>
            <a:r>
              <a:rPr lang="en-US" dirty="0"/>
              <a:t>Mix tab</a:t>
            </a:r>
            <a:br>
              <a:rPr lang="en-US" dirty="0"/>
            </a:br>
            <a:r>
              <a:rPr lang="en-US" b="1" dirty="0"/>
              <a:t>Select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Upload to Office Mix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8525" t="3421" r="49840" b="59806"/>
          <a:stretch/>
        </p:blipFill>
        <p:spPr bwMode="auto">
          <a:xfrm>
            <a:off x="3389671" y="1932039"/>
            <a:ext cx="5412658" cy="4203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8318090" y="988142"/>
            <a:ext cx="0" cy="1076632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7316" y="1526458"/>
            <a:ext cx="294967" cy="1246239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8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6602" t="19384" r="1283" b="11346"/>
          <a:stretch/>
        </p:blipFill>
        <p:spPr bwMode="auto">
          <a:xfrm>
            <a:off x="7875639" y="147484"/>
            <a:ext cx="2993922" cy="6356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8077" y="516194"/>
            <a:ext cx="61205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After you have clicked on 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Upload to Office Mix</a:t>
            </a:r>
          </a:p>
          <a:p>
            <a:r>
              <a:rPr lang="en-US" sz="4000" dirty="0"/>
              <a:t>The box to the right will appear.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147187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 on Next to walk through the steps.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76335" y="6032090"/>
            <a:ext cx="2477730" cy="13273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2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9" y="501445"/>
            <a:ext cx="51914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After clicking on Next a message saying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LOADING</a:t>
            </a:r>
            <a:r>
              <a:rPr lang="en-US" sz="4400" dirty="0"/>
              <a:t> will appear.</a:t>
            </a:r>
          </a:p>
          <a:p>
            <a:endParaRPr lang="en-US" sz="4400" dirty="0"/>
          </a:p>
          <a:p>
            <a:r>
              <a:rPr lang="en-US" sz="4400" dirty="0"/>
              <a:t>Then you will get the box to the right.</a:t>
            </a:r>
          </a:p>
          <a:p>
            <a:r>
              <a:rPr lang="en-US" sz="4400" dirty="0"/>
              <a:t>You need to Sign in with one of the options.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76442" t="20524" r="1122" b="11345"/>
          <a:stretch/>
        </p:blipFill>
        <p:spPr bwMode="auto">
          <a:xfrm>
            <a:off x="7300452" y="255485"/>
            <a:ext cx="4240776" cy="6351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64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7243" t="19954" r="801" b="9920"/>
          <a:stretch/>
        </p:blipFill>
        <p:spPr bwMode="auto">
          <a:xfrm>
            <a:off x="6813756" y="207399"/>
            <a:ext cx="4300230" cy="6163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452" y="339213"/>
            <a:ext cx="573712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After signing in, the box to the right will appear.</a:t>
            </a:r>
          </a:p>
          <a:p>
            <a:endParaRPr lang="en-US" sz="4400" dirty="0"/>
          </a:p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You do not need to create a video for the class assignment.</a:t>
            </a:r>
          </a:p>
          <a:p>
            <a:endParaRPr lang="en-US" sz="4400" dirty="0"/>
          </a:p>
          <a:p>
            <a:r>
              <a:rPr lang="en-US" sz="4400" dirty="0"/>
              <a:t>Click on Next.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endCxn id="2" idx="1"/>
          </p:cNvCxnSpPr>
          <p:nvPr/>
        </p:nvCxnSpPr>
        <p:spPr>
          <a:xfrm flipV="1">
            <a:off x="5737123" y="3289351"/>
            <a:ext cx="1076633" cy="1428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70555" y="5442155"/>
            <a:ext cx="3672348" cy="53094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6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6282" t="19384" b="54676"/>
          <a:stretch/>
        </p:blipFill>
        <p:spPr bwMode="auto">
          <a:xfrm>
            <a:off x="7875640" y="239682"/>
            <a:ext cx="3777429" cy="279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188" y="1288431"/>
            <a:ext cx="71382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Uploading takes time.  The box shows you the % completed.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400" dirty="0"/>
              <a:t>Once both are at 100% </a:t>
            </a:r>
            <a:r>
              <a:rPr lang="en-US" sz="4000" dirty="0"/>
              <a:t>then </a:t>
            </a:r>
          </a:p>
          <a:p>
            <a:r>
              <a:rPr lang="en-US" sz="4400" dirty="0"/>
              <a:t>Click</a:t>
            </a:r>
            <a:r>
              <a:rPr lang="en-US" sz="4000" dirty="0"/>
              <a:t> on </a:t>
            </a:r>
            <a:r>
              <a:rPr lang="en-US" sz="4400" dirty="0">
                <a:solidFill>
                  <a:srgbClr val="0000FF"/>
                </a:solidFill>
              </a:rPr>
              <a:t>Show me my mix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6763" t="19669" r="481" b="50114"/>
          <a:stretch/>
        </p:blipFill>
        <p:spPr bwMode="auto">
          <a:xfrm>
            <a:off x="7403690" y="3451122"/>
            <a:ext cx="4249379" cy="2949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533535" y="4925961"/>
            <a:ext cx="1504336" cy="693174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7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692" t="14823" r="11859" b="5074"/>
          <a:stretch/>
        </p:blipFill>
        <p:spPr bwMode="auto">
          <a:xfrm>
            <a:off x="811161" y="280219"/>
            <a:ext cx="10441858" cy="6135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2813" y="4159045"/>
            <a:ext cx="4940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Your Mix URL  appears 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75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665" y="248179"/>
            <a:ext cx="111055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Once you are finished.</a:t>
            </a:r>
          </a:p>
          <a:p>
            <a:r>
              <a:rPr lang="en-US" sz="4400" dirty="0"/>
              <a:t>E-mail to </a:t>
            </a:r>
            <a:r>
              <a:rPr lang="en-US" sz="5400" b="1" dirty="0">
                <a:solidFill>
                  <a:srgbClr val="0000FF"/>
                </a:solidFill>
              </a:rPr>
              <a:t>scma.stat@gmail.com</a:t>
            </a:r>
          </a:p>
          <a:p>
            <a:r>
              <a:rPr lang="en-US" sz="4400" dirty="0"/>
              <a:t>Put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SCMA 524 Test 1 Presentation </a:t>
            </a:r>
            <a:r>
              <a:rPr lang="en-US" sz="4400" dirty="0"/>
              <a:t>in subject line</a:t>
            </a: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In the e-mail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>
                <a:solidFill>
                  <a:srgbClr val="00B050"/>
                </a:solidFill>
              </a:rPr>
              <a:t>Attach PowerPoint or Excel file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>
                <a:solidFill>
                  <a:srgbClr val="FF0000"/>
                </a:solidFill>
              </a:rPr>
              <a:t>For Office Mixes Include the URL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>
                <a:solidFill>
                  <a:srgbClr val="00B050"/>
                </a:solidFill>
              </a:rPr>
              <a:t>Give your name</a:t>
            </a:r>
          </a:p>
        </p:txBody>
      </p:sp>
    </p:spTree>
    <p:extLst>
      <p:ext uri="{BB962C8B-B14F-4D97-AF65-F5344CB8AC3E}">
        <p14:creationId xmlns:p14="http://schemas.microsoft.com/office/powerpoint/2010/main" val="203389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65125"/>
            <a:ext cx="10873740" cy="1325563"/>
          </a:xfrm>
        </p:spPr>
        <p:txBody>
          <a:bodyPr/>
          <a:lstStyle/>
          <a:p>
            <a:pPr algn="ctr"/>
            <a:r>
              <a:rPr lang="en-US" dirty="0"/>
              <a:t>https://mix.office.com/en-us/Home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7852" t="9977" r="20193" b="13627"/>
          <a:stretch/>
        </p:blipFill>
        <p:spPr bwMode="auto">
          <a:xfrm>
            <a:off x="2451209" y="1825625"/>
            <a:ext cx="728958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24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85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https://www.microsoft.com/en-us/download/details.aspx?id=47682</a:t>
            </a:r>
            <a:br>
              <a:rPr lang="en-US" sz="3100" b="1" dirty="0"/>
            </a:br>
            <a:br>
              <a:rPr lang="en-US" sz="3600" b="1" dirty="0"/>
            </a:br>
            <a:r>
              <a:rPr lang="en-US" sz="3100" dirty="0"/>
              <a:t>Note: Windows Office 2013 or newer required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128" t="55872" r="16666" b="5929"/>
          <a:stretch/>
        </p:blipFill>
        <p:spPr bwMode="auto">
          <a:xfrm>
            <a:off x="1008250" y="2604127"/>
            <a:ext cx="10175500" cy="2794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235440" y="4229100"/>
            <a:ext cx="22860" cy="8915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5638" y="3546862"/>
            <a:ext cx="3067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Click on Run </a:t>
            </a:r>
          </a:p>
        </p:txBody>
      </p:sp>
    </p:spTree>
    <p:extLst>
      <p:ext uri="{BB962C8B-B14F-4D97-AF65-F5344CB8AC3E}">
        <p14:creationId xmlns:p14="http://schemas.microsoft.com/office/powerpoint/2010/main" val="212104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38" y="607277"/>
            <a:ext cx="10515600" cy="1325563"/>
          </a:xfrm>
        </p:spPr>
        <p:txBody>
          <a:bodyPr/>
          <a:lstStyle/>
          <a:p>
            <a:r>
              <a:rPr lang="en-US" dirty="0"/>
              <a:t>Once Mix is installed.  </a:t>
            </a:r>
            <a:br>
              <a:rPr lang="en-US" dirty="0"/>
            </a:br>
            <a:r>
              <a:rPr lang="en-US" dirty="0"/>
              <a:t>A Mix tab will be on PowerPoint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34295" b="79760"/>
          <a:stretch/>
        </p:blipFill>
        <p:spPr bwMode="auto">
          <a:xfrm>
            <a:off x="838199" y="1902352"/>
            <a:ext cx="10695039" cy="2387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09419" y="1871864"/>
            <a:ext cx="3215149" cy="92585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199" y="4572000"/>
            <a:ext cx="1069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I suggest you open your Excel or PowerPoint info and 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open a new PowerPoint for recording your Mix.</a:t>
            </a:r>
          </a:p>
        </p:txBody>
      </p:sp>
    </p:spTree>
    <p:extLst>
      <p:ext uri="{BB962C8B-B14F-4D97-AF65-F5344CB8AC3E}">
        <p14:creationId xmlns:p14="http://schemas.microsoft.com/office/powerpoint/2010/main" val="425022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on Mix tab</a:t>
            </a:r>
            <a:r>
              <a:rPr lang="en-US" dirty="0"/>
              <a:t>.   </a:t>
            </a:r>
            <a:r>
              <a:rPr lang="en-US" b="1" dirty="0">
                <a:solidFill>
                  <a:srgbClr val="0000FF"/>
                </a:solidFill>
              </a:rPr>
              <a:t>Then on Screen Recording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-321" t="3705" r="49519" b="61802"/>
          <a:stretch/>
        </p:blipFill>
        <p:spPr bwMode="auto">
          <a:xfrm>
            <a:off x="838200" y="1690688"/>
            <a:ext cx="10515600" cy="516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94860" y="1165860"/>
            <a:ext cx="5943600" cy="8001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7620" y="1277257"/>
            <a:ext cx="3120209" cy="1237343"/>
          </a:xfrm>
          <a:prstGeom prst="straightConnector1">
            <a:avLst/>
          </a:prstGeom>
          <a:ln w="635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9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en-US" sz="2800" dirty="0"/>
              <a:t>Click on </a:t>
            </a:r>
            <a:r>
              <a:rPr lang="en-US" sz="2800" b="1" dirty="0"/>
              <a:t>Select Area</a:t>
            </a:r>
            <a:r>
              <a:rPr lang="en-US" sz="2800" dirty="0"/>
              <a:t>,  then expand dotted line to include your screen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425" y="1509486"/>
            <a:ext cx="9311665" cy="52352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657600" y="1001486"/>
            <a:ext cx="2168013" cy="7388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00686" y="1001486"/>
            <a:ext cx="3170669" cy="1092785"/>
          </a:xfrm>
          <a:prstGeom prst="straightConnector1">
            <a:avLst/>
          </a:prstGeom>
          <a:ln w="635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1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start the recording </a:t>
            </a:r>
            <a:r>
              <a:rPr lang="en-US" sz="4800" b="1" dirty="0">
                <a:solidFill>
                  <a:srgbClr val="FF0000"/>
                </a:solidFill>
              </a:rPr>
              <a:t>click on Record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5256" t="-855" r="33814" b="80901"/>
          <a:stretch/>
        </p:blipFill>
        <p:spPr bwMode="auto">
          <a:xfrm>
            <a:off x="1607574" y="2104572"/>
            <a:ext cx="9497961" cy="3875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333135" y="1356852"/>
            <a:ext cx="2610466" cy="1725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Mix will count down </a:t>
            </a:r>
            <a:r>
              <a:rPr lang="en-US" sz="4800" dirty="0">
                <a:solidFill>
                  <a:srgbClr val="0000FF"/>
                </a:solidFill>
              </a:rPr>
              <a:t>3, 2, 1 </a:t>
            </a:r>
            <a:br>
              <a:rPr lang="en-US" dirty="0"/>
            </a:br>
            <a:r>
              <a:rPr lang="en-US" dirty="0"/>
              <a:t>before it starts recording your voice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7" y="457200"/>
            <a:ext cx="108548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After you hit the Record button</a:t>
            </a:r>
            <a:r>
              <a:rPr lang="en-US" sz="2800" dirty="0"/>
              <a:t>, </a:t>
            </a:r>
            <a:r>
              <a:rPr lang="en-US" sz="2800" b="1" dirty="0"/>
              <a:t>open the application you want </a:t>
            </a:r>
            <a:r>
              <a:rPr lang="en-US" sz="2800" dirty="0"/>
              <a:t>to show on the screen while you talk.  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Office Mix will record what is showing on your screen simultaneously with your your voice.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When you finish, </a:t>
            </a:r>
            <a:r>
              <a:rPr lang="en-US" sz="3600" b="1" dirty="0"/>
              <a:t>move your mouse to the top of the screen </a:t>
            </a:r>
            <a:r>
              <a:rPr lang="en-US" sz="2800" dirty="0"/>
              <a:t>to get the dropdown menu shown below.</a:t>
            </a:r>
          </a:p>
          <a:p>
            <a:r>
              <a:rPr lang="en-US" sz="2800" dirty="0"/>
              <a:t>Click here to stop the recording.</a:t>
            </a:r>
          </a:p>
          <a:p>
            <a:endParaRPr lang="en-US" sz="2800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6058" r="36057" b="85462"/>
          <a:stretch/>
        </p:blipFill>
        <p:spPr bwMode="auto">
          <a:xfrm>
            <a:off x="2160515" y="3825822"/>
            <a:ext cx="4889213" cy="1749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34929" y="3567817"/>
            <a:ext cx="589936" cy="5519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2826" y="5761677"/>
            <a:ext cx="961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length of time for your Mix appears here.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87097" y="5146107"/>
            <a:ext cx="14748" cy="615570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1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404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Office Mix </vt:lpstr>
      <vt:lpstr>https://mix.office.com/en-us/Home</vt:lpstr>
      <vt:lpstr>https://www.microsoft.com/en-us/download/details.aspx?id=47682  Note: Windows Office 2013 or newer required</vt:lpstr>
      <vt:lpstr>Once Mix is installed.   A Mix tab will be on PowerPoint </vt:lpstr>
      <vt:lpstr>Click on Mix tab.   Then on Screen Recording</vt:lpstr>
      <vt:lpstr>Click on Select Area,  then expand dotted line to include your screen</vt:lpstr>
      <vt:lpstr>To start the recording click on Record</vt:lpstr>
      <vt:lpstr>Mix will count down 3, 2, 1  before it starts recording your voice</vt:lpstr>
      <vt:lpstr>PowerPoint Presentation</vt:lpstr>
      <vt:lpstr>From the Mix tab, select Preview to preview your recording </vt:lpstr>
      <vt:lpstr>Once you have a good recording, go to Mix tab Select Upload to Office 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Mix</dc:title>
  <dc:creator>RAndrews</dc:creator>
  <cp:lastModifiedBy>RAndrews</cp:lastModifiedBy>
  <cp:revision>26</cp:revision>
  <dcterms:created xsi:type="dcterms:W3CDTF">2016-12-07T14:49:46Z</dcterms:created>
  <dcterms:modified xsi:type="dcterms:W3CDTF">2017-10-23T20:04:36Z</dcterms:modified>
</cp:coreProperties>
</file>