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1148000" cy="41148000"/>
  <p:notesSz cx="6858000" cy="9144000"/>
  <p:defaultTextStyle>
    <a:defPPr>
      <a:defRPr lang="en-US"/>
    </a:defPPr>
    <a:lvl1pPr marL="0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1pPr>
    <a:lvl2pPr marL="1975104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2pPr>
    <a:lvl3pPr marL="3950208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3pPr>
    <a:lvl4pPr marL="5925312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4pPr>
    <a:lvl5pPr marL="7900416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5pPr>
    <a:lvl6pPr marL="9875520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6pPr>
    <a:lvl7pPr marL="11850624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7pPr>
    <a:lvl8pPr marL="13825728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8pPr>
    <a:lvl9pPr marL="15800832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CC"/>
    <a:srgbClr val="80FF00"/>
    <a:srgbClr val="5BA9FF"/>
    <a:srgbClr val="99FF33"/>
    <a:srgbClr val="66FFFF"/>
    <a:srgbClr val="00CC00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2" autoAdjust="0"/>
    <p:restoredTop sz="94660"/>
  </p:normalViewPr>
  <p:slideViewPr>
    <p:cSldViewPr snapToGrid="0">
      <p:cViewPr>
        <p:scale>
          <a:sx n="66" d="100"/>
          <a:sy n="66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\Lab\HIP-Like\S6803-site-dist-4-6-8-m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\Lab\HIP-Like\S6803-site-dist-4-6-8-m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\Lab\HIP-Like\S6803-site-dist-4-6-8-m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\Lab\HIP-Like\Cal7103-site-dist-ALL-6-mers.tx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'CGATCG and 6-mers'!$D$1</c:f>
              <c:strCache>
                <c:ptCount val="1"/>
                <c:pt idx="0">
                  <c:v>Log all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'CGATCG and 6-mers'!$A$2:$A$121</c:f>
              <c:numCache>
                <c:formatCode>General</c:formatCode>
                <c:ptCount val="120"/>
                <c:pt idx="0">
                  <c:v>12</c:v>
                </c:pt>
                <c:pt idx="1">
                  <c:v>22</c:v>
                </c:pt>
                <c:pt idx="2">
                  <c:v>32</c:v>
                </c:pt>
                <c:pt idx="3">
                  <c:v>42</c:v>
                </c:pt>
                <c:pt idx="4">
                  <c:v>52</c:v>
                </c:pt>
                <c:pt idx="5">
                  <c:v>62</c:v>
                </c:pt>
                <c:pt idx="6">
                  <c:v>72</c:v>
                </c:pt>
                <c:pt idx="7">
                  <c:v>82</c:v>
                </c:pt>
                <c:pt idx="8">
                  <c:v>92</c:v>
                </c:pt>
                <c:pt idx="9">
                  <c:v>102</c:v>
                </c:pt>
                <c:pt idx="10">
                  <c:v>112</c:v>
                </c:pt>
                <c:pt idx="11">
                  <c:v>122</c:v>
                </c:pt>
                <c:pt idx="12">
                  <c:v>132</c:v>
                </c:pt>
                <c:pt idx="13">
                  <c:v>142</c:v>
                </c:pt>
                <c:pt idx="14">
                  <c:v>152</c:v>
                </c:pt>
                <c:pt idx="15">
                  <c:v>162</c:v>
                </c:pt>
                <c:pt idx="16">
                  <c:v>172</c:v>
                </c:pt>
                <c:pt idx="17">
                  <c:v>182</c:v>
                </c:pt>
                <c:pt idx="18">
                  <c:v>192</c:v>
                </c:pt>
                <c:pt idx="19">
                  <c:v>202</c:v>
                </c:pt>
                <c:pt idx="20">
                  <c:v>212</c:v>
                </c:pt>
                <c:pt idx="21">
                  <c:v>222</c:v>
                </c:pt>
                <c:pt idx="22">
                  <c:v>232</c:v>
                </c:pt>
                <c:pt idx="23">
                  <c:v>242</c:v>
                </c:pt>
                <c:pt idx="24">
                  <c:v>252</c:v>
                </c:pt>
                <c:pt idx="25">
                  <c:v>262</c:v>
                </c:pt>
                <c:pt idx="26">
                  <c:v>272</c:v>
                </c:pt>
                <c:pt idx="27">
                  <c:v>282</c:v>
                </c:pt>
                <c:pt idx="28">
                  <c:v>292</c:v>
                </c:pt>
                <c:pt idx="29">
                  <c:v>302</c:v>
                </c:pt>
                <c:pt idx="30">
                  <c:v>312</c:v>
                </c:pt>
                <c:pt idx="31">
                  <c:v>322</c:v>
                </c:pt>
                <c:pt idx="32">
                  <c:v>332</c:v>
                </c:pt>
                <c:pt idx="33">
                  <c:v>342</c:v>
                </c:pt>
                <c:pt idx="34">
                  <c:v>352</c:v>
                </c:pt>
                <c:pt idx="35">
                  <c:v>362</c:v>
                </c:pt>
                <c:pt idx="36">
                  <c:v>372</c:v>
                </c:pt>
                <c:pt idx="37">
                  <c:v>382</c:v>
                </c:pt>
                <c:pt idx="38">
                  <c:v>392</c:v>
                </c:pt>
                <c:pt idx="39">
                  <c:v>402</c:v>
                </c:pt>
                <c:pt idx="40">
                  <c:v>412</c:v>
                </c:pt>
                <c:pt idx="41">
                  <c:v>422</c:v>
                </c:pt>
                <c:pt idx="42">
                  <c:v>432</c:v>
                </c:pt>
                <c:pt idx="43">
                  <c:v>442</c:v>
                </c:pt>
                <c:pt idx="44">
                  <c:v>452</c:v>
                </c:pt>
                <c:pt idx="45">
                  <c:v>462</c:v>
                </c:pt>
                <c:pt idx="46">
                  <c:v>472</c:v>
                </c:pt>
                <c:pt idx="47">
                  <c:v>482</c:v>
                </c:pt>
                <c:pt idx="48">
                  <c:v>492</c:v>
                </c:pt>
                <c:pt idx="49">
                  <c:v>502</c:v>
                </c:pt>
                <c:pt idx="50">
                  <c:v>512</c:v>
                </c:pt>
                <c:pt idx="51">
                  <c:v>522</c:v>
                </c:pt>
                <c:pt idx="52">
                  <c:v>532</c:v>
                </c:pt>
                <c:pt idx="53">
                  <c:v>542</c:v>
                </c:pt>
                <c:pt idx="54">
                  <c:v>552</c:v>
                </c:pt>
                <c:pt idx="55">
                  <c:v>562</c:v>
                </c:pt>
                <c:pt idx="56">
                  <c:v>572</c:v>
                </c:pt>
                <c:pt idx="57">
                  <c:v>582</c:v>
                </c:pt>
                <c:pt idx="58">
                  <c:v>592</c:v>
                </c:pt>
                <c:pt idx="59">
                  <c:v>602</c:v>
                </c:pt>
                <c:pt idx="60">
                  <c:v>612</c:v>
                </c:pt>
                <c:pt idx="61">
                  <c:v>622</c:v>
                </c:pt>
                <c:pt idx="62">
                  <c:v>632</c:v>
                </c:pt>
                <c:pt idx="63">
                  <c:v>642</c:v>
                </c:pt>
                <c:pt idx="64">
                  <c:v>652</c:v>
                </c:pt>
                <c:pt idx="65">
                  <c:v>662</c:v>
                </c:pt>
                <c:pt idx="66">
                  <c:v>672</c:v>
                </c:pt>
                <c:pt idx="67">
                  <c:v>682</c:v>
                </c:pt>
                <c:pt idx="68">
                  <c:v>692</c:v>
                </c:pt>
                <c:pt idx="69">
                  <c:v>702</c:v>
                </c:pt>
                <c:pt idx="70">
                  <c:v>712</c:v>
                </c:pt>
                <c:pt idx="71">
                  <c:v>722</c:v>
                </c:pt>
                <c:pt idx="72">
                  <c:v>732</c:v>
                </c:pt>
                <c:pt idx="73">
                  <c:v>742</c:v>
                </c:pt>
                <c:pt idx="74">
                  <c:v>752</c:v>
                </c:pt>
                <c:pt idx="75">
                  <c:v>762</c:v>
                </c:pt>
                <c:pt idx="76">
                  <c:v>772</c:v>
                </c:pt>
                <c:pt idx="77">
                  <c:v>782</c:v>
                </c:pt>
                <c:pt idx="78">
                  <c:v>792</c:v>
                </c:pt>
                <c:pt idx="79">
                  <c:v>802</c:v>
                </c:pt>
                <c:pt idx="80">
                  <c:v>812</c:v>
                </c:pt>
                <c:pt idx="81">
                  <c:v>822</c:v>
                </c:pt>
                <c:pt idx="82">
                  <c:v>832</c:v>
                </c:pt>
                <c:pt idx="83">
                  <c:v>842</c:v>
                </c:pt>
                <c:pt idx="84">
                  <c:v>852</c:v>
                </c:pt>
                <c:pt idx="85">
                  <c:v>862</c:v>
                </c:pt>
                <c:pt idx="86">
                  <c:v>872</c:v>
                </c:pt>
                <c:pt idx="87">
                  <c:v>882</c:v>
                </c:pt>
                <c:pt idx="88">
                  <c:v>892</c:v>
                </c:pt>
                <c:pt idx="89">
                  <c:v>902</c:v>
                </c:pt>
                <c:pt idx="90">
                  <c:v>912</c:v>
                </c:pt>
                <c:pt idx="91">
                  <c:v>922</c:v>
                </c:pt>
                <c:pt idx="92">
                  <c:v>932</c:v>
                </c:pt>
                <c:pt idx="93">
                  <c:v>942</c:v>
                </c:pt>
                <c:pt idx="94">
                  <c:v>952</c:v>
                </c:pt>
                <c:pt idx="95">
                  <c:v>962</c:v>
                </c:pt>
                <c:pt idx="96">
                  <c:v>972</c:v>
                </c:pt>
                <c:pt idx="97">
                  <c:v>982</c:v>
                </c:pt>
                <c:pt idx="98">
                  <c:v>992</c:v>
                </c:pt>
                <c:pt idx="99">
                  <c:v>1002</c:v>
                </c:pt>
                <c:pt idx="100">
                  <c:v>1012</c:v>
                </c:pt>
                <c:pt idx="101">
                  <c:v>1022</c:v>
                </c:pt>
                <c:pt idx="102">
                  <c:v>1032</c:v>
                </c:pt>
                <c:pt idx="103">
                  <c:v>1042</c:v>
                </c:pt>
                <c:pt idx="104">
                  <c:v>1052</c:v>
                </c:pt>
                <c:pt idx="105">
                  <c:v>1062</c:v>
                </c:pt>
                <c:pt idx="106">
                  <c:v>1072</c:v>
                </c:pt>
                <c:pt idx="107">
                  <c:v>1082</c:v>
                </c:pt>
                <c:pt idx="108">
                  <c:v>1092</c:v>
                </c:pt>
                <c:pt idx="109">
                  <c:v>1102</c:v>
                </c:pt>
                <c:pt idx="110">
                  <c:v>1112</c:v>
                </c:pt>
                <c:pt idx="111">
                  <c:v>1122</c:v>
                </c:pt>
                <c:pt idx="112">
                  <c:v>1132</c:v>
                </c:pt>
                <c:pt idx="113">
                  <c:v>1142</c:v>
                </c:pt>
                <c:pt idx="114">
                  <c:v>1152</c:v>
                </c:pt>
                <c:pt idx="115">
                  <c:v>1162</c:v>
                </c:pt>
                <c:pt idx="116">
                  <c:v>1172</c:v>
                </c:pt>
                <c:pt idx="117">
                  <c:v>1182</c:v>
                </c:pt>
                <c:pt idx="118">
                  <c:v>1192</c:v>
                </c:pt>
                <c:pt idx="119">
                  <c:v>1202</c:v>
                </c:pt>
              </c:numCache>
            </c:numRef>
          </c:xVal>
          <c:yVal>
            <c:numRef>
              <c:f>'CGATCG and 6-mers'!$D$2:$D$121</c:f>
              <c:numCache>
                <c:formatCode>General</c:formatCode>
                <c:ptCount val="120"/>
                <c:pt idx="0">
                  <c:v>4.2667959598466672</c:v>
                </c:pt>
                <c:pt idx="1">
                  <c:v>4.2493206766376339</c:v>
                </c:pt>
                <c:pt idx="2">
                  <c:v>4.2687417374124763</c:v>
                </c:pt>
                <c:pt idx="3">
                  <c:v>4.2238332772363227</c:v>
                </c:pt>
                <c:pt idx="4">
                  <c:v>4.209622234511551</c:v>
                </c:pt>
                <c:pt idx="5">
                  <c:v>4.2450929761012812</c:v>
                </c:pt>
                <c:pt idx="6">
                  <c:v>4.2963141033532413</c:v>
                </c:pt>
                <c:pt idx="7">
                  <c:v>4.2261873228398796</c:v>
                </c:pt>
                <c:pt idx="8">
                  <c:v>4.2202127247064816</c:v>
                </c:pt>
                <c:pt idx="9">
                  <c:v>4.1809283199939911</c:v>
                </c:pt>
                <c:pt idx="10">
                  <c:v>4.1960655931163036</c:v>
                </c:pt>
                <c:pt idx="11">
                  <c:v>4.2082800785453101</c:v>
                </c:pt>
                <c:pt idx="12">
                  <c:v>4.1836399042213523</c:v>
                </c:pt>
                <c:pt idx="13">
                  <c:v>4.1694392989789408</c:v>
                </c:pt>
                <c:pt idx="14">
                  <c:v>4.2098098057853797</c:v>
                </c:pt>
                <c:pt idx="15">
                  <c:v>4.1642040993240332</c:v>
                </c:pt>
                <c:pt idx="16">
                  <c:v>4.162534536549356</c:v>
                </c:pt>
                <c:pt idx="17">
                  <c:v>4.1864194891554751</c:v>
                </c:pt>
                <c:pt idx="18">
                  <c:v>4.1477072337804097</c:v>
                </c:pt>
                <c:pt idx="19">
                  <c:v>4.1495577918615787</c:v>
                </c:pt>
                <c:pt idx="20">
                  <c:v>4.1723985779393047</c:v>
                </c:pt>
                <c:pt idx="21">
                  <c:v>4.1445430742727876</c:v>
                </c:pt>
                <c:pt idx="22">
                  <c:v>4.1291095862207268</c:v>
                </c:pt>
                <c:pt idx="23">
                  <c:v>4.1711997168004222</c:v>
                </c:pt>
                <c:pt idx="24">
                  <c:v>4.1313940818173727</c:v>
                </c:pt>
                <c:pt idx="25">
                  <c:v>4.1308481831028585</c:v>
                </c:pt>
                <c:pt idx="26">
                  <c:v>4.1571544399062814</c:v>
                </c:pt>
                <c:pt idx="27">
                  <c:v>4.1274287778515992</c:v>
                </c:pt>
                <c:pt idx="28">
                  <c:v>4.1265210255434122</c:v>
                </c:pt>
                <c:pt idx="29">
                  <c:v>4.2135974367473592</c:v>
                </c:pt>
                <c:pt idx="30">
                  <c:v>4.1155439480322196</c:v>
                </c:pt>
                <c:pt idx="31">
                  <c:v>4.1100170067921118</c:v>
                </c:pt>
                <c:pt idx="32">
                  <c:v>4.12515582958053</c:v>
                </c:pt>
                <c:pt idx="33">
                  <c:v>4.0967362604624684</c:v>
                </c:pt>
                <c:pt idx="34">
                  <c:v>4.0980550396692434</c:v>
                </c:pt>
                <c:pt idx="35">
                  <c:v>4.1226090235759898</c:v>
                </c:pt>
                <c:pt idx="36">
                  <c:v>4.0950646895486358</c:v>
                </c:pt>
                <c:pt idx="37">
                  <c:v>4.0809149588566251</c:v>
                </c:pt>
                <c:pt idx="38">
                  <c:v>4.1028451642454185</c:v>
                </c:pt>
                <c:pt idx="39">
                  <c:v>4.0835384512301394</c:v>
                </c:pt>
                <c:pt idx="40">
                  <c:v>4.0908926257103628</c:v>
                </c:pt>
                <c:pt idx="41">
                  <c:v>4.095378599560064</c:v>
                </c:pt>
                <c:pt idx="42">
                  <c:v>4.0891276290442784</c:v>
                </c:pt>
                <c:pt idx="43">
                  <c:v>4.0753644463732854</c:v>
                </c:pt>
                <c:pt idx="44">
                  <c:v>4.0836817472743014</c:v>
                </c:pt>
                <c:pt idx="45">
                  <c:v>4.065019214136254</c:v>
                </c:pt>
                <c:pt idx="46">
                  <c:v>4.0624315531626118</c:v>
                </c:pt>
                <c:pt idx="47">
                  <c:v>4.0822107166012431</c:v>
                </c:pt>
                <c:pt idx="48">
                  <c:v>4.0602066210673504</c:v>
                </c:pt>
                <c:pt idx="49">
                  <c:v>4.0508822106640299</c:v>
                </c:pt>
                <c:pt idx="50">
                  <c:v>4.0740480690626333</c:v>
                </c:pt>
                <c:pt idx="51">
                  <c:v>4.0505344195401234</c:v>
                </c:pt>
                <c:pt idx="52">
                  <c:v>4.0420633494321558</c:v>
                </c:pt>
                <c:pt idx="53">
                  <c:v>4.0658783528573919</c:v>
                </c:pt>
                <c:pt idx="54">
                  <c:v>4.042575512440191</c:v>
                </c:pt>
                <c:pt idx="55">
                  <c:v>4.0448532172677316</c:v>
                </c:pt>
                <c:pt idx="56">
                  <c:v>4.0448140475286385</c:v>
                </c:pt>
                <c:pt idx="57">
                  <c:v>4.0410767197154751</c:v>
                </c:pt>
                <c:pt idx="58">
                  <c:v>4.0684456183543514</c:v>
                </c:pt>
                <c:pt idx="59">
                  <c:v>4.0365490544791527</c:v>
                </c:pt>
                <c:pt idx="60">
                  <c:v>4.0195316845312554</c:v>
                </c:pt>
                <c:pt idx="61">
                  <c:v>4.0280422950907493</c:v>
                </c:pt>
                <c:pt idx="62">
                  <c:v>4.0306806639999015</c:v>
                </c:pt>
                <c:pt idx="63">
                  <c:v>4.0164901316208281</c:v>
                </c:pt>
                <c:pt idx="64">
                  <c:v>4.0162810245428302</c:v>
                </c:pt>
                <c:pt idx="65">
                  <c:v>4.0206926786820283</c:v>
                </c:pt>
                <c:pt idx="66">
                  <c:v>3.996949248495381</c:v>
                </c:pt>
                <c:pt idx="67">
                  <c:v>4.005137595908864</c:v>
                </c:pt>
                <c:pt idx="68">
                  <c:v>4.0175758683910745</c:v>
                </c:pt>
                <c:pt idx="69">
                  <c:v>4.0039342061737084</c:v>
                </c:pt>
                <c:pt idx="70">
                  <c:v>3.9927743642553555</c:v>
                </c:pt>
                <c:pt idx="71">
                  <c:v>4.0062520513693647</c:v>
                </c:pt>
                <c:pt idx="72">
                  <c:v>3.996949248495381</c:v>
                </c:pt>
                <c:pt idx="73">
                  <c:v>3.9848872010643275</c:v>
                </c:pt>
                <c:pt idx="74">
                  <c:v>4.0048800072406348</c:v>
                </c:pt>
                <c:pt idx="75">
                  <c:v>3.9859650783048708</c:v>
                </c:pt>
                <c:pt idx="76">
                  <c:v>3.9942731489731704</c:v>
                </c:pt>
                <c:pt idx="77">
                  <c:v>3.9976921179417264</c:v>
                </c:pt>
                <c:pt idx="78">
                  <c:v>3.9722028383790646</c:v>
                </c:pt>
                <c:pt idx="79">
                  <c:v>3.9734973087320631</c:v>
                </c:pt>
                <c:pt idx="80">
                  <c:v>3.9793206973820245</c:v>
                </c:pt>
                <c:pt idx="81">
                  <c:v>3.9794573180978481</c:v>
                </c:pt>
                <c:pt idx="82">
                  <c:v>3.9644010711627313</c:v>
                </c:pt>
                <c:pt idx="83">
                  <c:v>3.9801397777457543</c:v>
                </c:pt>
                <c:pt idx="84">
                  <c:v>3.9558320102324216</c:v>
                </c:pt>
                <c:pt idx="85">
                  <c:v>3.967781908075799</c:v>
                </c:pt>
                <c:pt idx="86">
                  <c:v>3.9693227061122021</c:v>
                </c:pt>
                <c:pt idx="87">
                  <c:v>3.9538562982249861</c:v>
                </c:pt>
                <c:pt idx="88">
                  <c:v>4.017951068830742</c:v>
                </c:pt>
                <c:pt idx="89">
                  <c:v>3.9629845843169971</c:v>
                </c:pt>
                <c:pt idx="90">
                  <c:v>3.9496339237992624</c:v>
                </c:pt>
                <c:pt idx="91">
                  <c:v>3.9666578842017577</c:v>
                </c:pt>
                <c:pt idx="92">
                  <c:v>3.9476297473843545</c:v>
                </c:pt>
                <c:pt idx="93">
                  <c:v>3.9535664142570064</c:v>
                </c:pt>
                <c:pt idx="94">
                  <c:v>3.9359604689891663</c:v>
                </c:pt>
                <c:pt idx="95">
                  <c:v>3.9598043165083379</c:v>
                </c:pt>
                <c:pt idx="96">
                  <c:v>3.9246927030201859</c:v>
                </c:pt>
                <c:pt idx="97">
                  <c:v>3.9233476564978256</c:v>
                </c:pt>
                <c:pt idx="98">
                  <c:v>3.9300826333923711</c:v>
                </c:pt>
                <c:pt idx="99">
                  <c:v>3.9366645130000752</c:v>
                </c:pt>
                <c:pt idx="100">
                  <c:v>3.9270108689756511</c:v>
                </c:pt>
                <c:pt idx="101">
                  <c:v>3.9274730209952757</c:v>
                </c:pt>
                <c:pt idx="102">
                  <c:v>3.9219984313082707</c:v>
                </c:pt>
                <c:pt idx="103">
                  <c:v>3.9241758703019207</c:v>
                </c:pt>
                <c:pt idx="104">
                  <c:v>3.9254668006915381</c:v>
                </c:pt>
                <c:pt idx="105">
                  <c:v>3.9033613362553186</c:v>
                </c:pt>
                <c:pt idx="106">
                  <c:v>3.9155053617543767</c:v>
                </c:pt>
                <c:pt idx="107">
                  <c:v>3.9261880491072061</c:v>
                </c:pt>
                <c:pt idx="108">
                  <c:v>3.9134429548593959</c:v>
                </c:pt>
                <c:pt idx="109">
                  <c:v>3.9092350033683072</c:v>
                </c:pt>
                <c:pt idx="110">
                  <c:v>3.9236066430174592</c:v>
                </c:pt>
                <c:pt idx="111">
                  <c:v>3.9052020286623188</c:v>
                </c:pt>
                <c:pt idx="112">
                  <c:v>3.9157690659836843</c:v>
                </c:pt>
                <c:pt idx="113">
                  <c:v>3.9175580208254361</c:v>
                </c:pt>
                <c:pt idx="114">
                  <c:v>3.9067658895407278</c:v>
                </c:pt>
                <c:pt idx="115">
                  <c:v>3.9028184680822533</c:v>
                </c:pt>
                <c:pt idx="116">
                  <c:v>3.8979568100069519</c:v>
                </c:pt>
                <c:pt idx="117">
                  <c:v>3.8953672887733619</c:v>
                </c:pt>
                <c:pt idx="118">
                  <c:v>3.899546931090867</c:v>
                </c:pt>
                <c:pt idx="119">
                  <c:v>3.5039268041935103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B0-4864-BF54-5DD5198CC545}"/>
            </c:ext>
          </c:extLst>
        </c:ser>
        <c:ser>
          <c:idx val="1"/>
          <c:order val="1"/>
          <c:tx>
            <c:strRef>
              <c:f>'CGATCG and 6-mers'!$H$1</c:f>
              <c:strCache>
                <c:ptCount val="1"/>
                <c:pt idx="0">
                  <c:v>Log CGATCG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'CGATCG and 6-mers'!$A$2:$A$121</c:f>
              <c:numCache>
                <c:formatCode>General</c:formatCode>
                <c:ptCount val="120"/>
                <c:pt idx="0">
                  <c:v>12</c:v>
                </c:pt>
                <c:pt idx="1">
                  <c:v>22</c:v>
                </c:pt>
                <c:pt idx="2">
                  <c:v>32</c:v>
                </c:pt>
                <c:pt idx="3">
                  <c:v>42</c:v>
                </c:pt>
                <c:pt idx="4">
                  <c:v>52</c:v>
                </c:pt>
                <c:pt idx="5">
                  <c:v>62</c:v>
                </c:pt>
                <c:pt idx="6">
                  <c:v>72</c:v>
                </c:pt>
                <c:pt idx="7">
                  <c:v>82</c:v>
                </c:pt>
                <c:pt idx="8">
                  <c:v>92</c:v>
                </c:pt>
                <c:pt idx="9">
                  <c:v>102</c:v>
                </c:pt>
                <c:pt idx="10">
                  <c:v>112</c:v>
                </c:pt>
                <c:pt idx="11">
                  <c:v>122</c:v>
                </c:pt>
                <c:pt idx="12">
                  <c:v>132</c:v>
                </c:pt>
                <c:pt idx="13">
                  <c:v>142</c:v>
                </c:pt>
                <c:pt idx="14">
                  <c:v>152</c:v>
                </c:pt>
                <c:pt idx="15">
                  <c:v>162</c:v>
                </c:pt>
                <c:pt idx="16">
                  <c:v>172</c:v>
                </c:pt>
                <c:pt idx="17">
                  <c:v>182</c:v>
                </c:pt>
                <c:pt idx="18">
                  <c:v>192</c:v>
                </c:pt>
                <c:pt idx="19">
                  <c:v>202</c:v>
                </c:pt>
                <c:pt idx="20">
                  <c:v>212</c:v>
                </c:pt>
                <c:pt idx="21">
                  <c:v>222</c:v>
                </c:pt>
                <c:pt idx="22">
                  <c:v>232</c:v>
                </c:pt>
                <c:pt idx="23">
                  <c:v>242</c:v>
                </c:pt>
                <c:pt idx="24">
                  <c:v>252</c:v>
                </c:pt>
                <c:pt idx="25">
                  <c:v>262</c:v>
                </c:pt>
                <c:pt idx="26">
                  <c:v>272</c:v>
                </c:pt>
                <c:pt idx="27">
                  <c:v>282</c:v>
                </c:pt>
                <c:pt idx="28">
                  <c:v>292</c:v>
                </c:pt>
                <c:pt idx="29">
                  <c:v>302</c:v>
                </c:pt>
                <c:pt idx="30">
                  <c:v>312</c:v>
                </c:pt>
                <c:pt idx="31">
                  <c:v>322</c:v>
                </c:pt>
                <c:pt idx="32">
                  <c:v>332</c:v>
                </c:pt>
                <c:pt idx="33">
                  <c:v>342</c:v>
                </c:pt>
                <c:pt idx="34">
                  <c:v>352</c:v>
                </c:pt>
                <c:pt idx="35">
                  <c:v>362</c:v>
                </c:pt>
                <c:pt idx="36">
                  <c:v>372</c:v>
                </c:pt>
                <c:pt idx="37">
                  <c:v>382</c:v>
                </c:pt>
                <c:pt idx="38">
                  <c:v>392</c:v>
                </c:pt>
                <c:pt idx="39">
                  <c:v>402</c:v>
                </c:pt>
                <c:pt idx="40">
                  <c:v>412</c:v>
                </c:pt>
                <c:pt idx="41">
                  <c:v>422</c:v>
                </c:pt>
                <c:pt idx="42">
                  <c:v>432</c:v>
                </c:pt>
                <c:pt idx="43">
                  <c:v>442</c:v>
                </c:pt>
                <c:pt idx="44">
                  <c:v>452</c:v>
                </c:pt>
                <c:pt idx="45">
                  <c:v>462</c:v>
                </c:pt>
                <c:pt idx="46">
                  <c:v>472</c:v>
                </c:pt>
                <c:pt idx="47">
                  <c:v>482</c:v>
                </c:pt>
                <c:pt idx="48">
                  <c:v>492</c:v>
                </c:pt>
                <c:pt idx="49">
                  <c:v>502</c:v>
                </c:pt>
                <c:pt idx="50">
                  <c:v>512</c:v>
                </c:pt>
                <c:pt idx="51">
                  <c:v>522</c:v>
                </c:pt>
                <c:pt idx="52">
                  <c:v>532</c:v>
                </c:pt>
                <c:pt idx="53">
                  <c:v>542</c:v>
                </c:pt>
                <c:pt idx="54">
                  <c:v>552</c:v>
                </c:pt>
                <c:pt idx="55">
                  <c:v>562</c:v>
                </c:pt>
                <c:pt idx="56">
                  <c:v>572</c:v>
                </c:pt>
                <c:pt idx="57">
                  <c:v>582</c:v>
                </c:pt>
                <c:pt idx="58">
                  <c:v>592</c:v>
                </c:pt>
                <c:pt idx="59">
                  <c:v>602</c:v>
                </c:pt>
                <c:pt idx="60">
                  <c:v>612</c:v>
                </c:pt>
                <c:pt idx="61">
                  <c:v>622</c:v>
                </c:pt>
                <c:pt idx="62">
                  <c:v>632</c:v>
                </c:pt>
                <c:pt idx="63">
                  <c:v>642</c:v>
                </c:pt>
                <c:pt idx="64">
                  <c:v>652</c:v>
                </c:pt>
                <c:pt idx="65">
                  <c:v>662</c:v>
                </c:pt>
                <c:pt idx="66">
                  <c:v>672</c:v>
                </c:pt>
                <c:pt idx="67">
                  <c:v>682</c:v>
                </c:pt>
                <c:pt idx="68">
                  <c:v>692</c:v>
                </c:pt>
                <c:pt idx="69">
                  <c:v>702</c:v>
                </c:pt>
                <c:pt idx="70">
                  <c:v>712</c:v>
                </c:pt>
                <c:pt idx="71">
                  <c:v>722</c:v>
                </c:pt>
                <c:pt idx="72">
                  <c:v>732</c:v>
                </c:pt>
                <c:pt idx="73">
                  <c:v>742</c:v>
                </c:pt>
                <c:pt idx="74">
                  <c:v>752</c:v>
                </c:pt>
                <c:pt idx="75">
                  <c:v>762</c:v>
                </c:pt>
                <c:pt idx="76">
                  <c:v>772</c:v>
                </c:pt>
                <c:pt idx="77">
                  <c:v>782</c:v>
                </c:pt>
                <c:pt idx="78">
                  <c:v>792</c:v>
                </c:pt>
                <c:pt idx="79">
                  <c:v>802</c:v>
                </c:pt>
                <c:pt idx="80">
                  <c:v>812</c:v>
                </c:pt>
                <c:pt idx="81">
                  <c:v>822</c:v>
                </c:pt>
                <c:pt idx="82">
                  <c:v>832</c:v>
                </c:pt>
                <c:pt idx="83">
                  <c:v>842</c:v>
                </c:pt>
                <c:pt idx="84">
                  <c:v>852</c:v>
                </c:pt>
                <c:pt idx="85">
                  <c:v>862</c:v>
                </c:pt>
                <c:pt idx="86">
                  <c:v>872</c:v>
                </c:pt>
                <c:pt idx="87">
                  <c:v>882</c:v>
                </c:pt>
                <c:pt idx="88">
                  <c:v>892</c:v>
                </c:pt>
                <c:pt idx="89">
                  <c:v>902</c:v>
                </c:pt>
                <c:pt idx="90">
                  <c:v>912</c:v>
                </c:pt>
                <c:pt idx="91">
                  <c:v>922</c:v>
                </c:pt>
                <c:pt idx="92">
                  <c:v>932</c:v>
                </c:pt>
                <c:pt idx="93">
                  <c:v>942</c:v>
                </c:pt>
                <c:pt idx="94">
                  <c:v>952</c:v>
                </c:pt>
                <c:pt idx="95">
                  <c:v>962</c:v>
                </c:pt>
                <c:pt idx="96">
                  <c:v>972</c:v>
                </c:pt>
                <c:pt idx="97">
                  <c:v>982</c:v>
                </c:pt>
                <c:pt idx="98">
                  <c:v>992</c:v>
                </c:pt>
                <c:pt idx="99">
                  <c:v>1002</c:v>
                </c:pt>
                <c:pt idx="100">
                  <c:v>1012</c:v>
                </c:pt>
                <c:pt idx="101">
                  <c:v>1022</c:v>
                </c:pt>
                <c:pt idx="102">
                  <c:v>1032</c:v>
                </c:pt>
                <c:pt idx="103">
                  <c:v>1042</c:v>
                </c:pt>
                <c:pt idx="104">
                  <c:v>1052</c:v>
                </c:pt>
                <c:pt idx="105">
                  <c:v>1062</c:v>
                </c:pt>
                <c:pt idx="106">
                  <c:v>1072</c:v>
                </c:pt>
                <c:pt idx="107">
                  <c:v>1082</c:v>
                </c:pt>
                <c:pt idx="108">
                  <c:v>1092</c:v>
                </c:pt>
                <c:pt idx="109">
                  <c:v>1102</c:v>
                </c:pt>
                <c:pt idx="110">
                  <c:v>1112</c:v>
                </c:pt>
                <c:pt idx="111">
                  <c:v>1122</c:v>
                </c:pt>
                <c:pt idx="112">
                  <c:v>1132</c:v>
                </c:pt>
                <c:pt idx="113">
                  <c:v>1142</c:v>
                </c:pt>
                <c:pt idx="114">
                  <c:v>1152</c:v>
                </c:pt>
                <c:pt idx="115">
                  <c:v>1162</c:v>
                </c:pt>
                <c:pt idx="116">
                  <c:v>1172</c:v>
                </c:pt>
                <c:pt idx="117">
                  <c:v>1182</c:v>
                </c:pt>
                <c:pt idx="118">
                  <c:v>1192</c:v>
                </c:pt>
                <c:pt idx="119">
                  <c:v>1202</c:v>
                </c:pt>
              </c:numCache>
            </c:numRef>
          </c:xVal>
          <c:yVal>
            <c:numRef>
              <c:f>'CGATCG and 6-mers'!$H$2:$H$121</c:f>
              <c:numCache>
                <c:formatCode>General</c:formatCode>
                <c:ptCount val="120"/>
                <c:pt idx="0">
                  <c:v>1.0791812460476249</c:v>
                </c:pt>
                <c:pt idx="1">
                  <c:v>1.255272505103306</c:v>
                </c:pt>
                <c:pt idx="2">
                  <c:v>1.5314789170422551</c:v>
                </c:pt>
                <c:pt idx="3">
                  <c:v>1.4471580313422192</c:v>
                </c:pt>
                <c:pt idx="4">
                  <c:v>1</c:v>
                </c:pt>
                <c:pt idx="5">
                  <c:v>1.568201724066995</c:v>
                </c:pt>
                <c:pt idx="6">
                  <c:v>1.954242509439325</c:v>
                </c:pt>
                <c:pt idx="7">
                  <c:v>1.6434526764861874</c:v>
                </c:pt>
                <c:pt idx="8">
                  <c:v>1.6334684555795864</c:v>
                </c:pt>
                <c:pt idx="9">
                  <c:v>1.4771212547196624</c:v>
                </c:pt>
                <c:pt idx="10">
                  <c:v>1.6989700043360187</c:v>
                </c:pt>
                <c:pt idx="11">
                  <c:v>1.7708520116421442</c:v>
                </c:pt>
                <c:pt idx="12">
                  <c:v>1.7708520116421442</c:v>
                </c:pt>
                <c:pt idx="13">
                  <c:v>1.8450980400142569</c:v>
                </c:pt>
                <c:pt idx="14">
                  <c:v>1.8450980400142569</c:v>
                </c:pt>
                <c:pt idx="15">
                  <c:v>1.7993405494535817</c:v>
                </c:pt>
                <c:pt idx="16">
                  <c:v>1.8808135922807914</c:v>
                </c:pt>
                <c:pt idx="17">
                  <c:v>1.8633228601204559</c:v>
                </c:pt>
                <c:pt idx="18">
                  <c:v>1.8260748027008264</c:v>
                </c:pt>
                <c:pt idx="19">
                  <c:v>1.8573324964312685</c:v>
                </c:pt>
                <c:pt idx="20">
                  <c:v>1.8512583487190752</c:v>
                </c:pt>
                <c:pt idx="21">
                  <c:v>1.8750612633917001</c:v>
                </c:pt>
                <c:pt idx="22">
                  <c:v>1.7075701760979363</c:v>
                </c:pt>
                <c:pt idx="23">
                  <c:v>1.8633228601204559</c:v>
                </c:pt>
                <c:pt idx="24">
                  <c:v>1.8633228601204559</c:v>
                </c:pt>
                <c:pt idx="25">
                  <c:v>1.7993405494535817</c:v>
                </c:pt>
                <c:pt idx="26">
                  <c:v>1.8864907251724818</c:v>
                </c:pt>
                <c:pt idx="27">
                  <c:v>1.7708520116421442</c:v>
                </c:pt>
                <c:pt idx="28">
                  <c:v>1.8260748027008264</c:v>
                </c:pt>
                <c:pt idx="29">
                  <c:v>1.8129133566428555</c:v>
                </c:pt>
                <c:pt idx="30">
                  <c:v>1.7634279935629373</c:v>
                </c:pt>
                <c:pt idx="31">
                  <c:v>1.7993405494535817</c:v>
                </c:pt>
                <c:pt idx="32">
                  <c:v>1.7323937598229686</c:v>
                </c:pt>
                <c:pt idx="33">
                  <c:v>1.7403626894942439</c:v>
                </c:pt>
                <c:pt idx="34">
                  <c:v>1.7242758696007889</c:v>
                </c:pt>
                <c:pt idx="35">
                  <c:v>1.7634279935629373</c:v>
                </c:pt>
                <c:pt idx="36">
                  <c:v>1.7242758696007889</c:v>
                </c:pt>
                <c:pt idx="37">
                  <c:v>1.7558748556724915</c:v>
                </c:pt>
                <c:pt idx="38">
                  <c:v>1.7242758696007889</c:v>
                </c:pt>
                <c:pt idx="39">
                  <c:v>1.8195439355418688</c:v>
                </c:pt>
                <c:pt idx="40">
                  <c:v>1.7403626894942439</c:v>
                </c:pt>
                <c:pt idx="41">
                  <c:v>1.8260748027008264</c:v>
                </c:pt>
                <c:pt idx="42">
                  <c:v>1.7323937598229686</c:v>
                </c:pt>
                <c:pt idx="43">
                  <c:v>1.7403626894942439</c:v>
                </c:pt>
                <c:pt idx="44">
                  <c:v>1.6812412373755872</c:v>
                </c:pt>
                <c:pt idx="45">
                  <c:v>1.7160033436347992</c:v>
                </c:pt>
                <c:pt idx="46">
                  <c:v>1.7160033436347992</c:v>
                </c:pt>
                <c:pt idx="47">
                  <c:v>1.6901960800285136</c:v>
                </c:pt>
                <c:pt idx="48">
                  <c:v>1.6901960800285136</c:v>
                </c:pt>
                <c:pt idx="49">
                  <c:v>1.568201724066995</c:v>
                </c:pt>
                <c:pt idx="50">
                  <c:v>1.568201724066995</c:v>
                </c:pt>
                <c:pt idx="51">
                  <c:v>1.6434526764861874</c:v>
                </c:pt>
                <c:pt idx="52">
                  <c:v>1.6989700043360187</c:v>
                </c:pt>
                <c:pt idx="53">
                  <c:v>1.6901960800285136</c:v>
                </c:pt>
                <c:pt idx="54">
                  <c:v>1.6989700043360187</c:v>
                </c:pt>
                <c:pt idx="55">
                  <c:v>1.7242758696007889</c:v>
                </c:pt>
                <c:pt idx="56">
                  <c:v>1.6901960800285136</c:v>
                </c:pt>
                <c:pt idx="57">
                  <c:v>1.4913616938342726</c:v>
                </c:pt>
                <c:pt idx="58">
                  <c:v>1.5440680443502757</c:v>
                </c:pt>
                <c:pt idx="59">
                  <c:v>1.7160033436347992</c:v>
                </c:pt>
                <c:pt idx="60">
                  <c:v>1.4623979978989561</c:v>
                </c:pt>
                <c:pt idx="61">
                  <c:v>1.7075701760979363</c:v>
                </c:pt>
                <c:pt idx="62">
                  <c:v>1.6627578316815741</c:v>
                </c:pt>
                <c:pt idx="63">
                  <c:v>1.6232492903979006</c:v>
                </c:pt>
                <c:pt idx="64">
                  <c:v>1.568201724066995</c:v>
                </c:pt>
                <c:pt idx="65">
                  <c:v>1.5185139398778875</c:v>
                </c:pt>
                <c:pt idx="66">
                  <c:v>1.5185139398778875</c:v>
                </c:pt>
                <c:pt idx="67">
                  <c:v>1.4471580313422192</c:v>
                </c:pt>
                <c:pt idx="68">
                  <c:v>1.5910646070264991</c:v>
                </c:pt>
                <c:pt idx="69">
                  <c:v>1.6232492903979006</c:v>
                </c:pt>
                <c:pt idx="70">
                  <c:v>1.505149978319906</c:v>
                </c:pt>
                <c:pt idx="71">
                  <c:v>1.5797835966168101</c:v>
                </c:pt>
                <c:pt idx="72">
                  <c:v>1.3979400086720377</c:v>
                </c:pt>
                <c:pt idx="73">
                  <c:v>1.4771212547196624</c:v>
                </c:pt>
                <c:pt idx="74">
                  <c:v>1.5797835966168101</c:v>
                </c:pt>
                <c:pt idx="75">
                  <c:v>1.2787536009528289</c:v>
                </c:pt>
                <c:pt idx="76">
                  <c:v>1.6434526764861874</c:v>
                </c:pt>
                <c:pt idx="77">
                  <c:v>1.4913616938342726</c:v>
                </c:pt>
                <c:pt idx="78">
                  <c:v>1.4913616938342726</c:v>
                </c:pt>
                <c:pt idx="79">
                  <c:v>1.3424226808222062</c:v>
                </c:pt>
                <c:pt idx="80">
                  <c:v>1.4313637641589874</c:v>
                </c:pt>
                <c:pt idx="81">
                  <c:v>1.4771212547196624</c:v>
                </c:pt>
                <c:pt idx="82">
                  <c:v>1.414973347970818</c:v>
                </c:pt>
                <c:pt idx="83">
                  <c:v>1.4623979978989561</c:v>
                </c:pt>
                <c:pt idx="84">
                  <c:v>1.255272505103306</c:v>
                </c:pt>
                <c:pt idx="85">
                  <c:v>1.3979400086720377</c:v>
                </c:pt>
                <c:pt idx="86">
                  <c:v>1.255272505103306</c:v>
                </c:pt>
                <c:pt idx="87">
                  <c:v>1.3802112417116059</c:v>
                </c:pt>
                <c:pt idx="88">
                  <c:v>1.2304489213782739</c:v>
                </c:pt>
                <c:pt idx="89">
                  <c:v>1.3802112417116059</c:v>
                </c:pt>
                <c:pt idx="90">
                  <c:v>1.3424226808222062</c:v>
                </c:pt>
                <c:pt idx="91">
                  <c:v>1.3979400086720377</c:v>
                </c:pt>
                <c:pt idx="92">
                  <c:v>1.3979400086720377</c:v>
                </c:pt>
                <c:pt idx="93">
                  <c:v>1.3979400086720377</c:v>
                </c:pt>
                <c:pt idx="94">
                  <c:v>1.3617278360175928</c:v>
                </c:pt>
                <c:pt idx="95">
                  <c:v>1.3617278360175928</c:v>
                </c:pt>
                <c:pt idx="96">
                  <c:v>1.1139433523068367</c:v>
                </c:pt>
                <c:pt idx="97">
                  <c:v>1.3424226808222062</c:v>
                </c:pt>
                <c:pt idx="98">
                  <c:v>1.146128035678238</c:v>
                </c:pt>
                <c:pt idx="99">
                  <c:v>1.255272505103306</c:v>
                </c:pt>
                <c:pt idx="100">
                  <c:v>0.90308998699194354</c:v>
                </c:pt>
                <c:pt idx="101">
                  <c:v>1.2041199826559248</c:v>
                </c:pt>
                <c:pt idx="102">
                  <c:v>1.2041199826559248</c:v>
                </c:pt>
                <c:pt idx="103">
                  <c:v>1.146128035678238</c:v>
                </c:pt>
                <c:pt idx="104">
                  <c:v>1.1760912590556813</c:v>
                </c:pt>
                <c:pt idx="105">
                  <c:v>1.0791812460476249</c:v>
                </c:pt>
                <c:pt idx="106">
                  <c:v>1.2041199826559248</c:v>
                </c:pt>
                <c:pt idx="107">
                  <c:v>1.3617278360175928</c:v>
                </c:pt>
                <c:pt idx="108">
                  <c:v>1.1139433523068367</c:v>
                </c:pt>
                <c:pt idx="109">
                  <c:v>1.3010299956639813</c:v>
                </c:pt>
                <c:pt idx="110">
                  <c:v>1.0791812460476249</c:v>
                </c:pt>
                <c:pt idx="111">
                  <c:v>0.95424250943932487</c:v>
                </c:pt>
                <c:pt idx="112">
                  <c:v>1.3617278360175928</c:v>
                </c:pt>
                <c:pt idx="113">
                  <c:v>1.2787536009528289</c:v>
                </c:pt>
                <c:pt idx="114">
                  <c:v>1.0791812460476249</c:v>
                </c:pt>
                <c:pt idx="115">
                  <c:v>1</c:v>
                </c:pt>
                <c:pt idx="116">
                  <c:v>1.146128035678238</c:v>
                </c:pt>
                <c:pt idx="117">
                  <c:v>1.1760912590556813</c:v>
                </c:pt>
                <c:pt idx="118">
                  <c:v>1.255272505103306</c:v>
                </c:pt>
                <c:pt idx="119">
                  <c:v>0.95424250943932487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2B0-4864-BF54-5DD5198CC545}"/>
            </c:ext>
          </c:extLst>
        </c:ser>
        <c:ser>
          <c:idx val="2"/>
          <c:order val="2"/>
          <c:tx>
            <c:strRef>
              <c:f>'CGATCG and 6-mers'!$J$1</c:f>
              <c:strCache>
                <c:ptCount val="1"/>
                <c:pt idx="0">
                  <c:v>predicted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'CGATCG and 6-mers'!$A$2:$A$121</c:f>
              <c:numCache>
                <c:formatCode>General</c:formatCode>
                <c:ptCount val="120"/>
                <c:pt idx="0">
                  <c:v>12</c:v>
                </c:pt>
                <c:pt idx="1">
                  <c:v>22</c:v>
                </c:pt>
                <c:pt idx="2">
                  <c:v>32</c:v>
                </c:pt>
                <c:pt idx="3">
                  <c:v>42</c:v>
                </c:pt>
                <c:pt idx="4">
                  <c:v>52</c:v>
                </c:pt>
                <c:pt idx="5">
                  <c:v>62</c:v>
                </c:pt>
                <c:pt idx="6">
                  <c:v>72</c:v>
                </c:pt>
                <c:pt idx="7">
                  <c:v>82</c:v>
                </c:pt>
                <c:pt idx="8">
                  <c:v>92</c:v>
                </c:pt>
                <c:pt idx="9">
                  <c:v>102</c:v>
                </c:pt>
                <c:pt idx="10">
                  <c:v>112</c:v>
                </c:pt>
                <c:pt idx="11">
                  <c:v>122</c:v>
                </c:pt>
                <c:pt idx="12">
                  <c:v>132</c:v>
                </c:pt>
                <c:pt idx="13">
                  <c:v>142</c:v>
                </c:pt>
                <c:pt idx="14">
                  <c:v>152</c:v>
                </c:pt>
                <c:pt idx="15">
                  <c:v>162</c:v>
                </c:pt>
                <c:pt idx="16">
                  <c:v>172</c:v>
                </c:pt>
                <c:pt idx="17">
                  <c:v>182</c:v>
                </c:pt>
                <c:pt idx="18">
                  <c:v>192</c:v>
                </c:pt>
                <c:pt idx="19">
                  <c:v>202</c:v>
                </c:pt>
                <c:pt idx="20">
                  <c:v>212</c:v>
                </c:pt>
                <c:pt idx="21">
                  <c:v>222</c:v>
                </c:pt>
                <c:pt idx="22">
                  <c:v>232</c:v>
                </c:pt>
                <c:pt idx="23">
                  <c:v>242</c:v>
                </c:pt>
                <c:pt idx="24">
                  <c:v>252</c:v>
                </c:pt>
                <c:pt idx="25">
                  <c:v>262</c:v>
                </c:pt>
                <c:pt idx="26">
                  <c:v>272</c:v>
                </c:pt>
                <c:pt idx="27">
                  <c:v>282</c:v>
                </c:pt>
                <c:pt idx="28">
                  <c:v>292</c:v>
                </c:pt>
                <c:pt idx="29">
                  <c:v>302</c:v>
                </c:pt>
                <c:pt idx="30">
                  <c:v>312</c:v>
                </c:pt>
                <c:pt idx="31">
                  <c:v>322</c:v>
                </c:pt>
                <c:pt idx="32">
                  <c:v>332</c:v>
                </c:pt>
                <c:pt idx="33">
                  <c:v>342</c:v>
                </c:pt>
                <c:pt idx="34">
                  <c:v>352</c:v>
                </c:pt>
                <c:pt idx="35">
                  <c:v>362</c:v>
                </c:pt>
                <c:pt idx="36">
                  <c:v>372</c:v>
                </c:pt>
                <c:pt idx="37">
                  <c:v>382</c:v>
                </c:pt>
                <c:pt idx="38">
                  <c:v>392</c:v>
                </c:pt>
                <c:pt idx="39">
                  <c:v>402</c:v>
                </c:pt>
                <c:pt idx="40">
                  <c:v>412</c:v>
                </c:pt>
                <c:pt idx="41">
                  <c:v>422</c:v>
                </c:pt>
                <c:pt idx="42">
                  <c:v>432</c:v>
                </c:pt>
                <c:pt idx="43">
                  <c:v>442</c:v>
                </c:pt>
                <c:pt idx="44">
                  <c:v>452</c:v>
                </c:pt>
                <c:pt idx="45">
                  <c:v>462</c:v>
                </c:pt>
                <c:pt idx="46">
                  <c:v>472</c:v>
                </c:pt>
                <c:pt idx="47">
                  <c:v>482</c:v>
                </c:pt>
                <c:pt idx="48">
                  <c:v>492</c:v>
                </c:pt>
                <c:pt idx="49">
                  <c:v>502</c:v>
                </c:pt>
                <c:pt idx="50">
                  <c:v>512</c:v>
                </c:pt>
                <c:pt idx="51">
                  <c:v>522</c:v>
                </c:pt>
                <c:pt idx="52">
                  <c:v>532</c:v>
                </c:pt>
                <c:pt idx="53">
                  <c:v>542</c:v>
                </c:pt>
                <c:pt idx="54">
                  <c:v>552</c:v>
                </c:pt>
                <c:pt idx="55">
                  <c:v>562</c:v>
                </c:pt>
                <c:pt idx="56">
                  <c:v>572</c:v>
                </c:pt>
                <c:pt idx="57">
                  <c:v>582</c:v>
                </c:pt>
                <c:pt idx="58">
                  <c:v>592</c:v>
                </c:pt>
                <c:pt idx="59">
                  <c:v>602</c:v>
                </c:pt>
                <c:pt idx="60">
                  <c:v>612</c:v>
                </c:pt>
                <c:pt idx="61">
                  <c:v>622</c:v>
                </c:pt>
                <c:pt idx="62">
                  <c:v>632</c:v>
                </c:pt>
                <c:pt idx="63">
                  <c:v>642</c:v>
                </c:pt>
                <c:pt idx="64">
                  <c:v>652</c:v>
                </c:pt>
                <c:pt idx="65">
                  <c:v>662</c:v>
                </c:pt>
                <c:pt idx="66">
                  <c:v>672</c:v>
                </c:pt>
                <c:pt idx="67">
                  <c:v>682</c:v>
                </c:pt>
                <c:pt idx="68">
                  <c:v>692</c:v>
                </c:pt>
                <c:pt idx="69">
                  <c:v>702</c:v>
                </c:pt>
                <c:pt idx="70">
                  <c:v>712</c:v>
                </c:pt>
                <c:pt idx="71">
                  <c:v>722</c:v>
                </c:pt>
                <c:pt idx="72">
                  <c:v>732</c:v>
                </c:pt>
                <c:pt idx="73">
                  <c:v>742</c:v>
                </c:pt>
                <c:pt idx="74">
                  <c:v>752</c:v>
                </c:pt>
                <c:pt idx="75">
                  <c:v>762</c:v>
                </c:pt>
                <c:pt idx="76">
                  <c:v>772</c:v>
                </c:pt>
                <c:pt idx="77">
                  <c:v>782</c:v>
                </c:pt>
                <c:pt idx="78">
                  <c:v>792</c:v>
                </c:pt>
                <c:pt idx="79">
                  <c:v>802</c:v>
                </c:pt>
                <c:pt idx="80">
                  <c:v>812</c:v>
                </c:pt>
                <c:pt idx="81">
                  <c:v>822</c:v>
                </c:pt>
                <c:pt idx="82">
                  <c:v>832</c:v>
                </c:pt>
                <c:pt idx="83">
                  <c:v>842</c:v>
                </c:pt>
                <c:pt idx="84">
                  <c:v>852</c:v>
                </c:pt>
                <c:pt idx="85">
                  <c:v>862</c:v>
                </c:pt>
                <c:pt idx="86">
                  <c:v>872</c:v>
                </c:pt>
                <c:pt idx="87">
                  <c:v>882</c:v>
                </c:pt>
                <c:pt idx="88">
                  <c:v>892</c:v>
                </c:pt>
                <c:pt idx="89">
                  <c:v>902</c:v>
                </c:pt>
                <c:pt idx="90">
                  <c:v>912</c:v>
                </c:pt>
                <c:pt idx="91">
                  <c:v>922</c:v>
                </c:pt>
                <c:pt idx="92">
                  <c:v>932</c:v>
                </c:pt>
                <c:pt idx="93">
                  <c:v>942</c:v>
                </c:pt>
                <c:pt idx="94">
                  <c:v>952</c:v>
                </c:pt>
                <c:pt idx="95">
                  <c:v>962</c:v>
                </c:pt>
                <c:pt idx="96">
                  <c:v>972</c:v>
                </c:pt>
                <c:pt idx="97">
                  <c:v>982</c:v>
                </c:pt>
                <c:pt idx="98">
                  <c:v>992</c:v>
                </c:pt>
                <c:pt idx="99">
                  <c:v>1002</c:v>
                </c:pt>
                <c:pt idx="100">
                  <c:v>1012</c:v>
                </c:pt>
                <c:pt idx="101">
                  <c:v>1022</c:v>
                </c:pt>
                <c:pt idx="102">
                  <c:v>1032</c:v>
                </c:pt>
                <c:pt idx="103">
                  <c:v>1042</c:v>
                </c:pt>
                <c:pt idx="104">
                  <c:v>1052</c:v>
                </c:pt>
                <c:pt idx="105">
                  <c:v>1062</c:v>
                </c:pt>
                <c:pt idx="106">
                  <c:v>1072</c:v>
                </c:pt>
                <c:pt idx="107">
                  <c:v>1082</c:v>
                </c:pt>
                <c:pt idx="108">
                  <c:v>1092</c:v>
                </c:pt>
                <c:pt idx="109">
                  <c:v>1102</c:v>
                </c:pt>
                <c:pt idx="110">
                  <c:v>1112</c:v>
                </c:pt>
                <c:pt idx="111">
                  <c:v>1122</c:v>
                </c:pt>
                <c:pt idx="112">
                  <c:v>1132</c:v>
                </c:pt>
                <c:pt idx="113">
                  <c:v>1142</c:v>
                </c:pt>
                <c:pt idx="114">
                  <c:v>1152</c:v>
                </c:pt>
                <c:pt idx="115">
                  <c:v>1162</c:v>
                </c:pt>
                <c:pt idx="116">
                  <c:v>1172</c:v>
                </c:pt>
                <c:pt idx="117">
                  <c:v>1182</c:v>
                </c:pt>
                <c:pt idx="118">
                  <c:v>1192</c:v>
                </c:pt>
                <c:pt idx="119">
                  <c:v>1202</c:v>
                </c:pt>
              </c:numCache>
            </c:numRef>
          </c:xVal>
          <c:yVal>
            <c:numRef>
              <c:f>'CGATCG and 6-mers'!$J$2:$J$121</c:f>
              <c:numCache>
                <c:formatCode>General</c:formatCode>
                <c:ptCount val="120"/>
                <c:pt idx="0">
                  <c:v>1.8773672424073782</c:v>
                </c:pt>
                <c:pt idx="1">
                  <c:v>1.8713177426774554</c:v>
                </c:pt>
                <c:pt idx="2">
                  <c:v>1.8652682429475322</c:v>
                </c:pt>
                <c:pt idx="3">
                  <c:v>1.8592187432176095</c:v>
                </c:pt>
                <c:pt idx="4">
                  <c:v>1.8531692434876863</c:v>
                </c:pt>
                <c:pt idx="5">
                  <c:v>1.8471197437577631</c:v>
                </c:pt>
                <c:pt idx="6">
                  <c:v>1.8410702440278404</c:v>
                </c:pt>
                <c:pt idx="7">
                  <c:v>1.8350207442979172</c:v>
                </c:pt>
                <c:pt idx="8">
                  <c:v>1.8289712445679944</c:v>
                </c:pt>
                <c:pt idx="9">
                  <c:v>1.8229217448380712</c:v>
                </c:pt>
                <c:pt idx="10">
                  <c:v>1.816872245108148</c:v>
                </c:pt>
                <c:pt idx="11">
                  <c:v>1.8108227453782253</c:v>
                </c:pt>
                <c:pt idx="12">
                  <c:v>1.8047732456483021</c:v>
                </c:pt>
                <c:pt idx="13">
                  <c:v>1.7987237459183794</c:v>
                </c:pt>
                <c:pt idx="14">
                  <c:v>1.7926742461884562</c:v>
                </c:pt>
                <c:pt idx="15">
                  <c:v>1.786624746458533</c:v>
                </c:pt>
                <c:pt idx="16">
                  <c:v>1.7805752467286102</c:v>
                </c:pt>
                <c:pt idx="17">
                  <c:v>1.774525746998687</c:v>
                </c:pt>
                <c:pt idx="18">
                  <c:v>1.7684762472687643</c:v>
                </c:pt>
                <c:pt idx="19">
                  <c:v>1.7624267475388411</c:v>
                </c:pt>
                <c:pt idx="20">
                  <c:v>1.7563772478089179</c:v>
                </c:pt>
                <c:pt idx="21">
                  <c:v>1.7503277480789952</c:v>
                </c:pt>
                <c:pt idx="22">
                  <c:v>1.744278248349072</c:v>
                </c:pt>
                <c:pt idx="23">
                  <c:v>1.7382287486191492</c:v>
                </c:pt>
                <c:pt idx="24">
                  <c:v>1.732179248889226</c:v>
                </c:pt>
                <c:pt idx="25">
                  <c:v>1.7261297491593028</c:v>
                </c:pt>
                <c:pt idx="26">
                  <c:v>1.7200802494293801</c:v>
                </c:pt>
                <c:pt idx="27">
                  <c:v>1.7140307496994569</c:v>
                </c:pt>
                <c:pt idx="28">
                  <c:v>1.7079812499695342</c:v>
                </c:pt>
                <c:pt idx="29">
                  <c:v>1.701931750239611</c:v>
                </c:pt>
                <c:pt idx="30">
                  <c:v>1.6958822505096878</c:v>
                </c:pt>
                <c:pt idx="31">
                  <c:v>1.689832750779765</c:v>
                </c:pt>
                <c:pt idx="32">
                  <c:v>1.6837832510498418</c:v>
                </c:pt>
                <c:pt idx="33">
                  <c:v>1.6777337513199191</c:v>
                </c:pt>
                <c:pt idx="34">
                  <c:v>1.6716842515899959</c:v>
                </c:pt>
                <c:pt idx="35">
                  <c:v>1.6656347518600727</c:v>
                </c:pt>
                <c:pt idx="36">
                  <c:v>1.65958525213015</c:v>
                </c:pt>
                <c:pt idx="37">
                  <c:v>1.6535357524002268</c:v>
                </c:pt>
                <c:pt idx="38">
                  <c:v>1.647486252670304</c:v>
                </c:pt>
                <c:pt idx="39">
                  <c:v>1.6414367529403808</c:v>
                </c:pt>
                <c:pt idx="40">
                  <c:v>1.6353872532104576</c:v>
                </c:pt>
                <c:pt idx="41">
                  <c:v>1.6293377534805349</c:v>
                </c:pt>
                <c:pt idx="42">
                  <c:v>1.6232882537506117</c:v>
                </c:pt>
                <c:pt idx="43">
                  <c:v>1.617238754020689</c:v>
                </c:pt>
                <c:pt idx="44">
                  <c:v>1.6111892542907658</c:v>
                </c:pt>
                <c:pt idx="45">
                  <c:v>1.6051397545608426</c:v>
                </c:pt>
                <c:pt idx="46">
                  <c:v>1.5990902548309198</c:v>
                </c:pt>
                <c:pt idx="47">
                  <c:v>1.5930407551009966</c:v>
                </c:pt>
                <c:pt idx="48">
                  <c:v>1.5869912553710739</c:v>
                </c:pt>
                <c:pt idx="49">
                  <c:v>1.5809417556411507</c:v>
                </c:pt>
                <c:pt idx="50">
                  <c:v>1.5748922559112275</c:v>
                </c:pt>
                <c:pt idx="51">
                  <c:v>1.5688427561813048</c:v>
                </c:pt>
                <c:pt idx="52">
                  <c:v>1.5627932564513816</c:v>
                </c:pt>
                <c:pt idx="53">
                  <c:v>1.5567437567214588</c:v>
                </c:pt>
                <c:pt idx="54">
                  <c:v>1.5506942569915356</c:v>
                </c:pt>
                <c:pt idx="55">
                  <c:v>1.5446447572616124</c:v>
                </c:pt>
                <c:pt idx="56">
                  <c:v>1.5385952575316897</c:v>
                </c:pt>
                <c:pt idx="57">
                  <c:v>1.5325457578017665</c:v>
                </c:pt>
                <c:pt idx="58">
                  <c:v>1.5264962580718437</c:v>
                </c:pt>
                <c:pt idx="59">
                  <c:v>1.5204467583419206</c:v>
                </c:pt>
                <c:pt idx="60">
                  <c:v>1.5143972586119974</c:v>
                </c:pt>
                <c:pt idx="61">
                  <c:v>1.5083477588820746</c:v>
                </c:pt>
                <c:pt idx="62">
                  <c:v>1.5022982591521514</c:v>
                </c:pt>
                <c:pt idx="63">
                  <c:v>1.4962487594222287</c:v>
                </c:pt>
                <c:pt idx="64">
                  <c:v>1.4901992596923055</c:v>
                </c:pt>
                <c:pt idx="65">
                  <c:v>1.4841497599623823</c:v>
                </c:pt>
                <c:pt idx="66">
                  <c:v>1.4781002602324596</c:v>
                </c:pt>
                <c:pt idx="67">
                  <c:v>1.4720507605025364</c:v>
                </c:pt>
                <c:pt idx="68">
                  <c:v>1.4660012607726136</c:v>
                </c:pt>
                <c:pt idx="69">
                  <c:v>1.4599517610426904</c:v>
                </c:pt>
                <c:pt idx="70">
                  <c:v>1.4539022613127672</c:v>
                </c:pt>
                <c:pt idx="71">
                  <c:v>1.4478527615828445</c:v>
                </c:pt>
                <c:pt idx="72">
                  <c:v>1.4418032618529213</c:v>
                </c:pt>
                <c:pt idx="73">
                  <c:v>1.4357537621229985</c:v>
                </c:pt>
                <c:pt idx="74">
                  <c:v>1.4297042623930754</c:v>
                </c:pt>
                <c:pt idx="75">
                  <c:v>1.4236547626631522</c:v>
                </c:pt>
                <c:pt idx="76">
                  <c:v>1.4176052629332294</c:v>
                </c:pt>
                <c:pt idx="77">
                  <c:v>1.4115557632033062</c:v>
                </c:pt>
                <c:pt idx="78">
                  <c:v>1.4055062634733835</c:v>
                </c:pt>
                <c:pt idx="79">
                  <c:v>1.3994567637434603</c:v>
                </c:pt>
                <c:pt idx="80">
                  <c:v>1.3934072640135371</c:v>
                </c:pt>
                <c:pt idx="81">
                  <c:v>1.3873577642836143</c:v>
                </c:pt>
                <c:pt idx="82">
                  <c:v>1.3813082645536912</c:v>
                </c:pt>
                <c:pt idx="83">
                  <c:v>1.3752587648237684</c:v>
                </c:pt>
                <c:pt idx="84">
                  <c:v>1.3692092650938452</c:v>
                </c:pt>
                <c:pt idx="85">
                  <c:v>1.363159765363922</c:v>
                </c:pt>
                <c:pt idx="86">
                  <c:v>1.3571102656339993</c:v>
                </c:pt>
                <c:pt idx="87">
                  <c:v>1.3510607659040761</c:v>
                </c:pt>
                <c:pt idx="88">
                  <c:v>1.3450112661741533</c:v>
                </c:pt>
                <c:pt idx="89">
                  <c:v>1.3389617664442302</c:v>
                </c:pt>
                <c:pt idx="90">
                  <c:v>1.332912266714307</c:v>
                </c:pt>
                <c:pt idx="91">
                  <c:v>1.3268627669843842</c:v>
                </c:pt>
                <c:pt idx="92">
                  <c:v>1.320813267254461</c:v>
                </c:pt>
                <c:pt idx="93">
                  <c:v>1.3147637675245383</c:v>
                </c:pt>
                <c:pt idx="94">
                  <c:v>1.3087142677946151</c:v>
                </c:pt>
                <c:pt idx="95">
                  <c:v>1.3026647680646919</c:v>
                </c:pt>
                <c:pt idx="96">
                  <c:v>1.2966152683347691</c:v>
                </c:pt>
                <c:pt idx="97">
                  <c:v>1.290565768604846</c:v>
                </c:pt>
                <c:pt idx="98">
                  <c:v>1.2845162688749232</c:v>
                </c:pt>
                <c:pt idx="99">
                  <c:v>1.278466769145</c:v>
                </c:pt>
                <c:pt idx="100">
                  <c:v>1.2724172694150768</c:v>
                </c:pt>
                <c:pt idx="101">
                  <c:v>1.2663677696851541</c:v>
                </c:pt>
                <c:pt idx="102">
                  <c:v>1.2603182699552309</c:v>
                </c:pt>
                <c:pt idx="103">
                  <c:v>1.2542687702253081</c:v>
                </c:pt>
                <c:pt idx="104">
                  <c:v>1.2482192704953849</c:v>
                </c:pt>
                <c:pt idx="105">
                  <c:v>1.2421697707654618</c:v>
                </c:pt>
                <c:pt idx="106">
                  <c:v>1.236120271035539</c:v>
                </c:pt>
                <c:pt idx="107">
                  <c:v>1.2300707713056158</c:v>
                </c:pt>
                <c:pt idx="108">
                  <c:v>1.2240212715756931</c:v>
                </c:pt>
                <c:pt idx="109">
                  <c:v>1.2179717718457699</c:v>
                </c:pt>
                <c:pt idx="110">
                  <c:v>1.2119222721158467</c:v>
                </c:pt>
                <c:pt idx="111">
                  <c:v>1.2058727723859239</c:v>
                </c:pt>
                <c:pt idx="112">
                  <c:v>1.1998232726560007</c:v>
                </c:pt>
                <c:pt idx="113">
                  <c:v>1.193773772926078</c:v>
                </c:pt>
                <c:pt idx="114">
                  <c:v>1.1877242731961548</c:v>
                </c:pt>
                <c:pt idx="115">
                  <c:v>1.1816747734662316</c:v>
                </c:pt>
                <c:pt idx="116">
                  <c:v>1.1756252737363089</c:v>
                </c:pt>
                <c:pt idx="117">
                  <c:v>1.1695757740063857</c:v>
                </c:pt>
                <c:pt idx="118">
                  <c:v>1.1635262742764629</c:v>
                </c:pt>
                <c:pt idx="119">
                  <c:v>1.1574767745465397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2B0-4864-BF54-5DD5198CC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3767023"/>
        <c:axId val="1669780783"/>
      </c:scatterChart>
      <c:valAx>
        <c:axId val="1503767023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780783"/>
        <c:crosses val="autoZero"/>
        <c:crossBetween val="midCat"/>
        <c:majorUnit val="200"/>
      </c:valAx>
      <c:valAx>
        <c:axId val="1669780783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767023"/>
        <c:crosses val="autoZero"/>
        <c:crossBetween val="midCat"/>
        <c:majorUnit val="1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'GATC and 4-mers'!$D$1</c:f>
              <c:strCache>
                <c:ptCount val="1"/>
                <c:pt idx="0">
                  <c:v>Log all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'GATC and 4-mers'!$A$2:$A$121</c:f>
              <c:numCache>
                <c:formatCode>General</c:formatCode>
                <c:ptCount val="12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1010</c:v>
                </c:pt>
                <c:pt idx="101">
                  <c:v>1020</c:v>
                </c:pt>
                <c:pt idx="102">
                  <c:v>1030</c:v>
                </c:pt>
                <c:pt idx="103">
                  <c:v>1040</c:v>
                </c:pt>
                <c:pt idx="104">
                  <c:v>1050</c:v>
                </c:pt>
                <c:pt idx="105">
                  <c:v>1060</c:v>
                </c:pt>
                <c:pt idx="106">
                  <c:v>1070</c:v>
                </c:pt>
                <c:pt idx="107">
                  <c:v>1080</c:v>
                </c:pt>
                <c:pt idx="108">
                  <c:v>1090</c:v>
                </c:pt>
                <c:pt idx="109">
                  <c:v>1100</c:v>
                </c:pt>
                <c:pt idx="110">
                  <c:v>1110</c:v>
                </c:pt>
                <c:pt idx="111">
                  <c:v>1120</c:v>
                </c:pt>
                <c:pt idx="112">
                  <c:v>1130</c:v>
                </c:pt>
                <c:pt idx="113">
                  <c:v>1140</c:v>
                </c:pt>
                <c:pt idx="114">
                  <c:v>1150</c:v>
                </c:pt>
                <c:pt idx="115">
                  <c:v>1160</c:v>
                </c:pt>
                <c:pt idx="116">
                  <c:v>1170</c:v>
                </c:pt>
                <c:pt idx="117">
                  <c:v>1180</c:v>
                </c:pt>
                <c:pt idx="118">
                  <c:v>1190</c:v>
                </c:pt>
                <c:pt idx="119">
                  <c:v>1200</c:v>
                </c:pt>
              </c:numCache>
            </c:numRef>
          </c:xVal>
          <c:yVal>
            <c:numRef>
              <c:f>'GATC and 4-mers'!$D$2:$D$121</c:f>
              <c:numCache>
                <c:formatCode>General</c:formatCode>
                <c:ptCount val="120"/>
                <c:pt idx="0">
                  <c:v>5.2957341887303704</c:v>
                </c:pt>
                <c:pt idx="1">
                  <c:v>5.2722478418000769</c:v>
                </c:pt>
                <c:pt idx="2">
                  <c:v>5.2241807190632148</c:v>
                </c:pt>
                <c:pt idx="3">
                  <c:v>5.191316848729536</c:v>
                </c:pt>
                <c:pt idx="4">
                  <c:v>5.187878725180938</c:v>
                </c:pt>
                <c:pt idx="5">
                  <c:v>5.1393878671149746</c:v>
                </c:pt>
                <c:pt idx="6">
                  <c:v>5.1211263181928883</c:v>
                </c:pt>
                <c:pt idx="7">
                  <c:v>5.1102327014686901</c:v>
                </c:pt>
                <c:pt idx="8">
                  <c:v>5.0597791863108403</c:v>
                </c:pt>
                <c:pt idx="9">
                  <c:v>5.0292660557504396</c:v>
                </c:pt>
                <c:pt idx="10">
                  <c:v>5.0282091897437615</c:v>
                </c:pt>
                <c:pt idx="11">
                  <c:v>4.9825968318167115</c:v>
                </c:pt>
                <c:pt idx="12">
                  <c:v>4.9599710276712159</c:v>
                </c:pt>
                <c:pt idx="13">
                  <c:v>4.953111873321669</c:v>
                </c:pt>
                <c:pt idx="14">
                  <c:v>4.9134323531315109</c:v>
                </c:pt>
                <c:pt idx="15">
                  <c:v>4.8904880861289612</c:v>
                </c:pt>
                <c:pt idx="16">
                  <c:v>4.8862029802779086</c:v>
                </c:pt>
                <c:pt idx="17">
                  <c:v>4.8428587624452932</c:v>
                </c:pt>
                <c:pt idx="18">
                  <c:v>4.8216510659621159</c:v>
                </c:pt>
                <c:pt idx="19">
                  <c:v>4.8166521934603184</c:v>
                </c:pt>
                <c:pt idx="20">
                  <c:v>4.7775500604313574</c:v>
                </c:pt>
                <c:pt idx="21">
                  <c:v>4.7565143974675266</c:v>
                </c:pt>
                <c:pt idx="22">
                  <c:v>4.750354088762708</c:v>
                </c:pt>
                <c:pt idx="23">
                  <c:v>4.7126412849859278</c:v>
                </c:pt>
                <c:pt idx="24">
                  <c:v>4.6930054562737435</c:v>
                </c:pt>
                <c:pt idx="25">
                  <c:v>4.6908249083998417</c:v>
                </c:pt>
                <c:pt idx="26">
                  <c:v>4.6579732152441116</c:v>
                </c:pt>
                <c:pt idx="27">
                  <c:v>4.6327608884794387</c:v>
                </c:pt>
                <c:pt idx="28">
                  <c:v>4.6292668497588974</c:v>
                </c:pt>
                <c:pt idx="29">
                  <c:v>4.6021251306149233</c:v>
                </c:pt>
                <c:pt idx="30">
                  <c:v>4.5820747317283974</c:v>
                </c:pt>
                <c:pt idx="31">
                  <c:v>4.5650918663818603</c:v>
                </c:pt>
                <c:pt idx="32">
                  <c:v>4.5364700597016503</c:v>
                </c:pt>
                <c:pt idx="33">
                  <c:v>4.522600707830442</c:v>
                </c:pt>
                <c:pt idx="34">
                  <c:v>4.5111745487889259</c:v>
                </c:pt>
                <c:pt idx="35">
                  <c:v>4.4841004452939393</c:v>
                </c:pt>
                <c:pt idx="36">
                  <c:v>4.4580180652918546</c:v>
                </c:pt>
                <c:pt idx="37">
                  <c:v>4.4547076927235132</c:v>
                </c:pt>
                <c:pt idx="38">
                  <c:v>4.4297199892494357</c:v>
                </c:pt>
                <c:pt idx="39">
                  <c:v>4.4160577292630379</c:v>
                </c:pt>
                <c:pt idx="40">
                  <c:v>4.3998813026919859</c:v>
                </c:pt>
                <c:pt idx="41">
                  <c:v>4.3744367149817123</c:v>
                </c:pt>
                <c:pt idx="42">
                  <c:v>4.3592661646067485</c:v>
                </c:pt>
                <c:pt idx="43">
                  <c:v>4.3541852986258602</c:v>
                </c:pt>
                <c:pt idx="44">
                  <c:v>4.3228805730983062</c:v>
                </c:pt>
                <c:pt idx="45">
                  <c:v>4.3062105081677613</c:v>
                </c:pt>
                <c:pt idx="46">
                  <c:v>4.2925661709640126</c:v>
                </c:pt>
                <c:pt idx="47">
                  <c:v>4.2740423300498316</c:v>
                </c:pt>
                <c:pt idx="48">
                  <c:v>4.2585893975614608</c:v>
                </c:pt>
                <c:pt idx="49">
                  <c:v>4.2443266102306358</c:v>
                </c:pt>
                <c:pt idx="50">
                  <c:v>4.220944476323413</c:v>
                </c:pt>
                <c:pt idx="51">
                  <c:v>4.2103987886522445</c:v>
                </c:pt>
                <c:pt idx="52">
                  <c:v>4.1966182713302445</c:v>
                </c:pt>
                <c:pt idx="53">
                  <c:v>4.1713168246565724</c:v>
                </c:pt>
                <c:pt idx="54">
                  <c:v>4.1635191625698784</c:v>
                </c:pt>
                <c:pt idx="55">
                  <c:v>4.1543631006663162</c:v>
                </c:pt>
                <c:pt idx="56">
                  <c:v>4.1202118682570736</c:v>
                </c:pt>
                <c:pt idx="57">
                  <c:v>4.1127725211053701</c:v>
                </c:pt>
                <c:pt idx="58">
                  <c:v>4.1071421058330726</c:v>
                </c:pt>
                <c:pt idx="59">
                  <c:v>4.072176344478966</c:v>
                </c:pt>
                <c:pt idx="60">
                  <c:v>4.0589571787773107</c:v>
                </c:pt>
                <c:pt idx="61">
                  <c:v>4.0655797147284485</c:v>
                </c:pt>
                <c:pt idx="62">
                  <c:v>4.0271864618367363</c:v>
                </c:pt>
                <c:pt idx="63">
                  <c:v>4.0161555119514549</c:v>
                </c:pt>
                <c:pt idx="64">
                  <c:v>4.0054808099794013</c:v>
                </c:pt>
                <c:pt idx="65">
                  <c:v>3.9824069288637949</c:v>
                </c:pt>
                <c:pt idx="66">
                  <c:v>3.9774034808734346</c:v>
                </c:pt>
                <c:pt idx="67">
                  <c:v>3.9641181431514849</c:v>
                </c:pt>
                <c:pt idx="68">
                  <c:v>3.9504135393693809</c:v>
                </c:pt>
                <c:pt idx="69">
                  <c:v>3.9297253783780044</c:v>
                </c:pt>
                <c:pt idx="70">
                  <c:v>3.9305415298644344</c:v>
                </c:pt>
                <c:pt idx="71">
                  <c:v>3.8997110945711446</c:v>
                </c:pt>
                <c:pt idx="72">
                  <c:v>3.885926339801431</c:v>
                </c:pt>
                <c:pt idx="73">
                  <c:v>3.8792679568246129</c:v>
                </c:pt>
                <c:pt idx="74">
                  <c:v>3.8479426388452236</c:v>
                </c:pt>
                <c:pt idx="75">
                  <c:v>3.8390378733883059</c:v>
                </c:pt>
                <c:pt idx="76">
                  <c:v>3.8352465399963109</c:v>
                </c:pt>
                <c:pt idx="77">
                  <c:v>3.822233480238844</c:v>
                </c:pt>
                <c:pt idx="78">
                  <c:v>3.7987196851850062</c:v>
                </c:pt>
                <c:pt idx="79">
                  <c:v>3.7920413107120821</c:v>
                </c:pt>
                <c:pt idx="80">
                  <c:v>3.7638770314956549</c:v>
                </c:pt>
                <c:pt idx="81">
                  <c:v>3.7626035495668035</c:v>
                </c:pt>
                <c:pt idx="82">
                  <c:v>3.7552648914122466</c:v>
                </c:pt>
                <c:pt idx="83">
                  <c:v>3.734559821579476</c:v>
                </c:pt>
                <c:pt idx="84">
                  <c:v>3.7244397233970745</c:v>
                </c:pt>
                <c:pt idx="85">
                  <c:v>3.7101173651118162</c:v>
                </c:pt>
                <c:pt idx="86">
                  <c:v>3.6924944075030846</c:v>
                </c:pt>
                <c:pt idx="87">
                  <c:v>3.6819644589946829</c:v>
                </c:pt>
                <c:pt idx="88">
                  <c:v>3.6925825622749091</c:v>
                </c:pt>
                <c:pt idx="89">
                  <c:v>3.6574383227029625</c:v>
                </c:pt>
                <c:pt idx="90">
                  <c:v>3.6497241859295224</c:v>
                </c:pt>
                <c:pt idx="91">
                  <c:v>3.6515687388657918</c:v>
                </c:pt>
                <c:pt idx="92">
                  <c:v>3.6257239095257559</c:v>
                </c:pt>
                <c:pt idx="93">
                  <c:v>3.6009728956867484</c:v>
                </c:pt>
                <c:pt idx="94">
                  <c:v>3.6080979463252794</c:v>
                </c:pt>
                <c:pt idx="95">
                  <c:v>3.5751878449276608</c:v>
                </c:pt>
                <c:pt idx="96">
                  <c:v>3.5720579899263045</c:v>
                </c:pt>
                <c:pt idx="97">
                  <c:v>3.5674968911042226</c:v>
                </c:pt>
                <c:pt idx="98">
                  <c:v>3.5451833682154064</c:v>
                </c:pt>
                <c:pt idx="99">
                  <c:v>3.5375672571526753</c:v>
                </c:pt>
                <c:pt idx="100">
                  <c:v>3.543322900646912</c:v>
                </c:pt>
                <c:pt idx="101">
                  <c:v>3.5059635180181261</c:v>
                </c:pt>
                <c:pt idx="102">
                  <c:v>3.5009222391903005</c:v>
                </c:pt>
                <c:pt idx="103">
                  <c:v>3.4900990050633047</c:v>
                </c:pt>
                <c:pt idx="104">
                  <c:v>3.4739246934161572</c:v>
                </c:pt>
                <c:pt idx="105">
                  <c:v>3.4644895474339714</c:v>
                </c:pt>
                <c:pt idx="106">
                  <c:v>3.4479328655921804</c:v>
                </c:pt>
                <c:pt idx="107">
                  <c:v>3.4318460456987254</c:v>
                </c:pt>
                <c:pt idx="108">
                  <c:v>3.4048337166199381</c:v>
                </c:pt>
                <c:pt idx="109">
                  <c:v>3.4111144185509046</c:v>
                </c:pt>
                <c:pt idx="110">
                  <c:v>3.3948017771627108</c:v>
                </c:pt>
                <c:pt idx="111">
                  <c:v>3.3965480379871318</c:v>
                </c:pt>
                <c:pt idx="112">
                  <c:v>3.3782161497498779</c:v>
                </c:pt>
                <c:pt idx="113">
                  <c:v>3.3611609951950259</c:v>
                </c:pt>
                <c:pt idx="114">
                  <c:v>3.3453737305590883</c:v>
                </c:pt>
                <c:pt idx="115">
                  <c:v>3.3583156400821959</c:v>
                </c:pt>
                <c:pt idx="116">
                  <c:v>3.3537239375889492</c:v>
                </c:pt>
                <c:pt idx="117">
                  <c:v>3.3165993020938607</c:v>
                </c:pt>
                <c:pt idx="118">
                  <c:v>3.3352572564345317</c:v>
                </c:pt>
                <c:pt idx="119">
                  <c:v>3.0659529803138699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25-48D5-A330-A72BE1097B4F}"/>
            </c:ext>
          </c:extLst>
        </c:ser>
        <c:ser>
          <c:idx val="1"/>
          <c:order val="1"/>
          <c:tx>
            <c:strRef>
              <c:f>'GATC and 4-mers'!$H$1</c:f>
              <c:strCache>
                <c:ptCount val="1"/>
                <c:pt idx="0">
                  <c:v>Log CGATCG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'GATC and 4-mers'!$A$2:$A$121</c:f>
              <c:numCache>
                <c:formatCode>General</c:formatCode>
                <c:ptCount val="12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1010</c:v>
                </c:pt>
                <c:pt idx="101">
                  <c:v>1020</c:v>
                </c:pt>
                <c:pt idx="102">
                  <c:v>1030</c:v>
                </c:pt>
                <c:pt idx="103">
                  <c:v>1040</c:v>
                </c:pt>
                <c:pt idx="104">
                  <c:v>1050</c:v>
                </c:pt>
                <c:pt idx="105">
                  <c:v>1060</c:v>
                </c:pt>
                <c:pt idx="106">
                  <c:v>1070</c:v>
                </c:pt>
                <c:pt idx="107">
                  <c:v>1080</c:v>
                </c:pt>
                <c:pt idx="108">
                  <c:v>1090</c:v>
                </c:pt>
                <c:pt idx="109">
                  <c:v>1100</c:v>
                </c:pt>
                <c:pt idx="110">
                  <c:v>1110</c:v>
                </c:pt>
                <c:pt idx="111">
                  <c:v>1120</c:v>
                </c:pt>
                <c:pt idx="112">
                  <c:v>1130</c:v>
                </c:pt>
                <c:pt idx="113">
                  <c:v>1140</c:v>
                </c:pt>
                <c:pt idx="114">
                  <c:v>1150</c:v>
                </c:pt>
                <c:pt idx="115">
                  <c:v>1160</c:v>
                </c:pt>
                <c:pt idx="116">
                  <c:v>1170</c:v>
                </c:pt>
                <c:pt idx="117">
                  <c:v>1180</c:v>
                </c:pt>
                <c:pt idx="118">
                  <c:v>1190</c:v>
                </c:pt>
                <c:pt idx="119">
                  <c:v>1200</c:v>
                </c:pt>
              </c:numCache>
            </c:numRef>
          </c:xVal>
          <c:yVal>
            <c:numRef>
              <c:f>'GATC and 4-mers'!$H$2:$H$121</c:f>
              <c:numCache>
                <c:formatCode>General</c:formatCode>
                <c:ptCount val="120"/>
                <c:pt idx="0">
                  <c:v>2.7737864449811935</c:v>
                </c:pt>
                <c:pt idx="1">
                  <c:v>2.8337843746564788</c:v>
                </c:pt>
                <c:pt idx="2">
                  <c:v>2.7951845896824241</c:v>
                </c:pt>
                <c:pt idx="3">
                  <c:v>2.7596678446896306</c:v>
                </c:pt>
                <c:pt idx="4">
                  <c:v>2.7259116322950483</c:v>
                </c:pt>
                <c:pt idx="5">
                  <c:v>2.6901960800285138</c:v>
                </c:pt>
                <c:pt idx="6">
                  <c:v>2.7291647896927702</c:v>
                </c:pt>
                <c:pt idx="7">
                  <c:v>2.7520484478194387</c:v>
                </c:pt>
                <c:pt idx="8">
                  <c:v>2.6473829701146196</c:v>
                </c:pt>
                <c:pt idx="9">
                  <c:v>2.6910814921229687</c:v>
                </c:pt>
                <c:pt idx="10">
                  <c:v>2.6812412373755872</c:v>
                </c:pt>
                <c:pt idx="11">
                  <c:v>2.6283889300503116</c:v>
                </c:pt>
                <c:pt idx="12">
                  <c:v>2.5987905067631152</c:v>
                </c:pt>
                <c:pt idx="13">
                  <c:v>2.6138418218760693</c:v>
                </c:pt>
                <c:pt idx="14">
                  <c:v>2.5877109650189114</c:v>
                </c:pt>
                <c:pt idx="15">
                  <c:v>2.5502283530550942</c:v>
                </c:pt>
                <c:pt idx="16">
                  <c:v>2.5717088318086878</c:v>
                </c:pt>
                <c:pt idx="17">
                  <c:v>2.5158738437116792</c:v>
                </c:pt>
                <c:pt idx="18">
                  <c:v>2.5051499783199058</c:v>
                </c:pt>
                <c:pt idx="19">
                  <c:v>2.5198279937757189</c:v>
                </c:pt>
                <c:pt idx="20">
                  <c:v>2.4941545940184429</c:v>
                </c:pt>
                <c:pt idx="21">
                  <c:v>2.4800069429571505</c:v>
                </c:pt>
                <c:pt idx="22">
                  <c:v>2.4048337166199381</c:v>
                </c:pt>
                <c:pt idx="23">
                  <c:v>2.4440447959180762</c:v>
                </c:pt>
                <c:pt idx="24">
                  <c:v>2.419955748489758</c:v>
                </c:pt>
                <c:pt idx="25">
                  <c:v>2.4313637641589874</c:v>
                </c:pt>
                <c:pt idx="26">
                  <c:v>2.4099331233312946</c:v>
                </c:pt>
                <c:pt idx="27">
                  <c:v>2.3654879848908998</c:v>
                </c:pt>
                <c:pt idx="28">
                  <c:v>2.3424226808222062</c:v>
                </c:pt>
                <c:pt idx="29">
                  <c:v>2.2810333672477277</c:v>
                </c:pt>
                <c:pt idx="30">
                  <c:v>2.3138672203691533</c:v>
                </c:pt>
                <c:pt idx="31">
                  <c:v>2.2355284469075487</c:v>
                </c:pt>
                <c:pt idx="32">
                  <c:v>2.2095150145426308</c:v>
                </c:pt>
                <c:pt idx="33">
                  <c:v>2.220108088040055</c:v>
                </c:pt>
                <c:pt idx="34">
                  <c:v>2.2380461031287955</c:v>
                </c:pt>
                <c:pt idx="35">
                  <c:v>2.2121876044039577</c:v>
                </c:pt>
                <c:pt idx="36">
                  <c:v>2.1105897102992488</c:v>
                </c:pt>
                <c:pt idx="37">
                  <c:v>2.1702617153949575</c:v>
                </c:pt>
                <c:pt idx="38">
                  <c:v>2.0791812460476247</c:v>
                </c:pt>
                <c:pt idx="39">
                  <c:v>2.1789769472931693</c:v>
                </c:pt>
                <c:pt idx="40">
                  <c:v>2.1492191126553797</c:v>
                </c:pt>
                <c:pt idx="41">
                  <c:v>2.1038037209559568</c:v>
                </c:pt>
                <c:pt idx="42">
                  <c:v>2.1398790864012365</c:v>
                </c:pt>
                <c:pt idx="43">
                  <c:v>2.1367205671564067</c:v>
                </c:pt>
                <c:pt idx="44">
                  <c:v>1.9822712330395684</c:v>
                </c:pt>
                <c:pt idx="45">
                  <c:v>1.9344984512435677</c:v>
                </c:pt>
                <c:pt idx="46">
                  <c:v>2.0718820073061255</c:v>
                </c:pt>
                <c:pt idx="47">
                  <c:v>1.9822712330395684</c:v>
                </c:pt>
                <c:pt idx="48">
                  <c:v>1.919078092376074</c:v>
                </c:pt>
                <c:pt idx="49">
                  <c:v>1.8450980400142569</c:v>
                </c:pt>
                <c:pt idx="50">
                  <c:v>1.9590413923210936</c:v>
                </c:pt>
                <c:pt idx="51">
                  <c:v>1.8512583487190752</c:v>
                </c:pt>
                <c:pt idx="52">
                  <c:v>1.8920946026904804</c:v>
                </c:pt>
                <c:pt idx="53">
                  <c:v>1.9242792860618816</c:v>
                </c:pt>
                <c:pt idx="54">
                  <c:v>1.8864907251724818</c:v>
                </c:pt>
                <c:pt idx="55">
                  <c:v>1.8633228601204559</c:v>
                </c:pt>
                <c:pt idx="56">
                  <c:v>1.8260748027008264</c:v>
                </c:pt>
                <c:pt idx="57">
                  <c:v>1.6901960800285136</c:v>
                </c:pt>
                <c:pt idx="58">
                  <c:v>1.6720978579357175</c:v>
                </c:pt>
                <c:pt idx="59">
                  <c:v>1.6334684555795864</c:v>
                </c:pt>
                <c:pt idx="60">
                  <c:v>1.5797835966168101</c:v>
                </c:pt>
                <c:pt idx="61">
                  <c:v>1.5910646070264991</c:v>
                </c:pt>
                <c:pt idx="62">
                  <c:v>1.6334684555795864</c:v>
                </c:pt>
                <c:pt idx="63">
                  <c:v>1.5797835966168101</c:v>
                </c:pt>
                <c:pt idx="64">
                  <c:v>1.4471580313422192</c:v>
                </c:pt>
                <c:pt idx="65">
                  <c:v>1.6334684555795864</c:v>
                </c:pt>
                <c:pt idx="66">
                  <c:v>1.6020599913279623</c:v>
                </c:pt>
                <c:pt idx="67">
                  <c:v>1.6434526764861874</c:v>
                </c:pt>
                <c:pt idx="68">
                  <c:v>1.5185139398778875</c:v>
                </c:pt>
                <c:pt idx="69">
                  <c:v>1.5440680443502757</c:v>
                </c:pt>
                <c:pt idx="70">
                  <c:v>1.5314789170422551</c:v>
                </c:pt>
                <c:pt idx="71">
                  <c:v>1.6127838567197355</c:v>
                </c:pt>
                <c:pt idx="72">
                  <c:v>1.3010299956639813</c:v>
                </c:pt>
                <c:pt idx="73">
                  <c:v>1.3617278360175928</c:v>
                </c:pt>
                <c:pt idx="74">
                  <c:v>1.2787536009528289</c:v>
                </c:pt>
                <c:pt idx="75">
                  <c:v>1.4623979978989561</c:v>
                </c:pt>
                <c:pt idx="76">
                  <c:v>1.414973347970818</c:v>
                </c:pt>
                <c:pt idx="77">
                  <c:v>1.414973347970818</c:v>
                </c:pt>
                <c:pt idx="78">
                  <c:v>1.255272505103306</c:v>
                </c:pt>
                <c:pt idx="79">
                  <c:v>1.2304489213782739</c:v>
                </c:pt>
                <c:pt idx="80">
                  <c:v>1.2787536009528289</c:v>
                </c:pt>
                <c:pt idx="81">
                  <c:v>1.2304489213782739</c:v>
                </c:pt>
                <c:pt idx="82">
                  <c:v>1.2041199826559248</c:v>
                </c:pt>
                <c:pt idx="83">
                  <c:v>1.3010299956639813</c:v>
                </c:pt>
                <c:pt idx="84">
                  <c:v>1.255272505103306</c:v>
                </c:pt>
                <c:pt idx="85">
                  <c:v>1.1760912590556813</c:v>
                </c:pt>
                <c:pt idx="86">
                  <c:v>1</c:v>
                </c:pt>
                <c:pt idx="87">
                  <c:v>1</c:v>
                </c:pt>
                <c:pt idx="88">
                  <c:v>1.2787536009528289</c:v>
                </c:pt>
                <c:pt idx="89">
                  <c:v>0.95424250943932487</c:v>
                </c:pt>
                <c:pt idx="90">
                  <c:v>1.1760912590556813</c:v>
                </c:pt>
                <c:pt idx="91">
                  <c:v>1.3010299956639813</c:v>
                </c:pt>
                <c:pt idx="92">
                  <c:v>1.146128035678238</c:v>
                </c:pt>
                <c:pt idx="93">
                  <c:v>0.69897000433601886</c:v>
                </c:pt>
                <c:pt idx="94">
                  <c:v>0.95424250943932487</c:v>
                </c:pt>
                <c:pt idx="95">
                  <c:v>0.95424250943932487</c:v>
                </c:pt>
                <c:pt idx="96">
                  <c:v>1.1139433523068367</c:v>
                </c:pt>
                <c:pt idx="97">
                  <c:v>1.0791812460476249</c:v>
                </c:pt>
                <c:pt idx="98">
                  <c:v>0.6020599913279624</c:v>
                </c:pt>
                <c:pt idx="99">
                  <c:v>0.84509804001425681</c:v>
                </c:pt>
                <c:pt idx="100">
                  <c:v>1.0413926851582251</c:v>
                </c:pt>
                <c:pt idx="101">
                  <c:v>0.69897000433601886</c:v>
                </c:pt>
                <c:pt idx="102">
                  <c:v>0.69897000433601886</c:v>
                </c:pt>
                <c:pt idx="103">
                  <c:v>0.90308998699194354</c:v>
                </c:pt>
                <c:pt idx="104">
                  <c:v>1</c:v>
                </c:pt>
                <c:pt idx="105">
                  <c:v>0.69897000433601886</c:v>
                </c:pt>
                <c:pt idx="106">
                  <c:v>0.84509804001425681</c:v>
                </c:pt>
                <c:pt idx="107">
                  <c:v>0.84509804001425681</c:v>
                </c:pt>
                <c:pt idx="108">
                  <c:v>0.77815125038364363</c:v>
                </c:pt>
                <c:pt idx="109">
                  <c:v>0.69897000433601886</c:v>
                </c:pt>
                <c:pt idx="110">
                  <c:v>0.6020599913279624</c:v>
                </c:pt>
                <c:pt idx="111">
                  <c:v>1.1139433523068367</c:v>
                </c:pt>
                <c:pt idx="112">
                  <c:v>0.77815125038364363</c:v>
                </c:pt>
                <c:pt idx="113">
                  <c:v>0.77815125038364363</c:v>
                </c:pt>
                <c:pt idx="114">
                  <c:v>0.84509804001425681</c:v>
                </c:pt>
                <c:pt idx="115">
                  <c:v>0.6020599913279624</c:v>
                </c:pt>
                <c:pt idx="116">
                  <c:v>0.77815125038364363</c:v>
                </c:pt>
                <c:pt idx="117">
                  <c:v>0.84509804001425681</c:v>
                </c:pt>
                <c:pt idx="118">
                  <c:v>0.77815125038364363</c:v>
                </c:pt>
                <c:pt idx="1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C25-48D5-A330-A72BE1097B4F}"/>
            </c:ext>
          </c:extLst>
        </c:ser>
        <c:ser>
          <c:idx val="2"/>
          <c:order val="2"/>
          <c:tx>
            <c:strRef>
              <c:f>'GATC and 4-mers'!$J$1</c:f>
              <c:strCache>
                <c:ptCount val="1"/>
                <c:pt idx="0">
                  <c:v>predicted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'GATC and 4-mers'!$A$2:$A$121</c:f>
              <c:numCache>
                <c:formatCode>General</c:formatCode>
                <c:ptCount val="12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1010</c:v>
                </c:pt>
                <c:pt idx="101">
                  <c:v>1020</c:v>
                </c:pt>
                <c:pt idx="102">
                  <c:v>1030</c:v>
                </c:pt>
                <c:pt idx="103">
                  <c:v>1040</c:v>
                </c:pt>
                <c:pt idx="104">
                  <c:v>1050</c:v>
                </c:pt>
                <c:pt idx="105">
                  <c:v>1060</c:v>
                </c:pt>
                <c:pt idx="106">
                  <c:v>1070</c:v>
                </c:pt>
                <c:pt idx="107">
                  <c:v>1080</c:v>
                </c:pt>
                <c:pt idx="108">
                  <c:v>1090</c:v>
                </c:pt>
                <c:pt idx="109">
                  <c:v>1100</c:v>
                </c:pt>
                <c:pt idx="110">
                  <c:v>1110</c:v>
                </c:pt>
                <c:pt idx="111">
                  <c:v>1120</c:v>
                </c:pt>
                <c:pt idx="112">
                  <c:v>1130</c:v>
                </c:pt>
                <c:pt idx="113">
                  <c:v>1140</c:v>
                </c:pt>
                <c:pt idx="114">
                  <c:v>1150</c:v>
                </c:pt>
                <c:pt idx="115">
                  <c:v>1160</c:v>
                </c:pt>
                <c:pt idx="116">
                  <c:v>1170</c:v>
                </c:pt>
                <c:pt idx="117">
                  <c:v>1180</c:v>
                </c:pt>
                <c:pt idx="118">
                  <c:v>1190</c:v>
                </c:pt>
                <c:pt idx="119">
                  <c:v>1200</c:v>
                </c:pt>
              </c:numCache>
            </c:numRef>
          </c:xVal>
          <c:yVal>
            <c:numRef>
              <c:f>'GATC and 4-mers'!$J$2:$J$121</c:f>
              <c:numCache>
                <c:formatCode>General</c:formatCode>
                <c:ptCount val="120"/>
                <c:pt idx="0">
                  <c:v>2.8189952951018369</c:v>
                </c:pt>
                <c:pt idx="1">
                  <c:v>2.8008578279193745</c:v>
                </c:pt>
                <c:pt idx="2">
                  <c:v>2.7827203607369118</c:v>
                </c:pt>
                <c:pt idx="3">
                  <c:v>2.764582893554449</c:v>
                </c:pt>
                <c:pt idx="4">
                  <c:v>2.7464454263719862</c:v>
                </c:pt>
                <c:pt idx="5">
                  <c:v>2.7283079591895238</c:v>
                </c:pt>
                <c:pt idx="6">
                  <c:v>2.7101704920070611</c:v>
                </c:pt>
                <c:pt idx="7">
                  <c:v>2.6920330248245983</c:v>
                </c:pt>
                <c:pt idx="8">
                  <c:v>2.6738955576421355</c:v>
                </c:pt>
                <c:pt idx="9">
                  <c:v>2.6557580904596731</c:v>
                </c:pt>
                <c:pt idx="10">
                  <c:v>2.6376206232772104</c:v>
                </c:pt>
                <c:pt idx="11">
                  <c:v>2.6194831560947476</c:v>
                </c:pt>
                <c:pt idx="12">
                  <c:v>2.6013456889122848</c:v>
                </c:pt>
                <c:pt idx="13">
                  <c:v>2.5832082217298225</c:v>
                </c:pt>
                <c:pt idx="14">
                  <c:v>2.5650707545473597</c:v>
                </c:pt>
                <c:pt idx="15">
                  <c:v>2.5469332873648969</c:v>
                </c:pt>
                <c:pt idx="16">
                  <c:v>2.5287958201824345</c:v>
                </c:pt>
                <c:pt idx="17">
                  <c:v>2.5106583529999718</c:v>
                </c:pt>
                <c:pt idx="18">
                  <c:v>2.492520885817509</c:v>
                </c:pt>
                <c:pt idx="19">
                  <c:v>2.4743834186350462</c:v>
                </c:pt>
                <c:pt idx="20">
                  <c:v>2.4562459514525834</c:v>
                </c:pt>
                <c:pt idx="21">
                  <c:v>2.4381084842701211</c:v>
                </c:pt>
                <c:pt idx="22">
                  <c:v>2.4199710170876583</c:v>
                </c:pt>
                <c:pt idx="23">
                  <c:v>2.4018335499051955</c:v>
                </c:pt>
                <c:pt idx="24">
                  <c:v>2.3836960827227331</c:v>
                </c:pt>
                <c:pt idx="25">
                  <c:v>2.3655586155402704</c:v>
                </c:pt>
                <c:pt idx="26">
                  <c:v>2.3474211483578076</c:v>
                </c:pt>
                <c:pt idx="27">
                  <c:v>2.3292836811753448</c:v>
                </c:pt>
                <c:pt idx="28">
                  <c:v>2.311146213992882</c:v>
                </c:pt>
                <c:pt idx="29">
                  <c:v>2.2930087468104197</c:v>
                </c:pt>
                <c:pt idx="30">
                  <c:v>2.2748712796279569</c:v>
                </c:pt>
                <c:pt idx="31">
                  <c:v>2.2567338124454945</c:v>
                </c:pt>
                <c:pt idx="32">
                  <c:v>2.2385963452630318</c:v>
                </c:pt>
                <c:pt idx="33">
                  <c:v>2.220458878080569</c:v>
                </c:pt>
                <c:pt idx="34">
                  <c:v>2.2023214108981062</c:v>
                </c:pt>
                <c:pt idx="35">
                  <c:v>2.1841839437156434</c:v>
                </c:pt>
                <c:pt idx="36">
                  <c:v>2.1660464765331811</c:v>
                </c:pt>
                <c:pt idx="37">
                  <c:v>2.1479090093507183</c:v>
                </c:pt>
                <c:pt idx="38">
                  <c:v>2.1297715421682555</c:v>
                </c:pt>
                <c:pt idx="39">
                  <c:v>2.1116340749857931</c:v>
                </c:pt>
                <c:pt idx="40">
                  <c:v>2.0934966078033304</c:v>
                </c:pt>
                <c:pt idx="41">
                  <c:v>2.0753591406208676</c:v>
                </c:pt>
                <c:pt idx="42">
                  <c:v>2.0572216734384048</c:v>
                </c:pt>
                <c:pt idx="43">
                  <c:v>2.039084206255942</c:v>
                </c:pt>
                <c:pt idx="44">
                  <c:v>2.0209467390734797</c:v>
                </c:pt>
                <c:pt idx="45">
                  <c:v>2.0028092718910169</c:v>
                </c:pt>
                <c:pt idx="46">
                  <c:v>1.9846718047085541</c:v>
                </c:pt>
                <c:pt idx="47">
                  <c:v>1.9665343375260917</c:v>
                </c:pt>
                <c:pt idx="48">
                  <c:v>1.948396870343629</c:v>
                </c:pt>
                <c:pt idx="49">
                  <c:v>1.9302594031611662</c:v>
                </c:pt>
                <c:pt idx="50">
                  <c:v>1.9121219359787034</c:v>
                </c:pt>
                <c:pt idx="51">
                  <c:v>1.8939844687962406</c:v>
                </c:pt>
                <c:pt idx="52">
                  <c:v>1.8758470016137783</c:v>
                </c:pt>
                <c:pt idx="53">
                  <c:v>1.8577095344313155</c:v>
                </c:pt>
                <c:pt idx="54">
                  <c:v>1.8395720672488531</c:v>
                </c:pt>
                <c:pt idx="55">
                  <c:v>1.8214346000663904</c:v>
                </c:pt>
                <c:pt idx="56">
                  <c:v>1.8032971328839276</c:v>
                </c:pt>
                <c:pt idx="57">
                  <c:v>1.7851596657014648</c:v>
                </c:pt>
                <c:pt idx="58">
                  <c:v>1.767022198519002</c:v>
                </c:pt>
                <c:pt idx="59">
                  <c:v>1.7488847313365392</c:v>
                </c:pt>
                <c:pt idx="60">
                  <c:v>1.7307472641540769</c:v>
                </c:pt>
                <c:pt idx="61">
                  <c:v>1.7126097969716141</c:v>
                </c:pt>
                <c:pt idx="62">
                  <c:v>1.6944723297891517</c:v>
                </c:pt>
                <c:pt idx="63">
                  <c:v>1.676334862606689</c:v>
                </c:pt>
                <c:pt idx="64">
                  <c:v>1.6581973954242262</c:v>
                </c:pt>
                <c:pt idx="65">
                  <c:v>1.6400599282417634</c:v>
                </c:pt>
                <c:pt idx="66">
                  <c:v>1.6219224610593006</c:v>
                </c:pt>
                <c:pt idx="67">
                  <c:v>1.6037849938768383</c:v>
                </c:pt>
                <c:pt idx="68">
                  <c:v>1.5856475266943755</c:v>
                </c:pt>
                <c:pt idx="69">
                  <c:v>1.5675100595119131</c:v>
                </c:pt>
                <c:pt idx="70">
                  <c:v>1.5493725923294503</c:v>
                </c:pt>
                <c:pt idx="71">
                  <c:v>1.5312351251469876</c:v>
                </c:pt>
                <c:pt idx="72">
                  <c:v>1.5130976579645248</c:v>
                </c:pt>
                <c:pt idx="73">
                  <c:v>1.494960190782062</c:v>
                </c:pt>
                <c:pt idx="74">
                  <c:v>1.4768227235995992</c:v>
                </c:pt>
                <c:pt idx="75">
                  <c:v>1.4586852564171369</c:v>
                </c:pt>
                <c:pt idx="76">
                  <c:v>1.4405477892346741</c:v>
                </c:pt>
                <c:pt idx="77">
                  <c:v>1.4224103220522117</c:v>
                </c:pt>
                <c:pt idx="78">
                  <c:v>1.404272854869749</c:v>
                </c:pt>
                <c:pt idx="79">
                  <c:v>1.3861353876872862</c:v>
                </c:pt>
                <c:pt idx="80">
                  <c:v>1.3679979205048234</c:v>
                </c:pt>
                <c:pt idx="81">
                  <c:v>1.3498604533223606</c:v>
                </c:pt>
                <c:pt idx="82">
                  <c:v>1.3317229861398978</c:v>
                </c:pt>
                <c:pt idx="83">
                  <c:v>1.3135855189574355</c:v>
                </c:pt>
                <c:pt idx="84">
                  <c:v>1.2954480517749727</c:v>
                </c:pt>
                <c:pt idx="85">
                  <c:v>1.2773105845925103</c:v>
                </c:pt>
                <c:pt idx="86">
                  <c:v>1.2591731174100476</c:v>
                </c:pt>
                <c:pt idx="87">
                  <c:v>1.2410356502275848</c:v>
                </c:pt>
                <c:pt idx="88">
                  <c:v>1.222898183045122</c:v>
                </c:pt>
                <c:pt idx="89">
                  <c:v>1.2047607158626592</c:v>
                </c:pt>
                <c:pt idx="90">
                  <c:v>1.1866232486801973</c:v>
                </c:pt>
                <c:pt idx="91">
                  <c:v>1.1684857814977345</c:v>
                </c:pt>
                <c:pt idx="92">
                  <c:v>1.1503483143152717</c:v>
                </c:pt>
                <c:pt idx="93">
                  <c:v>1.132210847132809</c:v>
                </c:pt>
                <c:pt idx="94">
                  <c:v>1.1140733799503462</c:v>
                </c:pt>
                <c:pt idx="95">
                  <c:v>1.0959359127678834</c:v>
                </c:pt>
                <c:pt idx="96">
                  <c:v>1.0777984455854206</c:v>
                </c:pt>
                <c:pt idx="97">
                  <c:v>1.0596609784029578</c:v>
                </c:pt>
                <c:pt idx="98">
                  <c:v>1.041523511220495</c:v>
                </c:pt>
                <c:pt idx="99">
                  <c:v>1.0233860440380322</c:v>
                </c:pt>
                <c:pt idx="100">
                  <c:v>1.0052485768555703</c:v>
                </c:pt>
                <c:pt idx="101">
                  <c:v>0.98711110967310756</c:v>
                </c:pt>
                <c:pt idx="102">
                  <c:v>0.96897364249064477</c:v>
                </c:pt>
                <c:pt idx="103">
                  <c:v>0.95083617530818199</c:v>
                </c:pt>
                <c:pt idx="104">
                  <c:v>0.9326987081257192</c:v>
                </c:pt>
                <c:pt idx="105">
                  <c:v>0.91456124094325641</c:v>
                </c:pt>
                <c:pt idx="106">
                  <c:v>0.89642377376079452</c:v>
                </c:pt>
                <c:pt idx="107">
                  <c:v>0.87828630657833173</c:v>
                </c:pt>
                <c:pt idx="108">
                  <c:v>0.86014883939586895</c:v>
                </c:pt>
                <c:pt idx="109">
                  <c:v>0.84201137221340616</c:v>
                </c:pt>
                <c:pt idx="110">
                  <c:v>0.82387390503094338</c:v>
                </c:pt>
                <c:pt idx="111">
                  <c:v>0.80573643784848059</c:v>
                </c:pt>
                <c:pt idx="112">
                  <c:v>0.78759897066601781</c:v>
                </c:pt>
                <c:pt idx="113">
                  <c:v>0.76946150348355502</c:v>
                </c:pt>
                <c:pt idx="114">
                  <c:v>0.75132403630109224</c:v>
                </c:pt>
                <c:pt idx="115">
                  <c:v>0.73318656911862945</c:v>
                </c:pt>
                <c:pt idx="116">
                  <c:v>0.71504910193616755</c:v>
                </c:pt>
                <c:pt idx="117">
                  <c:v>0.69691163475370477</c:v>
                </c:pt>
                <c:pt idx="118">
                  <c:v>0.67877416757124198</c:v>
                </c:pt>
                <c:pt idx="119">
                  <c:v>0.6606367003887792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C25-48D5-A330-A72BE1097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9765327"/>
        <c:axId val="1667205279"/>
      </c:scatterChart>
      <c:valAx>
        <c:axId val="1609765327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205279"/>
        <c:crosses val="autoZero"/>
        <c:crossBetween val="midCat"/>
        <c:majorUnit val="200"/>
      </c:valAx>
      <c:valAx>
        <c:axId val="166720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765327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'GCGATCGC and 8-mers'!$D$1</c:f>
              <c:strCache>
                <c:ptCount val="1"/>
                <c:pt idx="0">
                  <c:v>Log all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'GCGATCGC and 8-mers'!$A$2:$A$121</c:f>
              <c:numCache>
                <c:formatCode>General</c:formatCode>
                <c:ptCount val="120"/>
                <c:pt idx="0">
                  <c:v>14</c:v>
                </c:pt>
                <c:pt idx="1">
                  <c:v>24</c:v>
                </c:pt>
                <c:pt idx="2">
                  <c:v>34</c:v>
                </c:pt>
                <c:pt idx="3">
                  <c:v>44</c:v>
                </c:pt>
                <c:pt idx="4">
                  <c:v>54</c:v>
                </c:pt>
                <c:pt idx="5">
                  <c:v>64</c:v>
                </c:pt>
                <c:pt idx="6">
                  <c:v>74</c:v>
                </c:pt>
                <c:pt idx="7">
                  <c:v>84</c:v>
                </c:pt>
                <c:pt idx="8">
                  <c:v>94</c:v>
                </c:pt>
                <c:pt idx="9">
                  <c:v>104</c:v>
                </c:pt>
                <c:pt idx="10">
                  <c:v>114</c:v>
                </c:pt>
                <c:pt idx="11">
                  <c:v>124</c:v>
                </c:pt>
                <c:pt idx="12">
                  <c:v>134</c:v>
                </c:pt>
                <c:pt idx="13">
                  <c:v>144</c:v>
                </c:pt>
                <c:pt idx="14">
                  <c:v>154</c:v>
                </c:pt>
                <c:pt idx="15">
                  <c:v>164</c:v>
                </c:pt>
                <c:pt idx="16">
                  <c:v>174</c:v>
                </c:pt>
                <c:pt idx="17">
                  <c:v>184</c:v>
                </c:pt>
                <c:pt idx="18">
                  <c:v>194</c:v>
                </c:pt>
                <c:pt idx="19">
                  <c:v>204</c:v>
                </c:pt>
                <c:pt idx="20">
                  <c:v>214</c:v>
                </c:pt>
                <c:pt idx="21">
                  <c:v>224</c:v>
                </c:pt>
                <c:pt idx="22">
                  <c:v>234</c:v>
                </c:pt>
                <c:pt idx="23">
                  <c:v>244</c:v>
                </c:pt>
                <c:pt idx="24">
                  <c:v>254</c:v>
                </c:pt>
                <c:pt idx="25">
                  <c:v>264</c:v>
                </c:pt>
                <c:pt idx="26">
                  <c:v>274</c:v>
                </c:pt>
                <c:pt idx="27">
                  <c:v>284</c:v>
                </c:pt>
                <c:pt idx="28">
                  <c:v>294</c:v>
                </c:pt>
                <c:pt idx="29">
                  <c:v>304</c:v>
                </c:pt>
                <c:pt idx="30">
                  <c:v>314</c:v>
                </c:pt>
                <c:pt idx="31">
                  <c:v>324</c:v>
                </c:pt>
                <c:pt idx="32">
                  <c:v>334</c:v>
                </c:pt>
                <c:pt idx="33">
                  <c:v>344</c:v>
                </c:pt>
                <c:pt idx="34">
                  <c:v>354</c:v>
                </c:pt>
                <c:pt idx="35">
                  <c:v>364</c:v>
                </c:pt>
                <c:pt idx="36">
                  <c:v>374</c:v>
                </c:pt>
                <c:pt idx="37">
                  <c:v>384</c:v>
                </c:pt>
                <c:pt idx="38">
                  <c:v>394</c:v>
                </c:pt>
                <c:pt idx="39">
                  <c:v>404</c:v>
                </c:pt>
                <c:pt idx="40">
                  <c:v>414</c:v>
                </c:pt>
                <c:pt idx="41">
                  <c:v>424</c:v>
                </c:pt>
                <c:pt idx="42">
                  <c:v>434</c:v>
                </c:pt>
                <c:pt idx="43">
                  <c:v>444</c:v>
                </c:pt>
                <c:pt idx="44">
                  <c:v>454</c:v>
                </c:pt>
                <c:pt idx="45">
                  <c:v>464</c:v>
                </c:pt>
                <c:pt idx="46">
                  <c:v>474</c:v>
                </c:pt>
                <c:pt idx="47">
                  <c:v>484</c:v>
                </c:pt>
                <c:pt idx="48">
                  <c:v>494</c:v>
                </c:pt>
                <c:pt idx="49">
                  <c:v>504</c:v>
                </c:pt>
                <c:pt idx="50">
                  <c:v>514</c:v>
                </c:pt>
                <c:pt idx="51">
                  <c:v>524</c:v>
                </c:pt>
                <c:pt idx="52">
                  <c:v>534</c:v>
                </c:pt>
                <c:pt idx="53">
                  <c:v>544</c:v>
                </c:pt>
                <c:pt idx="54">
                  <c:v>554</c:v>
                </c:pt>
                <c:pt idx="55">
                  <c:v>564</c:v>
                </c:pt>
                <c:pt idx="56">
                  <c:v>574</c:v>
                </c:pt>
                <c:pt idx="57">
                  <c:v>584</c:v>
                </c:pt>
                <c:pt idx="58">
                  <c:v>594</c:v>
                </c:pt>
                <c:pt idx="59">
                  <c:v>604</c:v>
                </c:pt>
                <c:pt idx="60">
                  <c:v>614</c:v>
                </c:pt>
                <c:pt idx="61">
                  <c:v>624</c:v>
                </c:pt>
                <c:pt idx="62">
                  <c:v>634</c:v>
                </c:pt>
                <c:pt idx="63">
                  <c:v>644</c:v>
                </c:pt>
                <c:pt idx="64">
                  <c:v>654</c:v>
                </c:pt>
                <c:pt idx="65">
                  <c:v>664</c:v>
                </c:pt>
                <c:pt idx="66">
                  <c:v>674</c:v>
                </c:pt>
                <c:pt idx="67">
                  <c:v>684</c:v>
                </c:pt>
                <c:pt idx="68">
                  <c:v>694</c:v>
                </c:pt>
                <c:pt idx="69">
                  <c:v>704</c:v>
                </c:pt>
                <c:pt idx="70">
                  <c:v>714</c:v>
                </c:pt>
                <c:pt idx="71">
                  <c:v>724</c:v>
                </c:pt>
                <c:pt idx="72">
                  <c:v>734</c:v>
                </c:pt>
                <c:pt idx="73">
                  <c:v>744</c:v>
                </c:pt>
                <c:pt idx="74">
                  <c:v>754</c:v>
                </c:pt>
                <c:pt idx="75">
                  <c:v>764</c:v>
                </c:pt>
                <c:pt idx="76">
                  <c:v>774</c:v>
                </c:pt>
                <c:pt idx="77">
                  <c:v>784</c:v>
                </c:pt>
                <c:pt idx="78">
                  <c:v>794</c:v>
                </c:pt>
                <c:pt idx="79">
                  <c:v>804</c:v>
                </c:pt>
                <c:pt idx="80">
                  <c:v>814</c:v>
                </c:pt>
                <c:pt idx="81">
                  <c:v>824</c:v>
                </c:pt>
                <c:pt idx="82">
                  <c:v>834</c:v>
                </c:pt>
                <c:pt idx="83">
                  <c:v>844</c:v>
                </c:pt>
                <c:pt idx="84">
                  <c:v>854</c:v>
                </c:pt>
                <c:pt idx="85">
                  <c:v>864</c:v>
                </c:pt>
                <c:pt idx="86">
                  <c:v>874</c:v>
                </c:pt>
                <c:pt idx="87">
                  <c:v>884</c:v>
                </c:pt>
                <c:pt idx="88">
                  <c:v>894</c:v>
                </c:pt>
                <c:pt idx="89">
                  <c:v>904</c:v>
                </c:pt>
                <c:pt idx="90">
                  <c:v>914</c:v>
                </c:pt>
                <c:pt idx="91">
                  <c:v>924</c:v>
                </c:pt>
                <c:pt idx="92">
                  <c:v>934</c:v>
                </c:pt>
                <c:pt idx="93">
                  <c:v>944</c:v>
                </c:pt>
                <c:pt idx="94">
                  <c:v>954</c:v>
                </c:pt>
                <c:pt idx="95">
                  <c:v>964</c:v>
                </c:pt>
                <c:pt idx="96">
                  <c:v>974</c:v>
                </c:pt>
                <c:pt idx="97">
                  <c:v>984</c:v>
                </c:pt>
                <c:pt idx="98">
                  <c:v>994</c:v>
                </c:pt>
                <c:pt idx="99">
                  <c:v>1004</c:v>
                </c:pt>
                <c:pt idx="100">
                  <c:v>1014</c:v>
                </c:pt>
                <c:pt idx="101">
                  <c:v>1024</c:v>
                </c:pt>
                <c:pt idx="102">
                  <c:v>1034</c:v>
                </c:pt>
                <c:pt idx="103">
                  <c:v>1044</c:v>
                </c:pt>
                <c:pt idx="104">
                  <c:v>1054</c:v>
                </c:pt>
                <c:pt idx="105">
                  <c:v>1064</c:v>
                </c:pt>
                <c:pt idx="106">
                  <c:v>1074</c:v>
                </c:pt>
                <c:pt idx="107">
                  <c:v>1084</c:v>
                </c:pt>
                <c:pt idx="108">
                  <c:v>1094</c:v>
                </c:pt>
                <c:pt idx="109">
                  <c:v>1104</c:v>
                </c:pt>
                <c:pt idx="110">
                  <c:v>1114</c:v>
                </c:pt>
                <c:pt idx="111">
                  <c:v>1124</c:v>
                </c:pt>
                <c:pt idx="112">
                  <c:v>1134</c:v>
                </c:pt>
                <c:pt idx="113">
                  <c:v>1144</c:v>
                </c:pt>
                <c:pt idx="114">
                  <c:v>1154</c:v>
                </c:pt>
                <c:pt idx="115">
                  <c:v>1164</c:v>
                </c:pt>
                <c:pt idx="116">
                  <c:v>1174</c:v>
                </c:pt>
                <c:pt idx="117">
                  <c:v>1184</c:v>
                </c:pt>
                <c:pt idx="118">
                  <c:v>1194</c:v>
                </c:pt>
                <c:pt idx="119">
                  <c:v>1204</c:v>
                </c:pt>
              </c:numCache>
            </c:numRef>
          </c:xVal>
          <c:yVal>
            <c:numRef>
              <c:f>'GCGATCGC and 8-mers'!$D$2:$D$121</c:f>
              <c:numCache>
                <c:formatCode>General</c:formatCode>
                <c:ptCount val="120"/>
                <c:pt idx="0">
                  <c:v>3.4148062795010126</c:v>
                </c:pt>
                <c:pt idx="1">
                  <c:v>3.2591158441850663</c:v>
                </c:pt>
                <c:pt idx="2">
                  <c:v>3.2610248339923973</c:v>
                </c:pt>
                <c:pt idx="3">
                  <c:v>3.2805783703680764</c:v>
                </c:pt>
                <c:pt idx="4">
                  <c:v>3.1866738674997452</c:v>
                </c:pt>
                <c:pt idx="5">
                  <c:v>3.2432861460834461</c:v>
                </c:pt>
                <c:pt idx="6">
                  <c:v>3.7958105246674081</c:v>
                </c:pt>
                <c:pt idx="7">
                  <c:v>3.2648178230095364</c:v>
                </c:pt>
                <c:pt idx="8">
                  <c:v>3.1667260555800518</c:v>
                </c:pt>
                <c:pt idx="9">
                  <c:v>3.2299376859079341</c:v>
                </c:pt>
                <c:pt idx="10">
                  <c:v>3.2174839442139063</c:v>
                </c:pt>
                <c:pt idx="11">
                  <c:v>3.167317334748176</c:v>
                </c:pt>
                <c:pt idx="12">
                  <c:v>3.2643455070500926</c:v>
                </c:pt>
                <c:pt idx="13">
                  <c:v>3.1869563354654122</c:v>
                </c:pt>
                <c:pt idx="14">
                  <c:v>3.2826221128780624</c:v>
                </c:pt>
                <c:pt idx="15">
                  <c:v>3.2234959409623944</c:v>
                </c:pt>
                <c:pt idx="16">
                  <c:v>3.2089785172762535</c:v>
                </c:pt>
                <c:pt idx="17">
                  <c:v>3.1702617153949575</c:v>
                </c:pt>
                <c:pt idx="18">
                  <c:v>3.1908917169221698</c:v>
                </c:pt>
                <c:pt idx="19">
                  <c:v>3.1892094895823062</c:v>
                </c:pt>
                <c:pt idx="20">
                  <c:v>3.1723109685219542</c:v>
                </c:pt>
                <c:pt idx="21">
                  <c:v>3.1835545336188615</c:v>
                </c:pt>
                <c:pt idx="22">
                  <c:v>3.1852587652965849</c:v>
                </c:pt>
                <c:pt idx="23">
                  <c:v>3.2000292665537704</c:v>
                </c:pt>
                <c:pt idx="24">
                  <c:v>3.1997551772534747</c:v>
                </c:pt>
                <c:pt idx="25">
                  <c:v>3.1556396337597765</c:v>
                </c:pt>
                <c:pt idx="26">
                  <c:v>3.2057455409426621</c:v>
                </c:pt>
                <c:pt idx="27">
                  <c:v>3.2159018132040318</c:v>
                </c:pt>
                <c:pt idx="28">
                  <c:v>3.4681995860726125</c:v>
                </c:pt>
                <c:pt idx="29">
                  <c:v>3.3688445068258215</c:v>
                </c:pt>
                <c:pt idx="30">
                  <c:v>3.3443922736851106</c:v>
                </c:pt>
                <c:pt idx="31">
                  <c:v>3.1470576710283598</c:v>
                </c:pt>
                <c:pt idx="32">
                  <c:v>3.1261314072619846</c:v>
                </c:pt>
                <c:pt idx="33">
                  <c:v>3.1849751906982608</c:v>
                </c:pt>
                <c:pt idx="34">
                  <c:v>3.1379867327235318</c:v>
                </c:pt>
                <c:pt idx="35">
                  <c:v>3.1592663310934941</c:v>
                </c:pt>
                <c:pt idx="36">
                  <c:v>3.1986570869544226</c:v>
                </c:pt>
                <c:pt idx="37">
                  <c:v>3.1373541113707328</c:v>
                </c:pt>
                <c:pt idx="38">
                  <c:v>3.1322596895310446</c:v>
                </c:pt>
                <c:pt idx="39">
                  <c:v>3.1607685618611283</c:v>
                </c:pt>
                <c:pt idx="40">
                  <c:v>3.2720737875000099</c:v>
                </c:pt>
                <c:pt idx="41">
                  <c:v>3.1417632302757879</c:v>
                </c:pt>
                <c:pt idx="42">
                  <c:v>3.2676409823459154</c:v>
                </c:pt>
                <c:pt idx="43">
                  <c:v>3.1455071714096627</c:v>
                </c:pt>
                <c:pt idx="44">
                  <c:v>3.1316186643491255</c:v>
                </c:pt>
                <c:pt idx="45">
                  <c:v>3.1544239731146471</c:v>
                </c:pt>
                <c:pt idx="46">
                  <c:v>3.1189257528257768</c:v>
                </c:pt>
                <c:pt idx="47">
                  <c:v>3.1513698502474603</c:v>
                </c:pt>
                <c:pt idx="48">
                  <c:v>3.1420764610732848</c:v>
                </c:pt>
                <c:pt idx="49">
                  <c:v>3.0884904701823963</c:v>
                </c:pt>
                <c:pt idx="50">
                  <c:v>3.2211533219547053</c:v>
                </c:pt>
                <c:pt idx="51">
                  <c:v>3.1461280356782382</c:v>
                </c:pt>
                <c:pt idx="52">
                  <c:v>3.1351326513767748</c:v>
                </c:pt>
                <c:pt idx="53">
                  <c:v>3.1383026981662816</c:v>
                </c:pt>
                <c:pt idx="54">
                  <c:v>3.1705550585212086</c:v>
                </c:pt>
                <c:pt idx="55">
                  <c:v>3.1395642661758498</c:v>
                </c:pt>
                <c:pt idx="56">
                  <c:v>3.0791812460476247</c:v>
                </c:pt>
                <c:pt idx="57">
                  <c:v>3.1812717715594614</c:v>
                </c:pt>
                <c:pt idx="58">
                  <c:v>3.4332896851950259</c:v>
                </c:pt>
                <c:pt idx="59">
                  <c:v>3.095518042323151</c:v>
                </c:pt>
                <c:pt idx="60">
                  <c:v>3.1580607939366052</c:v>
                </c:pt>
                <c:pt idx="61">
                  <c:v>3.1048284036536553</c:v>
                </c:pt>
                <c:pt idx="62">
                  <c:v>3.1075491297446862</c:v>
                </c:pt>
                <c:pt idx="63">
                  <c:v>3.1341771075767664</c:v>
                </c:pt>
                <c:pt idx="64">
                  <c:v>3.1014033505553309</c:v>
                </c:pt>
                <c:pt idx="65">
                  <c:v>3.0962145853464054</c:v>
                </c:pt>
                <c:pt idx="66">
                  <c:v>3.1218879851036809</c:v>
                </c:pt>
                <c:pt idx="67">
                  <c:v>3.0927206446840994</c:v>
                </c:pt>
                <c:pt idx="68">
                  <c:v>3.0663259253620376</c:v>
                </c:pt>
                <c:pt idx="69">
                  <c:v>3.1395642661758498</c:v>
                </c:pt>
                <c:pt idx="70">
                  <c:v>3.037027879755775</c:v>
                </c:pt>
                <c:pt idx="71">
                  <c:v>3.0835026198302673</c:v>
                </c:pt>
                <c:pt idx="72">
                  <c:v>3.1132746924643504</c:v>
                </c:pt>
                <c:pt idx="73">
                  <c:v>3.0733517023869008</c:v>
                </c:pt>
                <c:pt idx="74">
                  <c:v>3.1099158630237933</c:v>
                </c:pt>
                <c:pt idx="75">
                  <c:v>3.1248301494138593</c:v>
                </c:pt>
                <c:pt idx="76">
                  <c:v>3.0902580529313162</c:v>
                </c:pt>
                <c:pt idx="77">
                  <c:v>3.0913151596972228</c:v>
                </c:pt>
                <c:pt idx="78">
                  <c:v>3.1038037209559568</c:v>
                </c:pt>
                <c:pt idx="79">
                  <c:v>3.0633333589517497</c:v>
                </c:pt>
                <c:pt idx="80">
                  <c:v>3.0870712059065353</c:v>
                </c:pt>
                <c:pt idx="81">
                  <c:v>3.1332194567324945</c:v>
                </c:pt>
                <c:pt idx="82">
                  <c:v>3.0674428427763805</c:v>
                </c:pt>
                <c:pt idx="83">
                  <c:v>3.0863598306747484</c:v>
                </c:pt>
                <c:pt idx="84">
                  <c:v>3.060320028688285</c:v>
                </c:pt>
                <c:pt idx="85">
                  <c:v>3.1024337056813365</c:v>
                </c:pt>
                <c:pt idx="86">
                  <c:v>3.13640344813399</c:v>
                </c:pt>
                <c:pt idx="87">
                  <c:v>3.4862887609605662</c:v>
                </c:pt>
                <c:pt idx="88">
                  <c:v>3.0773679052841563</c:v>
                </c:pt>
                <c:pt idx="89">
                  <c:v>3.0809870469108871</c:v>
                </c:pt>
                <c:pt idx="90">
                  <c:v>3.220631019448092</c:v>
                </c:pt>
                <c:pt idx="91">
                  <c:v>3.060320028688285</c:v>
                </c:pt>
                <c:pt idx="92">
                  <c:v>3.0622058088197126</c:v>
                </c:pt>
                <c:pt idx="93">
                  <c:v>3.0948203803548</c:v>
                </c:pt>
                <c:pt idx="94">
                  <c:v>3.0941215958405612</c:v>
                </c:pt>
                <c:pt idx="95">
                  <c:v>3.1755118133634475</c:v>
                </c:pt>
                <c:pt idx="96">
                  <c:v>3.0629578340845103</c:v>
                </c:pt>
                <c:pt idx="97">
                  <c:v>3.0354297381845483</c:v>
                </c:pt>
                <c:pt idx="98">
                  <c:v>3.0625819842281632</c:v>
                </c:pt>
                <c:pt idx="99">
                  <c:v>3.0715138050950892</c:v>
                </c:pt>
                <c:pt idx="100">
                  <c:v>3.0625819842281632</c:v>
                </c:pt>
                <c:pt idx="101">
                  <c:v>3.0261245167454502</c:v>
                </c:pt>
                <c:pt idx="102">
                  <c:v>3.0849335749367159</c:v>
                </c:pt>
                <c:pt idx="103">
                  <c:v>3.064083435963596</c:v>
                </c:pt>
                <c:pt idx="104">
                  <c:v>3.0449315461491602</c:v>
                </c:pt>
                <c:pt idx="105">
                  <c:v>3.0599418880619549</c:v>
                </c:pt>
                <c:pt idx="106">
                  <c:v>3.0244856676991669</c:v>
                </c:pt>
                <c:pt idx="107">
                  <c:v>3.068556895072363</c:v>
                </c:pt>
                <c:pt idx="108">
                  <c:v>3.0715138050950892</c:v>
                </c:pt>
                <c:pt idx="109">
                  <c:v>3.0572856444182146</c:v>
                </c:pt>
                <c:pt idx="110">
                  <c:v>3.0557604646877348</c:v>
                </c:pt>
                <c:pt idx="111">
                  <c:v>3.0707764628434346</c:v>
                </c:pt>
                <c:pt idx="112">
                  <c:v>3.1451964061141817</c:v>
                </c:pt>
                <c:pt idx="113">
                  <c:v>3.0580462303952816</c:v>
                </c:pt>
                <c:pt idx="114">
                  <c:v>3.0681858617461617</c:v>
                </c:pt>
                <c:pt idx="115">
                  <c:v>3.0733517023869008</c:v>
                </c:pt>
                <c:pt idx="116">
                  <c:v>3.0338256939533101</c:v>
                </c:pt>
                <c:pt idx="117">
                  <c:v>3.0860037056183818</c:v>
                </c:pt>
                <c:pt idx="118">
                  <c:v>3.0386201619497029</c:v>
                </c:pt>
                <c:pt idx="119">
                  <c:v>2.4014005407815442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74E-46BC-837B-F7F5254B7CF2}"/>
            </c:ext>
          </c:extLst>
        </c:ser>
        <c:ser>
          <c:idx val="1"/>
          <c:order val="1"/>
          <c:tx>
            <c:strRef>
              <c:f>'GCGATCGC and 8-mers'!$H$1</c:f>
              <c:strCache>
                <c:ptCount val="1"/>
                <c:pt idx="0">
                  <c:v>Log CGATCG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'GCGATCGC and 8-mers'!$A$2:$A$121</c:f>
              <c:numCache>
                <c:formatCode>General</c:formatCode>
                <c:ptCount val="120"/>
                <c:pt idx="0">
                  <c:v>14</c:v>
                </c:pt>
                <c:pt idx="1">
                  <c:v>24</c:v>
                </c:pt>
                <c:pt idx="2">
                  <c:v>34</c:v>
                </c:pt>
                <c:pt idx="3">
                  <c:v>44</c:v>
                </c:pt>
                <c:pt idx="4">
                  <c:v>54</c:v>
                </c:pt>
                <c:pt idx="5">
                  <c:v>64</c:v>
                </c:pt>
                <c:pt idx="6">
                  <c:v>74</c:v>
                </c:pt>
                <c:pt idx="7">
                  <c:v>84</c:v>
                </c:pt>
                <c:pt idx="8">
                  <c:v>94</c:v>
                </c:pt>
                <c:pt idx="9">
                  <c:v>104</c:v>
                </c:pt>
                <c:pt idx="10">
                  <c:v>114</c:v>
                </c:pt>
                <c:pt idx="11">
                  <c:v>124</c:v>
                </c:pt>
                <c:pt idx="12">
                  <c:v>134</c:v>
                </c:pt>
                <c:pt idx="13">
                  <c:v>144</c:v>
                </c:pt>
                <c:pt idx="14">
                  <c:v>154</c:v>
                </c:pt>
                <c:pt idx="15">
                  <c:v>164</c:v>
                </c:pt>
                <c:pt idx="16">
                  <c:v>174</c:v>
                </c:pt>
                <c:pt idx="17">
                  <c:v>184</c:v>
                </c:pt>
                <c:pt idx="18">
                  <c:v>194</c:v>
                </c:pt>
                <c:pt idx="19">
                  <c:v>204</c:v>
                </c:pt>
                <c:pt idx="20">
                  <c:v>214</c:v>
                </c:pt>
                <c:pt idx="21">
                  <c:v>224</c:v>
                </c:pt>
                <c:pt idx="22">
                  <c:v>234</c:v>
                </c:pt>
                <c:pt idx="23">
                  <c:v>244</c:v>
                </c:pt>
                <c:pt idx="24">
                  <c:v>254</c:v>
                </c:pt>
                <c:pt idx="25">
                  <c:v>264</c:v>
                </c:pt>
                <c:pt idx="26">
                  <c:v>274</c:v>
                </c:pt>
                <c:pt idx="27">
                  <c:v>284</c:v>
                </c:pt>
                <c:pt idx="28">
                  <c:v>294</c:v>
                </c:pt>
                <c:pt idx="29">
                  <c:v>304</c:v>
                </c:pt>
                <c:pt idx="30">
                  <c:v>314</c:v>
                </c:pt>
                <c:pt idx="31">
                  <c:v>324</c:v>
                </c:pt>
                <c:pt idx="32">
                  <c:v>334</c:v>
                </c:pt>
                <c:pt idx="33">
                  <c:v>344</c:v>
                </c:pt>
                <c:pt idx="34">
                  <c:v>354</c:v>
                </c:pt>
                <c:pt idx="35">
                  <c:v>364</c:v>
                </c:pt>
                <c:pt idx="36">
                  <c:v>374</c:v>
                </c:pt>
                <c:pt idx="37">
                  <c:v>384</c:v>
                </c:pt>
                <c:pt idx="38">
                  <c:v>394</c:v>
                </c:pt>
                <c:pt idx="39">
                  <c:v>404</c:v>
                </c:pt>
                <c:pt idx="40">
                  <c:v>414</c:v>
                </c:pt>
                <c:pt idx="41">
                  <c:v>424</c:v>
                </c:pt>
                <c:pt idx="42">
                  <c:v>434</c:v>
                </c:pt>
                <c:pt idx="43">
                  <c:v>444</c:v>
                </c:pt>
                <c:pt idx="44">
                  <c:v>454</c:v>
                </c:pt>
                <c:pt idx="45">
                  <c:v>464</c:v>
                </c:pt>
                <c:pt idx="46">
                  <c:v>474</c:v>
                </c:pt>
                <c:pt idx="47">
                  <c:v>484</c:v>
                </c:pt>
                <c:pt idx="48">
                  <c:v>494</c:v>
                </c:pt>
                <c:pt idx="49">
                  <c:v>504</c:v>
                </c:pt>
                <c:pt idx="50">
                  <c:v>514</c:v>
                </c:pt>
                <c:pt idx="51">
                  <c:v>524</c:v>
                </c:pt>
                <c:pt idx="52">
                  <c:v>534</c:v>
                </c:pt>
                <c:pt idx="53">
                  <c:v>544</c:v>
                </c:pt>
                <c:pt idx="54">
                  <c:v>554</c:v>
                </c:pt>
                <c:pt idx="55">
                  <c:v>564</c:v>
                </c:pt>
                <c:pt idx="56">
                  <c:v>574</c:v>
                </c:pt>
                <c:pt idx="57">
                  <c:v>584</c:v>
                </c:pt>
                <c:pt idx="58">
                  <c:v>594</c:v>
                </c:pt>
                <c:pt idx="59">
                  <c:v>604</c:v>
                </c:pt>
                <c:pt idx="60">
                  <c:v>614</c:v>
                </c:pt>
                <c:pt idx="61">
                  <c:v>624</c:v>
                </c:pt>
                <c:pt idx="62">
                  <c:v>634</c:v>
                </c:pt>
                <c:pt idx="63">
                  <c:v>644</c:v>
                </c:pt>
                <c:pt idx="64">
                  <c:v>654</c:v>
                </c:pt>
                <c:pt idx="65">
                  <c:v>664</c:v>
                </c:pt>
                <c:pt idx="66">
                  <c:v>674</c:v>
                </c:pt>
                <c:pt idx="67">
                  <c:v>684</c:v>
                </c:pt>
                <c:pt idx="68">
                  <c:v>694</c:v>
                </c:pt>
                <c:pt idx="69">
                  <c:v>704</c:v>
                </c:pt>
                <c:pt idx="70">
                  <c:v>714</c:v>
                </c:pt>
                <c:pt idx="71">
                  <c:v>724</c:v>
                </c:pt>
                <c:pt idx="72">
                  <c:v>734</c:v>
                </c:pt>
                <c:pt idx="73">
                  <c:v>744</c:v>
                </c:pt>
                <c:pt idx="74">
                  <c:v>754</c:v>
                </c:pt>
                <c:pt idx="75">
                  <c:v>764</c:v>
                </c:pt>
                <c:pt idx="76">
                  <c:v>774</c:v>
                </c:pt>
                <c:pt idx="77">
                  <c:v>784</c:v>
                </c:pt>
                <c:pt idx="78">
                  <c:v>794</c:v>
                </c:pt>
                <c:pt idx="79">
                  <c:v>804</c:v>
                </c:pt>
                <c:pt idx="80">
                  <c:v>814</c:v>
                </c:pt>
                <c:pt idx="81">
                  <c:v>824</c:v>
                </c:pt>
                <c:pt idx="82">
                  <c:v>834</c:v>
                </c:pt>
                <c:pt idx="83">
                  <c:v>844</c:v>
                </c:pt>
                <c:pt idx="84">
                  <c:v>854</c:v>
                </c:pt>
                <c:pt idx="85">
                  <c:v>864</c:v>
                </c:pt>
                <c:pt idx="86">
                  <c:v>874</c:v>
                </c:pt>
                <c:pt idx="87">
                  <c:v>884</c:v>
                </c:pt>
                <c:pt idx="88">
                  <c:v>894</c:v>
                </c:pt>
                <c:pt idx="89">
                  <c:v>904</c:v>
                </c:pt>
                <c:pt idx="90">
                  <c:v>914</c:v>
                </c:pt>
                <c:pt idx="91">
                  <c:v>924</c:v>
                </c:pt>
                <c:pt idx="92">
                  <c:v>934</c:v>
                </c:pt>
                <c:pt idx="93">
                  <c:v>944</c:v>
                </c:pt>
                <c:pt idx="94">
                  <c:v>954</c:v>
                </c:pt>
                <c:pt idx="95">
                  <c:v>964</c:v>
                </c:pt>
                <c:pt idx="96">
                  <c:v>974</c:v>
                </c:pt>
                <c:pt idx="97">
                  <c:v>984</c:v>
                </c:pt>
                <c:pt idx="98">
                  <c:v>994</c:v>
                </c:pt>
                <c:pt idx="99">
                  <c:v>1004</c:v>
                </c:pt>
                <c:pt idx="100">
                  <c:v>1014</c:v>
                </c:pt>
                <c:pt idx="101">
                  <c:v>1024</c:v>
                </c:pt>
                <c:pt idx="102">
                  <c:v>1034</c:v>
                </c:pt>
                <c:pt idx="103">
                  <c:v>1044</c:v>
                </c:pt>
                <c:pt idx="104">
                  <c:v>1054</c:v>
                </c:pt>
                <c:pt idx="105">
                  <c:v>1064</c:v>
                </c:pt>
                <c:pt idx="106">
                  <c:v>1074</c:v>
                </c:pt>
                <c:pt idx="107">
                  <c:v>1084</c:v>
                </c:pt>
                <c:pt idx="108">
                  <c:v>1094</c:v>
                </c:pt>
                <c:pt idx="109">
                  <c:v>1104</c:v>
                </c:pt>
                <c:pt idx="110">
                  <c:v>1114</c:v>
                </c:pt>
                <c:pt idx="111">
                  <c:v>1124</c:v>
                </c:pt>
                <c:pt idx="112">
                  <c:v>1134</c:v>
                </c:pt>
                <c:pt idx="113">
                  <c:v>1144</c:v>
                </c:pt>
                <c:pt idx="114">
                  <c:v>1154</c:v>
                </c:pt>
                <c:pt idx="115">
                  <c:v>1164</c:v>
                </c:pt>
                <c:pt idx="116">
                  <c:v>1174</c:v>
                </c:pt>
                <c:pt idx="117">
                  <c:v>1184</c:v>
                </c:pt>
                <c:pt idx="118">
                  <c:v>1194</c:v>
                </c:pt>
                <c:pt idx="119">
                  <c:v>1204</c:v>
                </c:pt>
              </c:numCache>
            </c:numRef>
          </c:xVal>
          <c:yVal>
            <c:numRef>
              <c:f>'GCGATCGC and 8-mers'!$H$2:$H$121</c:f>
              <c:numCache>
                <c:formatCode>General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0.3010299956639812</c:v>
                </c:pt>
                <c:pt idx="6">
                  <c:v>0.77815125038364363</c:v>
                </c:pt>
                <c:pt idx="7">
                  <c:v>0.6020599913279624</c:v>
                </c:pt>
                <c:pt idx="8">
                  <c:v>0.69897000433601886</c:v>
                </c:pt>
                <c:pt idx="9">
                  <c:v>0.69897000433601886</c:v>
                </c:pt>
                <c:pt idx="10">
                  <c:v>0.95424250943932487</c:v>
                </c:pt>
                <c:pt idx="11">
                  <c:v>0.6020599913279624</c:v>
                </c:pt>
                <c:pt idx="12">
                  <c:v>1.1139433523068367</c:v>
                </c:pt>
                <c:pt idx="13">
                  <c:v>1.3802112417116059</c:v>
                </c:pt>
                <c:pt idx="14">
                  <c:v>1.3979400086720377</c:v>
                </c:pt>
                <c:pt idx="15">
                  <c:v>1.414973347970818</c:v>
                </c:pt>
                <c:pt idx="16">
                  <c:v>1.3979400086720377</c:v>
                </c:pt>
                <c:pt idx="17">
                  <c:v>1.3979400086720377</c:v>
                </c:pt>
                <c:pt idx="18">
                  <c:v>1.3802112417116059</c:v>
                </c:pt>
                <c:pt idx="19">
                  <c:v>1.505149978319906</c:v>
                </c:pt>
                <c:pt idx="20">
                  <c:v>1.3617278360175928</c:v>
                </c:pt>
                <c:pt idx="21">
                  <c:v>1.3979400086720377</c:v>
                </c:pt>
                <c:pt idx="22">
                  <c:v>1.414973347970818</c:v>
                </c:pt>
                <c:pt idx="23">
                  <c:v>1.5185139398778875</c:v>
                </c:pt>
                <c:pt idx="24">
                  <c:v>1.5314789170422551</c:v>
                </c:pt>
                <c:pt idx="25">
                  <c:v>1.3802112417116059</c:v>
                </c:pt>
                <c:pt idx="26">
                  <c:v>1.5563025007672873</c:v>
                </c:pt>
                <c:pt idx="27">
                  <c:v>1.4771212547196624</c:v>
                </c:pt>
                <c:pt idx="28">
                  <c:v>1.4771212547196624</c:v>
                </c:pt>
                <c:pt idx="29">
                  <c:v>1.4471580313422192</c:v>
                </c:pt>
                <c:pt idx="30">
                  <c:v>1.4913616938342726</c:v>
                </c:pt>
                <c:pt idx="31">
                  <c:v>1.4623979978989561</c:v>
                </c:pt>
                <c:pt idx="32">
                  <c:v>1.3979400086720377</c:v>
                </c:pt>
                <c:pt idx="33">
                  <c:v>1.3222192947339193</c:v>
                </c:pt>
                <c:pt idx="34">
                  <c:v>1.2304489213782739</c:v>
                </c:pt>
                <c:pt idx="35">
                  <c:v>1.414973347970818</c:v>
                </c:pt>
                <c:pt idx="36">
                  <c:v>1.4623979978989561</c:v>
                </c:pt>
                <c:pt idx="37">
                  <c:v>1.3617278360175928</c:v>
                </c:pt>
                <c:pt idx="38">
                  <c:v>1.4471580313422192</c:v>
                </c:pt>
                <c:pt idx="39">
                  <c:v>1.3802112417116059</c:v>
                </c:pt>
                <c:pt idx="40">
                  <c:v>1.414973347970818</c:v>
                </c:pt>
                <c:pt idx="41">
                  <c:v>1.5797835966168101</c:v>
                </c:pt>
                <c:pt idx="42">
                  <c:v>1.3617278360175928</c:v>
                </c:pt>
                <c:pt idx="43">
                  <c:v>1.2787536009528289</c:v>
                </c:pt>
                <c:pt idx="44">
                  <c:v>1.4313637641589874</c:v>
                </c:pt>
                <c:pt idx="45">
                  <c:v>1.4913616938342726</c:v>
                </c:pt>
                <c:pt idx="46">
                  <c:v>1.3979400086720377</c:v>
                </c:pt>
                <c:pt idx="47">
                  <c:v>1.3010299956639813</c:v>
                </c:pt>
                <c:pt idx="48">
                  <c:v>1.3222192947339193</c:v>
                </c:pt>
                <c:pt idx="49">
                  <c:v>1.255272505103306</c:v>
                </c:pt>
                <c:pt idx="50">
                  <c:v>1.3424226808222062</c:v>
                </c:pt>
                <c:pt idx="51">
                  <c:v>1.3802112417116059</c:v>
                </c:pt>
                <c:pt idx="52">
                  <c:v>1.5440680443502757</c:v>
                </c:pt>
                <c:pt idx="53">
                  <c:v>1.3424226808222062</c:v>
                </c:pt>
                <c:pt idx="54">
                  <c:v>1.3979400086720377</c:v>
                </c:pt>
                <c:pt idx="55">
                  <c:v>1.4623979978989561</c:v>
                </c:pt>
                <c:pt idx="56">
                  <c:v>1.255272505103306</c:v>
                </c:pt>
                <c:pt idx="57">
                  <c:v>1.4471580313422192</c:v>
                </c:pt>
                <c:pt idx="58">
                  <c:v>1.4471580313422192</c:v>
                </c:pt>
                <c:pt idx="59">
                  <c:v>1.3617278360175928</c:v>
                </c:pt>
                <c:pt idx="60">
                  <c:v>1.3979400086720377</c:v>
                </c:pt>
                <c:pt idx="61">
                  <c:v>1.3802112417116059</c:v>
                </c:pt>
                <c:pt idx="62">
                  <c:v>1.255272505103306</c:v>
                </c:pt>
                <c:pt idx="63">
                  <c:v>1.505149978319906</c:v>
                </c:pt>
                <c:pt idx="64">
                  <c:v>1.255272505103306</c:v>
                </c:pt>
                <c:pt idx="65">
                  <c:v>1.3424226808222062</c:v>
                </c:pt>
                <c:pt idx="66">
                  <c:v>1.2787536009528289</c:v>
                </c:pt>
                <c:pt idx="67">
                  <c:v>1.1139433523068367</c:v>
                </c:pt>
                <c:pt idx="68">
                  <c:v>1.414973347970818</c:v>
                </c:pt>
                <c:pt idx="69">
                  <c:v>1.3979400086720377</c:v>
                </c:pt>
                <c:pt idx="70">
                  <c:v>1</c:v>
                </c:pt>
                <c:pt idx="71">
                  <c:v>1.2304489213782739</c:v>
                </c:pt>
                <c:pt idx="72">
                  <c:v>1.3979400086720377</c:v>
                </c:pt>
                <c:pt idx="73">
                  <c:v>1.2304489213782739</c:v>
                </c:pt>
                <c:pt idx="74">
                  <c:v>1.3222192947339193</c:v>
                </c:pt>
                <c:pt idx="75">
                  <c:v>1.1139433523068367</c:v>
                </c:pt>
                <c:pt idx="76">
                  <c:v>1.255272505103306</c:v>
                </c:pt>
                <c:pt idx="77">
                  <c:v>1.3010299956639813</c:v>
                </c:pt>
                <c:pt idx="78">
                  <c:v>1.146128035678238</c:v>
                </c:pt>
                <c:pt idx="79">
                  <c:v>1.2304489213782739</c:v>
                </c:pt>
                <c:pt idx="80">
                  <c:v>1.2041199826559248</c:v>
                </c:pt>
                <c:pt idx="81">
                  <c:v>1.255272505103306</c:v>
                </c:pt>
                <c:pt idx="82">
                  <c:v>1.0791812460476249</c:v>
                </c:pt>
                <c:pt idx="83">
                  <c:v>1.2787536009528289</c:v>
                </c:pt>
                <c:pt idx="84">
                  <c:v>1.2787536009528289</c:v>
                </c:pt>
                <c:pt idx="85">
                  <c:v>1.1760912590556813</c:v>
                </c:pt>
                <c:pt idx="86">
                  <c:v>1.1139433523068367</c:v>
                </c:pt>
                <c:pt idx="87">
                  <c:v>1.3222192947339193</c:v>
                </c:pt>
                <c:pt idx="88">
                  <c:v>1.1760912590556813</c:v>
                </c:pt>
                <c:pt idx="89">
                  <c:v>1.2787536009528289</c:v>
                </c:pt>
                <c:pt idx="90">
                  <c:v>1.255272505103306</c:v>
                </c:pt>
                <c:pt idx="91">
                  <c:v>1.2041199826559248</c:v>
                </c:pt>
                <c:pt idx="92">
                  <c:v>1.2787536009528289</c:v>
                </c:pt>
                <c:pt idx="93">
                  <c:v>1.1139433523068367</c:v>
                </c:pt>
                <c:pt idx="94">
                  <c:v>1.1139433523068367</c:v>
                </c:pt>
                <c:pt idx="95">
                  <c:v>1.0413926851582251</c:v>
                </c:pt>
                <c:pt idx="96">
                  <c:v>1.2041199826559248</c:v>
                </c:pt>
                <c:pt idx="97">
                  <c:v>1.1760912590556813</c:v>
                </c:pt>
                <c:pt idx="98">
                  <c:v>1.0413926851582251</c:v>
                </c:pt>
                <c:pt idx="99">
                  <c:v>1.2304489213782739</c:v>
                </c:pt>
                <c:pt idx="100">
                  <c:v>1.0413926851582251</c:v>
                </c:pt>
                <c:pt idx="101">
                  <c:v>1.2041199826559248</c:v>
                </c:pt>
                <c:pt idx="102">
                  <c:v>1.1760912590556813</c:v>
                </c:pt>
                <c:pt idx="103">
                  <c:v>1.2304489213782739</c:v>
                </c:pt>
                <c:pt idx="104">
                  <c:v>0.84509804001425681</c:v>
                </c:pt>
                <c:pt idx="105">
                  <c:v>1.1139433523068367</c:v>
                </c:pt>
                <c:pt idx="106">
                  <c:v>1.146128035678238</c:v>
                </c:pt>
                <c:pt idx="107">
                  <c:v>1.1760912590556813</c:v>
                </c:pt>
                <c:pt idx="108">
                  <c:v>1.2041199826559248</c:v>
                </c:pt>
                <c:pt idx="109">
                  <c:v>1.3617278360175928</c:v>
                </c:pt>
                <c:pt idx="110">
                  <c:v>0.95424250943932487</c:v>
                </c:pt>
                <c:pt idx="111">
                  <c:v>1.0413926851582251</c:v>
                </c:pt>
                <c:pt idx="112">
                  <c:v>1.2787536009528289</c:v>
                </c:pt>
                <c:pt idx="113">
                  <c:v>1.1760912590556813</c:v>
                </c:pt>
                <c:pt idx="114">
                  <c:v>1.0791812460476249</c:v>
                </c:pt>
                <c:pt idx="115">
                  <c:v>1.1139433523068367</c:v>
                </c:pt>
                <c:pt idx="116">
                  <c:v>1.3424226808222062</c:v>
                </c:pt>
                <c:pt idx="117">
                  <c:v>0.95424250943932487</c:v>
                </c:pt>
                <c:pt idx="118">
                  <c:v>1.1139433523068367</c:v>
                </c:pt>
                <c:pt idx="119">
                  <c:v>0.84509804001425681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74E-46BC-837B-F7F5254B7CF2}"/>
            </c:ext>
          </c:extLst>
        </c:ser>
        <c:ser>
          <c:idx val="2"/>
          <c:order val="2"/>
          <c:tx>
            <c:strRef>
              <c:f>'GCGATCGC and 8-mers'!$J$1</c:f>
              <c:strCache>
                <c:ptCount val="1"/>
                <c:pt idx="0">
                  <c:v>predicted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'GCGATCGC and 8-mers'!$A$2:$A$121</c:f>
              <c:numCache>
                <c:formatCode>General</c:formatCode>
                <c:ptCount val="120"/>
                <c:pt idx="0">
                  <c:v>14</c:v>
                </c:pt>
                <c:pt idx="1">
                  <c:v>24</c:v>
                </c:pt>
                <c:pt idx="2">
                  <c:v>34</c:v>
                </c:pt>
                <c:pt idx="3">
                  <c:v>44</c:v>
                </c:pt>
                <c:pt idx="4">
                  <c:v>54</c:v>
                </c:pt>
                <c:pt idx="5">
                  <c:v>64</c:v>
                </c:pt>
                <c:pt idx="6">
                  <c:v>74</c:v>
                </c:pt>
                <c:pt idx="7">
                  <c:v>84</c:v>
                </c:pt>
                <c:pt idx="8">
                  <c:v>94</c:v>
                </c:pt>
                <c:pt idx="9">
                  <c:v>104</c:v>
                </c:pt>
                <c:pt idx="10">
                  <c:v>114</c:v>
                </c:pt>
                <c:pt idx="11">
                  <c:v>124</c:v>
                </c:pt>
                <c:pt idx="12">
                  <c:v>134</c:v>
                </c:pt>
                <c:pt idx="13">
                  <c:v>144</c:v>
                </c:pt>
                <c:pt idx="14">
                  <c:v>154</c:v>
                </c:pt>
                <c:pt idx="15">
                  <c:v>164</c:v>
                </c:pt>
                <c:pt idx="16">
                  <c:v>174</c:v>
                </c:pt>
                <c:pt idx="17">
                  <c:v>184</c:v>
                </c:pt>
                <c:pt idx="18">
                  <c:v>194</c:v>
                </c:pt>
                <c:pt idx="19">
                  <c:v>204</c:v>
                </c:pt>
                <c:pt idx="20">
                  <c:v>214</c:v>
                </c:pt>
                <c:pt idx="21">
                  <c:v>224</c:v>
                </c:pt>
                <c:pt idx="22">
                  <c:v>234</c:v>
                </c:pt>
                <c:pt idx="23">
                  <c:v>244</c:v>
                </c:pt>
                <c:pt idx="24">
                  <c:v>254</c:v>
                </c:pt>
                <c:pt idx="25">
                  <c:v>264</c:v>
                </c:pt>
                <c:pt idx="26">
                  <c:v>274</c:v>
                </c:pt>
                <c:pt idx="27">
                  <c:v>284</c:v>
                </c:pt>
                <c:pt idx="28">
                  <c:v>294</c:v>
                </c:pt>
                <c:pt idx="29">
                  <c:v>304</c:v>
                </c:pt>
                <c:pt idx="30">
                  <c:v>314</c:v>
                </c:pt>
                <c:pt idx="31">
                  <c:v>324</c:v>
                </c:pt>
                <c:pt idx="32">
                  <c:v>334</c:v>
                </c:pt>
                <c:pt idx="33">
                  <c:v>344</c:v>
                </c:pt>
                <c:pt idx="34">
                  <c:v>354</c:v>
                </c:pt>
                <c:pt idx="35">
                  <c:v>364</c:v>
                </c:pt>
                <c:pt idx="36">
                  <c:v>374</c:v>
                </c:pt>
                <c:pt idx="37">
                  <c:v>384</c:v>
                </c:pt>
                <c:pt idx="38">
                  <c:v>394</c:v>
                </c:pt>
                <c:pt idx="39">
                  <c:v>404</c:v>
                </c:pt>
                <c:pt idx="40">
                  <c:v>414</c:v>
                </c:pt>
                <c:pt idx="41">
                  <c:v>424</c:v>
                </c:pt>
                <c:pt idx="42">
                  <c:v>434</c:v>
                </c:pt>
                <c:pt idx="43">
                  <c:v>444</c:v>
                </c:pt>
                <c:pt idx="44">
                  <c:v>454</c:v>
                </c:pt>
                <c:pt idx="45">
                  <c:v>464</c:v>
                </c:pt>
                <c:pt idx="46">
                  <c:v>474</c:v>
                </c:pt>
                <c:pt idx="47">
                  <c:v>484</c:v>
                </c:pt>
                <c:pt idx="48">
                  <c:v>494</c:v>
                </c:pt>
                <c:pt idx="49">
                  <c:v>504</c:v>
                </c:pt>
                <c:pt idx="50">
                  <c:v>514</c:v>
                </c:pt>
                <c:pt idx="51">
                  <c:v>524</c:v>
                </c:pt>
                <c:pt idx="52">
                  <c:v>534</c:v>
                </c:pt>
                <c:pt idx="53">
                  <c:v>544</c:v>
                </c:pt>
                <c:pt idx="54">
                  <c:v>554</c:v>
                </c:pt>
                <c:pt idx="55">
                  <c:v>564</c:v>
                </c:pt>
                <c:pt idx="56">
                  <c:v>574</c:v>
                </c:pt>
                <c:pt idx="57">
                  <c:v>584</c:v>
                </c:pt>
                <c:pt idx="58">
                  <c:v>594</c:v>
                </c:pt>
                <c:pt idx="59">
                  <c:v>604</c:v>
                </c:pt>
                <c:pt idx="60">
                  <c:v>614</c:v>
                </c:pt>
                <c:pt idx="61">
                  <c:v>624</c:v>
                </c:pt>
                <c:pt idx="62">
                  <c:v>634</c:v>
                </c:pt>
                <c:pt idx="63">
                  <c:v>644</c:v>
                </c:pt>
                <c:pt idx="64">
                  <c:v>654</c:v>
                </c:pt>
                <c:pt idx="65">
                  <c:v>664</c:v>
                </c:pt>
                <c:pt idx="66">
                  <c:v>674</c:v>
                </c:pt>
                <c:pt idx="67">
                  <c:v>684</c:v>
                </c:pt>
                <c:pt idx="68">
                  <c:v>694</c:v>
                </c:pt>
                <c:pt idx="69">
                  <c:v>704</c:v>
                </c:pt>
                <c:pt idx="70">
                  <c:v>714</c:v>
                </c:pt>
                <c:pt idx="71">
                  <c:v>724</c:v>
                </c:pt>
                <c:pt idx="72">
                  <c:v>734</c:v>
                </c:pt>
                <c:pt idx="73">
                  <c:v>744</c:v>
                </c:pt>
                <c:pt idx="74">
                  <c:v>754</c:v>
                </c:pt>
                <c:pt idx="75">
                  <c:v>764</c:v>
                </c:pt>
                <c:pt idx="76">
                  <c:v>774</c:v>
                </c:pt>
                <c:pt idx="77">
                  <c:v>784</c:v>
                </c:pt>
                <c:pt idx="78">
                  <c:v>794</c:v>
                </c:pt>
                <c:pt idx="79">
                  <c:v>804</c:v>
                </c:pt>
                <c:pt idx="80">
                  <c:v>814</c:v>
                </c:pt>
                <c:pt idx="81">
                  <c:v>824</c:v>
                </c:pt>
                <c:pt idx="82">
                  <c:v>834</c:v>
                </c:pt>
                <c:pt idx="83">
                  <c:v>844</c:v>
                </c:pt>
                <c:pt idx="84">
                  <c:v>854</c:v>
                </c:pt>
                <c:pt idx="85">
                  <c:v>864</c:v>
                </c:pt>
                <c:pt idx="86">
                  <c:v>874</c:v>
                </c:pt>
                <c:pt idx="87">
                  <c:v>884</c:v>
                </c:pt>
                <c:pt idx="88">
                  <c:v>894</c:v>
                </c:pt>
                <c:pt idx="89">
                  <c:v>904</c:v>
                </c:pt>
                <c:pt idx="90">
                  <c:v>914</c:v>
                </c:pt>
                <c:pt idx="91">
                  <c:v>924</c:v>
                </c:pt>
                <c:pt idx="92">
                  <c:v>934</c:v>
                </c:pt>
                <c:pt idx="93">
                  <c:v>944</c:v>
                </c:pt>
                <c:pt idx="94">
                  <c:v>954</c:v>
                </c:pt>
                <c:pt idx="95">
                  <c:v>964</c:v>
                </c:pt>
                <c:pt idx="96">
                  <c:v>974</c:v>
                </c:pt>
                <c:pt idx="97">
                  <c:v>984</c:v>
                </c:pt>
                <c:pt idx="98">
                  <c:v>994</c:v>
                </c:pt>
                <c:pt idx="99">
                  <c:v>1004</c:v>
                </c:pt>
                <c:pt idx="100">
                  <c:v>1014</c:v>
                </c:pt>
                <c:pt idx="101">
                  <c:v>1024</c:v>
                </c:pt>
                <c:pt idx="102">
                  <c:v>1034</c:v>
                </c:pt>
                <c:pt idx="103">
                  <c:v>1044</c:v>
                </c:pt>
                <c:pt idx="104">
                  <c:v>1054</c:v>
                </c:pt>
                <c:pt idx="105">
                  <c:v>1064</c:v>
                </c:pt>
                <c:pt idx="106">
                  <c:v>1074</c:v>
                </c:pt>
                <c:pt idx="107">
                  <c:v>1084</c:v>
                </c:pt>
                <c:pt idx="108">
                  <c:v>1094</c:v>
                </c:pt>
                <c:pt idx="109">
                  <c:v>1104</c:v>
                </c:pt>
                <c:pt idx="110">
                  <c:v>1114</c:v>
                </c:pt>
                <c:pt idx="111">
                  <c:v>1124</c:v>
                </c:pt>
                <c:pt idx="112">
                  <c:v>1134</c:v>
                </c:pt>
                <c:pt idx="113">
                  <c:v>1144</c:v>
                </c:pt>
                <c:pt idx="114">
                  <c:v>1154</c:v>
                </c:pt>
                <c:pt idx="115">
                  <c:v>1164</c:v>
                </c:pt>
                <c:pt idx="116">
                  <c:v>1174</c:v>
                </c:pt>
                <c:pt idx="117">
                  <c:v>1184</c:v>
                </c:pt>
                <c:pt idx="118">
                  <c:v>1194</c:v>
                </c:pt>
                <c:pt idx="119">
                  <c:v>1204</c:v>
                </c:pt>
              </c:numCache>
            </c:numRef>
          </c:xVal>
          <c:yVal>
            <c:numRef>
              <c:f>'GCGATCGC and 8-mers'!$J$2:$J$121</c:f>
              <c:numCache>
                <c:formatCode>General</c:formatCode>
                <c:ptCount val="120"/>
                <c:pt idx="0">
                  <c:v>1.4568076477862046</c:v>
                </c:pt>
                <c:pt idx="1">
                  <c:v>1.4530897630196744</c:v>
                </c:pt>
                <c:pt idx="2">
                  <c:v>1.4493718782531442</c:v>
                </c:pt>
                <c:pt idx="3">
                  <c:v>1.4456539934866139</c:v>
                </c:pt>
                <c:pt idx="4">
                  <c:v>1.4419361087200837</c:v>
                </c:pt>
                <c:pt idx="5">
                  <c:v>1.4382182239535535</c:v>
                </c:pt>
                <c:pt idx="6">
                  <c:v>1.4345003391870232</c:v>
                </c:pt>
                <c:pt idx="7">
                  <c:v>1.430782454420493</c:v>
                </c:pt>
                <c:pt idx="8">
                  <c:v>1.4270645696539628</c:v>
                </c:pt>
                <c:pt idx="9">
                  <c:v>1.423346684887433</c:v>
                </c:pt>
                <c:pt idx="10">
                  <c:v>1.4196288001209028</c:v>
                </c:pt>
                <c:pt idx="11">
                  <c:v>1.4159109153543725</c:v>
                </c:pt>
                <c:pt idx="12">
                  <c:v>1.4121930305878423</c:v>
                </c:pt>
                <c:pt idx="13">
                  <c:v>1.4084751458213121</c:v>
                </c:pt>
                <c:pt idx="14">
                  <c:v>1.4047572610547818</c:v>
                </c:pt>
                <c:pt idx="15">
                  <c:v>1.4010393762882516</c:v>
                </c:pt>
                <c:pt idx="16">
                  <c:v>1.3973214915217214</c:v>
                </c:pt>
                <c:pt idx="17">
                  <c:v>1.3936036067551911</c:v>
                </c:pt>
                <c:pt idx="18">
                  <c:v>1.3898857219886609</c:v>
                </c:pt>
                <c:pt idx="19">
                  <c:v>1.3861678372221307</c:v>
                </c:pt>
                <c:pt idx="20">
                  <c:v>1.3824499524556009</c:v>
                </c:pt>
                <c:pt idx="21">
                  <c:v>1.3787320676890706</c:v>
                </c:pt>
                <c:pt idx="22">
                  <c:v>1.3750141829225404</c:v>
                </c:pt>
                <c:pt idx="23">
                  <c:v>1.3712962981560102</c:v>
                </c:pt>
                <c:pt idx="24">
                  <c:v>1.3675784133894799</c:v>
                </c:pt>
                <c:pt idx="25">
                  <c:v>1.3638605286229497</c:v>
                </c:pt>
                <c:pt idx="26">
                  <c:v>1.3601426438564195</c:v>
                </c:pt>
                <c:pt idx="27">
                  <c:v>1.3564247590898892</c:v>
                </c:pt>
                <c:pt idx="28">
                  <c:v>1.352706874323359</c:v>
                </c:pt>
                <c:pt idx="29">
                  <c:v>1.3489889895568288</c:v>
                </c:pt>
                <c:pt idx="30">
                  <c:v>1.3452711047902985</c:v>
                </c:pt>
                <c:pt idx="31">
                  <c:v>1.3415532200237688</c:v>
                </c:pt>
                <c:pt idx="32">
                  <c:v>1.3378353352572385</c:v>
                </c:pt>
                <c:pt idx="33">
                  <c:v>1.3341174504907083</c:v>
                </c:pt>
                <c:pt idx="34">
                  <c:v>1.3303995657241781</c:v>
                </c:pt>
                <c:pt idx="35">
                  <c:v>1.3266816809576478</c:v>
                </c:pt>
                <c:pt idx="36">
                  <c:v>1.3229637961911176</c:v>
                </c:pt>
                <c:pt idx="37">
                  <c:v>1.3192459114245874</c:v>
                </c:pt>
                <c:pt idx="38">
                  <c:v>1.3155280266580571</c:v>
                </c:pt>
                <c:pt idx="39">
                  <c:v>1.3118101418915269</c:v>
                </c:pt>
                <c:pt idx="40">
                  <c:v>1.3080922571249967</c:v>
                </c:pt>
                <c:pt idx="41">
                  <c:v>1.3043743723584669</c:v>
                </c:pt>
                <c:pt idx="42">
                  <c:v>1.3006564875919366</c:v>
                </c:pt>
                <c:pt idx="43">
                  <c:v>1.2969386028254064</c:v>
                </c:pt>
                <c:pt idx="44">
                  <c:v>1.2932207180588762</c:v>
                </c:pt>
                <c:pt idx="45">
                  <c:v>1.2895028332923459</c:v>
                </c:pt>
                <c:pt idx="46">
                  <c:v>1.2857849485258157</c:v>
                </c:pt>
                <c:pt idx="47">
                  <c:v>1.2820670637592855</c:v>
                </c:pt>
                <c:pt idx="48">
                  <c:v>1.2783491789927552</c:v>
                </c:pt>
                <c:pt idx="49">
                  <c:v>1.274631294226225</c:v>
                </c:pt>
                <c:pt idx="50">
                  <c:v>1.2709134094596948</c:v>
                </c:pt>
                <c:pt idx="51">
                  <c:v>1.2671955246931645</c:v>
                </c:pt>
                <c:pt idx="52">
                  <c:v>1.2634776399266343</c:v>
                </c:pt>
                <c:pt idx="53">
                  <c:v>1.2597597551601045</c:v>
                </c:pt>
                <c:pt idx="54">
                  <c:v>1.2560418703935743</c:v>
                </c:pt>
                <c:pt idx="55">
                  <c:v>1.2523239856270441</c:v>
                </c:pt>
                <c:pt idx="56">
                  <c:v>1.2486061008605138</c:v>
                </c:pt>
                <c:pt idx="57">
                  <c:v>1.2448882160939836</c:v>
                </c:pt>
                <c:pt idx="58">
                  <c:v>1.2411703313274534</c:v>
                </c:pt>
                <c:pt idx="59">
                  <c:v>1.2374524465609231</c:v>
                </c:pt>
                <c:pt idx="60">
                  <c:v>1.2337345617943929</c:v>
                </c:pt>
                <c:pt idx="61">
                  <c:v>1.2300166770278627</c:v>
                </c:pt>
                <c:pt idx="62">
                  <c:v>1.2262987922613324</c:v>
                </c:pt>
                <c:pt idx="63">
                  <c:v>1.2225809074948026</c:v>
                </c:pt>
                <c:pt idx="64">
                  <c:v>1.2188630227282724</c:v>
                </c:pt>
                <c:pt idx="65">
                  <c:v>1.2151451379617422</c:v>
                </c:pt>
                <c:pt idx="66">
                  <c:v>1.2114272531952119</c:v>
                </c:pt>
                <c:pt idx="67">
                  <c:v>1.2077093684286817</c:v>
                </c:pt>
                <c:pt idx="68">
                  <c:v>1.2039914836621515</c:v>
                </c:pt>
                <c:pt idx="69">
                  <c:v>1.2002735988956212</c:v>
                </c:pt>
                <c:pt idx="70">
                  <c:v>1.196555714129091</c:v>
                </c:pt>
                <c:pt idx="71">
                  <c:v>1.1928378293625608</c:v>
                </c:pt>
                <c:pt idx="72">
                  <c:v>1.1891199445960305</c:v>
                </c:pt>
                <c:pt idx="73">
                  <c:v>1.1854020598295003</c:v>
                </c:pt>
                <c:pt idx="74">
                  <c:v>1.1816841750629701</c:v>
                </c:pt>
                <c:pt idx="75">
                  <c:v>1.1779662902964403</c:v>
                </c:pt>
                <c:pt idx="76">
                  <c:v>1.1742484055299101</c:v>
                </c:pt>
                <c:pt idx="77">
                  <c:v>1.1705305207633798</c:v>
                </c:pt>
                <c:pt idx="78">
                  <c:v>1.1668126359968496</c:v>
                </c:pt>
                <c:pt idx="79">
                  <c:v>1.1630947512303194</c:v>
                </c:pt>
                <c:pt idx="80">
                  <c:v>1.1593768664637891</c:v>
                </c:pt>
                <c:pt idx="81">
                  <c:v>1.1556589816972589</c:v>
                </c:pt>
                <c:pt idx="82">
                  <c:v>1.1519410969307287</c:v>
                </c:pt>
                <c:pt idx="83">
                  <c:v>1.1482232121641984</c:v>
                </c:pt>
                <c:pt idx="84">
                  <c:v>1.1445053273976686</c:v>
                </c:pt>
                <c:pt idx="85">
                  <c:v>1.1407874426311384</c:v>
                </c:pt>
                <c:pt idx="86">
                  <c:v>1.1370695578646082</c:v>
                </c:pt>
                <c:pt idx="87">
                  <c:v>1.1333516730980779</c:v>
                </c:pt>
                <c:pt idx="88">
                  <c:v>1.1296337883315477</c:v>
                </c:pt>
                <c:pt idx="89">
                  <c:v>1.1259159035650175</c:v>
                </c:pt>
                <c:pt idx="90">
                  <c:v>1.1221980187984872</c:v>
                </c:pt>
                <c:pt idx="91">
                  <c:v>1.118480134031957</c:v>
                </c:pt>
                <c:pt idx="92">
                  <c:v>1.1147622492654268</c:v>
                </c:pt>
                <c:pt idx="93">
                  <c:v>1.1110443644988965</c:v>
                </c:pt>
                <c:pt idx="94">
                  <c:v>1.1073264797323663</c:v>
                </c:pt>
                <c:pt idx="95">
                  <c:v>1.1036085949658361</c:v>
                </c:pt>
                <c:pt idx="96">
                  <c:v>1.0998907101993058</c:v>
                </c:pt>
                <c:pt idx="97">
                  <c:v>1.0961728254327761</c:v>
                </c:pt>
                <c:pt idx="98">
                  <c:v>1.0924549406662458</c:v>
                </c:pt>
                <c:pt idx="99">
                  <c:v>1.0887370558997156</c:v>
                </c:pt>
                <c:pt idx="100">
                  <c:v>1.0850191711331854</c:v>
                </c:pt>
                <c:pt idx="101">
                  <c:v>1.0813012863666551</c:v>
                </c:pt>
                <c:pt idx="102">
                  <c:v>1.0775834016001249</c:v>
                </c:pt>
                <c:pt idx="103">
                  <c:v>1.0738655168335947</c:v>
                </c:pt>
                <c:pt idx="104">
                  <c:v>1.0701476320670644</c:v>
                </c:pt>
                <c:pt idx="105">
                  <c:v>1.0664297473005342</c:v>
                </c:pt>
                <c:pt idx="106">
                  <c:v>1.0627118625340044</c:v>
                </c:pt>
                <c:pt idx="107">
                  <c:v>1.0589939777674742</c:v>
                </c:pt>
                <c:pt idx="108">
                  <c:v>1.0552760930009439</c:v>
                </c:pt>
                <c:pt idx="109">
                  <c:v>1.0515582082344137</c:v>
                </c:pt>
                <c:pt idx="110">
                  <c:v>1.0478403234678835</c:v>
                </c:pt>
                <c:pt idx="111">
                  <c:v>1.0441224387013532</c:v>
                </c:pt>
                <c:pt idx="112">
                  <c:v>1.040404553934823</c:v>
                </c:pt>
                <c:pt idx="113">
                  <c:v>1.0366866691682928</c:v>
                </c:pt>
                <c:pt idx="114">
                  <c:v>1.0329687844017625</c:v>
                </c:pt>
                <c:pt idx="115">
                  <c:v>1.0292508996352323</c:v>
                </c:pt>
                <c:pt idx="116">
                  <c:v>1.0255330148687021</c:v>
                </c:pt>
                <c:pt idx="117">
                  <c:v>1.0218151301021718</c:v>
                </c:pt>
                <c:pt idx="118">
                  <c:v>1.0180972453356416</c:v>
                </c:pt>
                <c:pt idx="119">
                  <c:v>1.0143793605691118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74E-46BC-837B-F7F5254B7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2476447"/>
        <c:axId val="1559179327"/>
      </c:scatterChart>
      <c:valAx>
        <c:axId val="1602476447"/>
        <c:scaling>
          <c:orientation val="minMax"/>
          <c:max val="1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179327"/>
        <c:crosses val="autoZero"/>
        <c:crossBetween val="midCat"/>
        <c:majorUnit val="200"/>
      </c:valAx>
      <c:valAx>
        <c:axId val="15591793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476447"/>
        <c:crosses val="autoZero"/>
        <c:crossBetween val="midCat"/>
        <c:majorUnit val="1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'Cal7103-site-dist-ALL-6-mers'!$D$1</c:f>
              <c:strCache>
                <c:ptCount val="1"/>
                <c:pt idx="0">
                  <c:v>Log all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'Cal7103-site-dist-ALL-6-mers'!$A$2:$A$121</c:f>
              <c:numCache>
                <c:formatCode>General</c:formatCode>
                <c:ptCount val="120"/>
                <c:pt idx="0">
                  <c:v>12</c:v>
                </c:pt>
                <c:pt idx="1">
                  <c:v>22</c:v>
                </c:pt>
                <c:pt idx="2">
                  <c:v>32</c:v>
                </c:pt>
                <c:pt idx="3">
                  <c:v>42</c:v>
                </c:pt>
                <c:pt idx="4">
                  <c:v>52</c:v>
                </c:pt>
                <c:pt idx="5">
                  <c:v>62</c:v>
                </c:pt>
                <c:pt idx="6">
                  <c:v>72</c:v>
                </c:pt>
                <c:pt idx="7">
                  <c:v>82</c:v>
                </c:pt>
                <c:pt idx="8">
                  <c:v>92</c:v>
                </c:pt>
                <c:pt idx="9">
                  <c:v>102</c:v>
                </c:pt>
                <c:pt idx="10">
                  <c:v>112</c:v>
                </c:pt>
                <c:pt idx="11">
                  <c:v>122</c:v>
                </c:pt>
                <c:pt idx="12">
                  <c:v>132</c:v>
                </c:pt>
                <c:pt idx="13">
                  <c:v>142</c:v>
                </c:pt>
                <c:pt idx="14">
                  <c:v>152</c:v>
                </c:pt>
                <c:pt idx="15">
                  <c:v>162</c:v>
                </c:pt>
                <c:pt idx="16">
                  <c:v>172</c:v>
                </c:pt>
                <c:pt idx="17">
                  <c:v>182</c:v>
                </c:pt>
                <c:pt idx="18">
                  <c:v>192</c:v>
                </c:pt>
                <c:pt idx="19">
                  <c:v>202</c:v>
                </c:pt>
                <c:pt idx="20">
                  <c:v>212</c:v>
                </c:pt>
                <c:pt idx="21">
                  <c:v>222</c:v>
                </c:pt>
                <c:pt idx="22">
                  <c:v>232</c:v>
                </c:pt>
                <c:pt idx="23">
                  <c:v>242</c:v>
                </c:pt>
                <c:pt idx="24">
                  <c:v>252</c:v>
                </c:pt>
                <c:pt idx="25">
                  <c:v>262</c:v>
                </c:pt>
                <c:pt idx="26">
                  <c:v>272</c:v>
                </c:pt>
                <c:pt idx="27">
                  <c:v>282</c:v>
                </c:pt>
                <c:pt idx="28">
                  <c:v>292</c:v>
                </c:pt>
                <c:pt idx="29">
                  <c:v>302</c:v>
                </c:pt>
                <c:pt idx="30">
                  <c:v>312</c:v>
                </c:pt>
                <c:pt idx="31">
                  <c:v>322</c:v>
                </c:pt>
                <c:pt idx="32">
                  <c:v>332</c:v>
                </c:pt>
                <c:pt idx="33">
                  <c:v>342</c:v>
                </c:pt>
                <c:pt idx="34">
                  <c:v>352</c:v>
                </c:pt>
                <c:pt idx="35">
                  <c:v>362</c:v>
                </c:pt>
                <c:pt idx="36">
                  <c:v>372</c:v>
                </c:pt>
                <c:pt idx="37">
                  <c:v>382</c:v>
                </c:pt>
                <c:pt idx="38">
                  <c:v>392</c:v>
                </c:pt>
                <c:pt idx="39">
                  <c:v>402</c:v>
                </c:pt>
                <c:pt idx="40">
                  <c:v>412</c:v>
                </c:pt>
                <c:pt idx="41">
                  <c:v>422</c:v>
                </c:pt>
                <c:pt idx="42">
                  <c:v>432</c:v>
                </c:pt>
                <c:pt idx="43">
                  <c:v>442</c:v>
                </c:pt>
                <c:pt idx="44">
                  <c:v>452</c:v>
                </c:pt>
                <c:pt idx="45">
                  <c:v>462</c:v>
                </c:pt>
                <c:pt idx="46">
                  <c:v>472</c:v>
                </c:pt>
                <c:pt idx="47">
                  <c:v>482</c:v>
                </c:pt>
                <c:pt idx="48">
                  <c:v>492</c:v>
                </c:pt>
                <c:pt idx="49">
                  <c:v>502</c:v>
                </c:pt>
                <c:pt idx="50">
                  <c:v>512</c:v>
                </c:pt>
                <c:pt idx="51">
                  <c:v>522</c:v>
                </c:pt>
                <c:pt idx="52">
                  <c:v>532</c:v>
                </c:pt>
                <c:pt idx="53">
                  <c:v>542</c:v>
                </c:pt>
                <c:pt idx="54">
                  <c:v>552</c:v>
                </c:pt>
                <c:pt idx="55">
                  <c:v>562</c:v>
                </c:pt>
                <c:pt idx="56">
                  <c:v>572</c:v>
                </c:pt>
                <c:pt idx="57">
                  <c:v>582</c:v>
                </c:pt>
                <c:pt idx="58">
                  <c:v>592</c:v>
                </c:pt>
                <c:pt idx="59">
                  <c:v>602</c:v>
                </c:pt>
                <c:pt idx="60">
                  <c:v>612</c:v>
                </c:pt>
                <c:pt idx="61">
                  <c:v>622</c:v>
                </c:pt>
                <c:pt idx="62">
                  <c:v>632</c:v>
                </c:pt>
                <c:pt idx="63">
                  <c:v>642</c:v>
                </c:pt>
                <c:pt idx="64">
                  <c:v>652</c:v>
                </c:pt>
                <c:pt idx="65">
                  <c:v>662</c:v>
                </c:pt>
                <c:pt idx="66">
                  <c:v>672</c:v>
                </c:pt>
                <c:pt idx="67">
                  <c:v>682</c:v>
                </c:pt>
                <c:pt idx="68">
                  <c:v>692</c:v>
                </c:pt>
                <c:pt idx="69">
                  <c:v>702</c:v>
                </c:pt>
                <c:pt idx="70">
                  <c:v>712</c:v>
                </c:pt>
                <c:pt idx="71">
                  <c:v>722</c:v>
                </c:pt>
                <c:pt idx="72">
                  <c:v>732</c:v>
                </c:pt>
                <c:pt idx="73">
                  <c:v>742</c:v>
                </c:pt>
                <c:pt idx="74">
                  <c:v>752</c:v>
                </c:pt>
                <c:pt idx="75">
                  <c:v>762</c:v>
                </c:pt>
                <c:pt idx="76">
                  <c:v>772</c:v>
                </c:pt>
                <c:pt idx="77">
                  <c:v>782</c:v>
                </c:pt>
                <c:pt idx="78">
                  <c:v>792</c:v>
                </c:pt>
                <c:pt idx="79">
                  <c:v>802</c:v>
                </c:pt>
                <c:pt idx="80">
                  <c:v>812</c:v>
                </c:pt>
                <c:pt idx="81">
                  <c:v>822</c:v>
                </c:pt>
                <c:pt idx="82">
                  <c:v>832</c:v>
                </c:pt>
                <c:pt idx="83">
                  <c:v>842</c:v>
                </c:pt>
                <c:pt idx="84">
                  <c:v>852</c:v>
                </c:pt>
                <c:pt idx="85">
                  <c:v>862</c:v>
                </c:pt>
                <c:pt idx="86">
                  <c:v>872</c:v>
                </c:pt>
                <c:pt idx="87">
                  <c:v>882</c:v>
                </c:pt>
                <c:pt idx="88">
                  <c:v>892</c:v>
                </c:pt>
                <c:pt idx="89">
                  <c:v>902</c:v>
                </c:pt>
                <c:pt idx="90">
                  <c:v>912</c:v>
                </c:pt>
                <c:pt idx="91">
                  <c:v>922</c:v>
                </c:pt>
                <c:pt idx="92">
                  <c:v>932</c:v>
                </c:pt>
                <c:pt idx="93">
                  <c:v>942</c:v>
                </c:pt>
                <c:pt idx="94">
                  <c:v>952</c:v>
                </c:pt>
                <c:pt idx="95">
                  <c:v>962</c:v>
                </c:pt>
                <c:pt idx="96">
                  <c:v>972</c:v>
                </c:pt>
                <c:pt idx="97">
                  <c:v>982</c:v>
                </c:pt>
                <c:pt idx="98">
                  <c:v>992</c:v>
                </c:pt>
                <c:pt idx="99">
                  <c:v>1002</c:v>
                </c:pt>
                <c:pt idx="100">
                  <c:v>1012</c:v>
                </c:pt>
                <c:pt idx="101">
                  <c:v>1022</c:v>
                </c:pt>
                <c:pt idx="102">
                  <c:v>1032</c:v>
                </c:pt>
                <c:pt idx="103">
                  <c:v>1042</c:v>
                </c:pt>
                <c:pt idx="104">
                  <c:v>1052</c:v>
                </c:pt>
                <c:pt idx="105">
                  <c:v>1062</c:v>
                </c:pt>
                <c:pt idx="106">
                  <c:v>1072</c:v>
                </c:pt>
                <c:pt idx="107">
                  <c:v>1082</c:v>
                </c:pt>
                <c:pt idx="108">
                  <c:v>1092</c:v>
                </c:pt>
                <c:pt idx="109">
                  <c:v>1102</c:v>
                </c:pt>
                <c:pt idx="110">
                  <c:v>1112</c:v>
                </c:pt>
                <c:pt idx="111">
                  <c:v>1122</c:v>
                </c:pt>
                <c:pt idx="112">
                  <c:v>1132</c:v>
                </c:pt>
                <c:pt idx="113">
                  <c:v>1142</c:v>
                </c:pt>
                <c:pt idx="114">
                  <c:v>1152</c:v>
                </c:pt>
                <c:pt idx="115">
                  <c:v>1162</c:v>
                </c:pt>
                <c:pt idx="116">
                  <c:v>1172</c:v>
                </c:pt>
                <c:pt idx="117">
                  <c:v>1182</c:v>
                </c:pt>
                <c:pt idx="118">
                  <c:v>1192</c:v>
                </c:pt>
                <c:pt idx="119">
                  <c:v>1202</c:v>
                </c:pt>
              </c:numCache>
            </c:numRef>
          </c:xVal>
          <c:yVal>
            <c:numRef>
              <c:f>'Cal7103-site-dist-ALL-6-mers'!$D$2:$D$121</c:f>
              <c:numCache>
                <c:formatCode>General</c:formatCode>
                <c:ptCount val="120"/>
                <c:pt idx="0">
                  <c:v>4.8744818176994666</c:v>
                </c:pt>
                <c:pt idx="1">
                  <c:v>4.7777602093550611</c:v>
                </c:pt>
                <c:pt idx="2">
                  <c:v>4.7803461201055297</c:v>
                </c:pt>
                <c:pt idx="3">
                  <c:v>4.7389707188093384</c:v>
                </c:pt>
                <c:pt idx="4">
                  <c:v>4.722650372770814</c:v>
                </c:pt>
                <c:pt idx="5">
                  <c:v>4.7613413704795962</c:v>
                </c:pt>
                <c:pt idx="6">
                  <c:v>4.7425051796758373</c:v>
                </c:pt>
                <c:pt idx="7">
                  <c:v>4.7116975874690565</c:v>
                </c:pt>
                <c:pt idx="8">
                  <c:v>4.7299014928147463</c:v>
                </c:pt>
                <c:pt idx="9">
                  <c:v>4.7016888454289552</c:v>
                </c:pt>
                <c:pt idx="10">
                  <c:v>4.6986832753469843</c:v>
                </c:pt>
                <c:pt idx="11">
                  <c:v>4.7792933893621417</c:v>
                </c:pt>
                <c:pt idx="12">
                  <c:v>4.6764649734090549</c:v>
                </c:pt>
                <c:pt idx="13">
                  <c:v>4.6782178197591291</c:v>
                </c:pt>
                <c:pt idx="14">
                  <c:v>4.6890689983990956</c:v>
                </c:pt>
                <c:pt idx="15">
                  <c:v>4.656720915213298</c:v>
                </c:pt>
                <c:pt idx="16">
                  <c:v>4.6461781874645141</c:v>
                </c:pt>
                <c:pt idx="17">
                  <c:v>4.6751456802527827</c:v>
                </c:pt>
                <c:pt idx="18">
                  <c:v>4.6529325448873387</c:v>
                </c:pt>
                <c:pt idx="19">
                  <c:v>4.6489744200379661</c:v>
                </c:pt>
                <c:pt idx="20">
                  <c:v>4.6675930252930078</c:v>
                </c:pt>
                <c:pt idx="21">
                  <c:v>4.6283889300503116</c:v>
                </c:pt>
                <c:pt idx="22">
                  <c:v>4.6245192940673174</c:v>
                </c:pt>
                <c:pt idx="23">
                  <c:v>4.6450880681152826</c:v>
                </c:pt>
                <c:pt idx="24">
                  <c:v>4.640471498767881</c:v>
                </c:pt>
                <c:pt idx="25">
                  <c:v>4.6165910303090927</c:v>
                </c:pt>
                <c:pt idx="26">
                  <c:v>4.6428402845204948</c:v>
                </c:pt>
                <c:pt idx="27">
                  <c:v>4.6022987876300441</c:v>
                </c:pt>
                <c:pt idx="28">
                  <c:v>4.6037396302426137</c:v>
                </c:pt>
                <c:pt idx="29">
                  <c:v>4.6236317147316752</c:v>
                </c:pt>
                <c:pt idx="30">
                  <c:v>4.5883501529538178</c:v>
                </c:pt>
                <c:pt idx="31">
                  <c:v>4.5931420169020321</c:v>
                </c:pt>
                <c:pt idx="32">
                  <c:v>4.6036314622515437</c:v>
                </c:pt>
                <c:pt idx="33">
                  <c:v>4.579280437963348</c:v>
                </c:pt>
                <c:pt idx="34">
                  <c:v>4.5813009734403147</c:v>
                </c:pt>
                <c:pt idx="35">
                  <c:v>4.5980131134656217</c:v>
                </c:pt>
                <c:pt idx="36">
                  <c:v>4.5746793303875855</c:v>
                </c:pt>
                <c:pt idx="37">
                  <c:v>4.5825405971566369</c:v>
                </c:pt>
                <c:pt idx="38">
                  <c:v>4.6149288382664579</c:v>
                </c:pt>
                <c:pt idx="39">
                  <c:v>4.5569052690554477</c:v>
                </c:pt>
                <c:pt idx="40">
                  <c:v>4.5630061870617942</c:v>
                </c:pt>
                <c:pt idx="41">
                  <c:v>4.5811301057189056</c:v>
                </c:pt>
                <c:pt idx="42">
                  <c:v>4.5500570482111682</c:v>
                </c:pt>
                <c:pt idx="43">
                  <c:v>4.545245246748232</c:v>
                </c:pt>
                <c:pt idx="44">
                  <c:v>4.5687295991184289</c:v>
                </c:pt>
                <c:pt idx="45">
                  <c:v>4.5595236070578933</c:v>
                </c:pt>
                <c:pt idx="46">
                  <c:v>4.540041518452326</c:v>
                </c:pt>
                <c:pt idx="47">
                  <c:v>4.5592720678073961</c:v>
                </c:pt>
                <c:pt idx="48">
                  <c:v>4.5356991038528873</c:v>
                </c:pt>
                <c:pt idx="49">
                  <c:v>4.5409548089261325</c:v>
                </c:pt>
                <c:pt idx="50">
                  <c:v>4.5476516583599693</c:v>
                </c:pt>
                <c:pt idx="51">
                  <c:v>4.5265977091034522</c:v>
                </c:pt>
                <c:pt idx="52">
                  <c:v>4.520064101808785</c:v>
                </c:pt>
                <c:pt idx="53">
                  <c:v>4.5403920487383784</c:v>
                </c:pt>
                <c:pt idx="54">
                  <c:v>4.5239024727338206</c:v>
                </c:pt>
                <c:pt idx="55">
                  <c:v>4.5149194664903174</c:v>
                </c:pt>
                <c:pt idx="56">
                  <c:v>4.5352941200427708</c:v>
                </c:pt>
                <c:pt idx="57">
                  <c:v>4.516072408592942</c:v>
                </c:pt>
                <c:pt idx="58">
                  <c:v>4.5099548267442451</c:v>
                </c:pt>
                <c:pt idx="59">
                  <c:v>4.5228874310831175</c:v>
                </c:pt>
                <c:pt idx="60">
                  <c:v>4.4987652908071052</c:v>
                </c:pt>
                <c:pt idx="61">
                  <c:v>4.4967082951214792</c:v>
                </c:pt>
                <c:pt idx="62">
                  <c:v>4.514109252526568</c:v>
                </c:pt>
                <c:pt idx="63">
                  <c:v>4.4906045212012309</c:v>
                </c:pt>
                <c:pt idx="64">
                  <c:v>4.4915577825513342</c:v>
                </c:pt>
                <c:pt idx="65">
                  <c:v>4.5001815668690703</c:v>
                </c:pt>
                <c:pt idx="66">
                  <c:v>4.477569793978903</c:v>
                </c:pt>
                <c:pt idx="67">
                  <c:v>4.4924949833430121</c:v>
                </c:pt>
                <c:pt idx="68">
                  <c:v>4.4884802084262727</c:v>
                </c:pt>
                <c:pt idx="69">
                  <c:v>4.4752933766591028</c:v>
                </c:pt>
                <c:pt idx="70">
                  <c:v>4.4712917110589387</c:v>
                </c:pt>
                <c:pt idx="71">
                  <c:v>4.4839152116664085</c:v>
                </c:pt>
                <c:pt idx="72">
                  <c:v>4.4633105544564868</c:v>
                </c:pt>
                <c:pt idx="73">
                  <c:v>4.4668083269576213</c:v>
                </c:pt>
                <c:pt idx="74">
                  <c:v>4.4822588506285266</c:v>
                </c:pt>
                <c:pt idx="75">
                  <c:v>4.4611832712645878</c:v>
                </c:pt>
                <c:pt idx="76">
                  <c:v>4.4622781759967189</c:v>
                </c:pt>
                <c:pt idx="77">
                  <c:v>4.4764258270580113</c:v>
                </c:pt>
                <c:pt idx="78">
                  <c:v>4.4601006545388451</c:v>
                </c:pt>
                <c:pt idx="79">
                  <c:v>4.4468477101558088</c:v>
                </c:pt>
                <c:pt idx="80">
                  <c:v>4.4596035518362367</c:v>
                </c:pt>
                <c:pt idx="81">
                  <c:v>4.4431690757961162</c:v>
                </c:pt>
                <c:pt idx="82">
                  <c:v>4.4436384311664545</c:v>
                </c:pt>
                <c:pt idx="83">
                  <c:v>4.4550429140790762</c:v>
                </c:pt>
                <c:pt idx="84">
                  <c:v>4.4367826249931577</c:v>
                </c:pt>
                <c:pt idx="85">
                  <c:v>4.441805069695703</c:v>
                </c:pt>
                <c:pt idx="86">
                  <c:v>4.4442946776752024</c:v>
                </c:pt>
                <c:pt idx="87">
                  <c:v>4.4308648432814586</c:v>
                </c:pt>
                <c:pt idx="88">
                  <c:v>4.4296069527032831</c:v>
                </c:pt>
                <c:pt idx="89">
                  <c:v>4.4395537329431392</c:v>
                </c:pt>
                <c:pt idx="90">
                  <c:v>4.4184835904314239</c:v>
                </c:pt>
                <c:pt idx="91">
                  <c:v>4.4260881468360544</c:v>
                </c:pt>
                <c:pt idx="92">
                  <c:v>4.4342015143775626</c:v>
                </c:pt>
                <c:pt idx="93">
                  <c:v>4.4158910775027795</c:v>
                </c:pt>
                <c:pt idx="94">
                  <c:v>4.4142043002983424</c:v>
                </c:pt>
                <c:pt idx="95">
                  <c:v>4.4228687754332547</c:v>
                </c:pt>
                <c:pt idx="96">
                  <c:v>4.4172889687537378</c:v>
                </c:pt>
                <c:pt idx="97">
                  <c:v>4.4119730576853229</c:v>
                </c:pt>
                <c:pt idx="98">
                  <c:v>4.414806279501013</c:v>
                </c:pt>
                <c:pt idx="99">
                  <c:v>4.4048679116895908</c:v>
                </c:pt>
                <c:pt idx="100">
                  <c:v>4.40212376240064</c:v>
                </c:pt>
                <c:pt idx="101">
                  <c:v>4.4061823788044281</c:v>
                </c:pt>
                <c:pt idx="102">
                  <c:v>4.4000023459279562</c:v>
                </c:pt>
                <c:pt idx="103">
                  <c:v>4.3953089160785881</c:v>
                </c:pt>
                <c:pt idx="104">
                  <c:v>4.4042006217013547</c:v>
                </c:pt>
                <c:pt idx="105">
                  <c:v>4.3949242442359875</c:v>
                </c:pt>
                <c:pt idx="106">
                  <c:v>4.3840665380759454</c:v>
                </c:pt>
                <c:pt idx="107">
                  <c:v>4.3957980061633926</c:v>
                </c:pt>
                <c:pt idx="108">
                  <c:v>4.3878523527630433</c:v>
                </c:pt>
                <c:pt idx="109">
                  <c:v>4.3879945695410321</c:v>
                </c:pt>
                <c:pt idx="110">
                  <c:v>4.3854275148051309</c:v>
                </c:pt>
                <c:pt idx="111">
                  <c:v>4.3761753227178337</c:v>
                </c:pt>
                <c:pt idx="112">
                  <c:v>4.3704760795442938</c:v>
                </c:pt>
                <c:pt idx="113">
                  <c:v>4.3805187580704299</c:v>
                </c:pt>
                <c:pt idx="114">
                  <c:v>4.3696054340843498</c:v>
                </c:pt>
                <c:pt idx="115">
                  <c:v>4.3711048219315094</c:v>
                </c:pt>
                <c:pt idx="116">
                  <c:v>4.3766681858105292</c:v>
                </c:pt>
                <c:pt idx="117">
                  <c:v>4.3673186409296916</c:v>
                </c:pt>
                <c:pt idx="118">
                  <c:v>4.3699946616084278</c:v>
                </c:pt>
                <c:pt idx="119">
                  <c:v>3.9771746760201876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4D2-4D27-8C37-FE0C744D2EA4}"/>
            </c:ext>
          </c:extLst>
        </c:ser>
        <c:ser>
          <c:idx val="1"/>
          <c:order val="1"/>
          <c:tx>
            <c:strRef>
              <c:f>'Cal7103-site-dist-ALL-6-mers'!$H$1</c:f>
              <c:strCache>
                <c:ptCount val="1"/>
                <c:pt idx="0">
                  <c:v>Log GGCGCC</c:v>
                </c:pt>
              </c:strCache>
            </c:strRef>
          </c:tx>
          <c:spPr>
            <a:ln w="25400" cap="rnd">
              <a:solidFill>
                <a:srgbClr val="0033CC"/>
              </a:solidFill>
              <a:round/>
            </a:ln>
            <a:effectLst/>
          </c:spPr>
          <c:marker>
            <c:symbol val="none"/>
          </c:marker>
          <c:xVal>
            <c:numRef>
              <c:f>'Cal7103-site-dist-ALL-6-mers'!$A$2:$A$121</c:f>
              <c:numCache>
                <c:formatCode>General</c:formatCode>
                <c:ptCount val="120"/>
                <c:pt idx="0">
                  <c:v>12</c:v>
                </c:pt>
                <c:pt idx="1">
                  <c:v>22</c:v>
                </c:pt>
                <c:pt idx="2">
                  <c:v>32</c:v>
                </c:pt>
                <c:pt idx="3">
                  <c:v>42</c:v>
                </c:pt>
                <c:pt idx="4">
                  <c:v>52</c:v>
                </c:pt>
                <c:pt idx="5">
                  <c:v>62</c:v>
                </c:pt>
                <c:pt idx="6">
                  <c:v>72</c:v>
                </c:pt>
                <c:pt idx="7">
                  <c:v>82</c:v>
                </c:pt>
                <c:pt idx="8">
                  <c:v>92</c:v>
                </c:pt>
                <c:pt idx="9">
                  <c:v>102</c:v>
                </c:pt>
                <c:pt idx="10">
                  <c:v>112</c:v>
                </c:pt>
                <c:pt idx="11">
                  <c:v>122</c:v>
                </c:pt>
                <c:pt idx="12">
                  <c:v>132</c:v>
                </c:pt>
                <c:pt idx="13">
                  <c:v>142</c:v>
                </c:pt>
                <c:pt idx="14">
                  <c:v>152</c:v>
                </c:pt>
                <c:pt idx="15">
                  <c:v>162</c:v>
                </c:pt>
                <c:pt idx="16">
                  <c:v>172</c:v>
                </c:pt>
                <c:pt idx="17">
                  <c:v>182</c:v>
                </c:pt>
                <c:pt idx="18">
                  <c:v>192</c:v>
                </c:pt>
                <c:pt idx="19">
                  <c:v>202</c:v>
                </c:pt>
                <c:pt idx="20">
                  <c:v>212</c:v>
                </c:pt>
                <c:pt idx="21">
                  <c:v>222</c:v>
                </c:pt>
                <c:pt idx="22">
                  <c:v>232</c:v>
                </c:pt>
                <c:pt idx="23">
                  <c:v>242</c:v>
                </c:pt>
                <c:pt idx="24">
                  <c:v>252</c:v>
                </c:pt>
                <c:pt idx="25">
                  <c:v>262</c:v>
                </c:pt>
                <c:pt idx="26">
                  <c:v>272</c:v>
                </c:pt>
                <c:pt idx="27">
                  <c:v>282</c:v>
                </c:pt>
                <c:pt idx="28">
                  <c:v>292</c:v>
                </c:pt>
                <c:pt idx="29">
                  <c:v>302</c:v>
                </c:pt>
                <c:pt idx="30">
                  <c:v>312</c:v>
                </c:pt>
                <c:pt idx="31">
                  <c:v>322</c:v>
                </c:pt>
                <c:pt idx="32">
                  <c:v>332</c:v>
                </c:pt>
                <c:pt idx="33">
                  <c:v>342</c:v>
                </c:pt>
                <c:pt idx="34">
                  <c:v>352</c:v>
                </c:pt>
                <c:pt idx="35">
                  <c:v>362</c:v>
                </c:pt>
                <c:pt idx="36">
                  <c:v>372</c:v>
                </c:pt>
                <c:pt idx="37">
                  <c:v>382</c:v>
                </c:pt>
                <c:pt idx="38">
                  <c:v>392</c:v>
                </c:pt>
                <c:pt idx="39">
                  <c:v>402</c:v>
                </c:pt>
                <c:pt idx="40">
                  <c:v>412</c:v>
                </c:pt>
                <c:pt idx="41">
                  <c:v>422</c:v>
                </c:pt>
                <c:pt idx="42">
                  <c:v>432</c:v>
                </c:pt>
                <c:pt idx="43">
                  <c:v>442</c:v>
                </c:pt>
                <c:pt idx="44">
                  <c:v>452</c:v>
                </c:pt>
                <c:pt idx="45">
                  <c:v>462</c:v>
                </c:pt>
                <c:pt idx="46">
                  <c:v>472</c:v>
                </c:pt>
                <c:pt idx="47">
                  <c:v>482</c:v>
                </c:pt>
                <c:pt idx="48">
                  <c:v>492</c:v>
                </c:pt>
                <c:pt idx="49">
                  <c:v>502</c:v>
                </c:pt>
                <c:pt idx="50">
                  <c:v>512</c:v>
                </c:pt>
                <c:pt idx="51">
                  <c:v>522</c:v>
                </c:pt>
                <c:pt idx="52">
                  <c:v>532</c:v>
                </c:pt>
                <c:pt idx="53">
                  <c:v>542</c:v>
                </c:pt>
                <c:pt idx="54">
                  <c:v>552</c:v>
                </c:pt>
                <c:pt idx="55">
                  <c:v>562</c:v>
                </c:pt>
                <c:pt idx="56">
                  <c:v>572</c:v>
                </c:pt>
                <c:pt idx="57">
                  <c:v>582</c:v>
                </c:pt>
                <c:pt idx="58">
                  <c:v>592</c:v>
                </c:pt>
                <c:pt idx="59">
                  <c:v>602</c:v>
                </c:pt>
                <c:pt idx="60">
                  <c:v>612</c:v>
                </c:pt>
                <c:pt idx="61">
                  <c:v>622</c:v>
                </c:pt>
                <c:pt idx="62">
                  <c:v>632</c:v>
                </c:pt>
                <c:pt idx="63">
                  <c:v>642</c:v>
                </c:pt>
                <c:pt idx="64">
                  <c:v>652</c:v>
                </c:pt>
                <c:pt idx="65">
                  <c:v>662</c:v>
                </c:pt>
                <c:pt idx="66">
                  <c:v>672</c:v>
                </c:pt>
                <c:pt idx="67">
                  <c:v>682</c:v>
                </c:pt>
                <c:pt idx="68">
                  <c:v>692</c:v>
                </c:pt>
                <c:pt idx="69">
                  <c:v>702</c:v>
                </c:pt>
                <c:pt idx="70">
                  <c:v>712</c:v>
                </c:pt>
                <c:pt idx="71">
                  <c:v>722</c:v>
                </c:pt>
                <c:pt idx="72">
                  <c:v>732</c:v>
                </c:pt>
                <c:pt idx="73">
                  <c:v>742</c:v>
                </c:pt>
                <c:pt idx="74">
                  <c:v>752</c:v>
                </c:pt>
                <c:pt idx="75">
                  <c:v>762</c:v>
                </c:pt>
                <c:pt idx="76">
                  <c:v>772</c:v>
                </c:pt>
                <c:pt idx="77">
                  <c:v>782</c:v>
                </c:pt>
                <c:pt idx="78">
                  <c:v>792</c:v>
                </c:pt>
                <c:pt idx="79">
                  <c:v>802</c:v>
                </c:pt>
                <c:pt idx="80">
                  <c:v>812</c:v>
                </c:pt>
                <c:pt idx="81">
                  <c:v>822</c:v>
                </c:pt>
                <c:pt idx="82">
                  <c:v>832</c:v>
                </c:pt>
                <c:pt idx="83">
                  <c:v>842</c:v>
                </c:pt>
                <c:pt idx="84">
                  <c:v>852</c:v>
                </c:pt>
                <c:pt idx="85">
                  <c:v>862</c:v>
                </c:pt>
                <c:pt idx="86">
                  <c:v>872</c:v>
                </c:pt>
                <c:pt idx="87">
                  <c:v>882</c:v>
                </c:pt>
                <c:pt idx="88">
                  <c:v>892</c:v>
                </c:pt>
                <c:pt idx="89">
                  <c:v>902</c:v>
                </c:pt>
                <c:pt idx="90">
                  <c:v>912</c:v>
                </c:pt>
                <c:pt idx="91">
                  <c:v>922</c:v>
                </c:pt>
                <c:pt idx="92">
                  <c:v>932</c:v>
                </c:pt>
                <c:pt idx="93">
                  <c:v>942</c:v>
                </c:pt>
                <c:pt idx="94">
                  <c:v>952</c:v>
                </c:pt>
                <c:pt idx="95">
                  <c:v>962</c:v>
                </c:pt>
                <c:pt idx="96">
                  <c:v>972</c:v>
                </c:pt>
                <c:pt idx="97">
                  <c:v>982</c:v>
                </c:pt>
                <c:pt idx="98">
                  <c:v>992</c:v>
                </c:pt>
                <c:pt idx="99">
                  <c:v>1002</c:v>
                </c:pt>
                <c:pt idx="100">
                  <c:v>1012</c:v>
                </c:pt>
                <c:pt idx="101">
                  <c:v>1022</c:v>
                </c:pt>
                <c:pt idx="102">
                  <c:v>1032</c:v>
                </c:pt>
                <c:pt idx="103">
                  <c:v>1042</c:v>
                </c:pt>
                <c:pt idx="104">
                  <c:v>1052</c:v>
                </c:pt>
                <c:pt idx="105">
                  <c:v>1062</c:v>
                </c:pt>
                <c:pt idx="106">
                  <c:v>1072</c:v>
                </c:pt>
                <c:pt idx="107">
                  <c:v>1082</c:v>
                </c:pt>
                <c:pt idx="108">
                  <c:v>1092</c:v>
                </c:pt>
                <c:pt idx="109">
                  <c:v>1102</c:v>
                </c:pt>
                <c:pt idx="110">
                  <c:v>1112</c:v>
                </c:pt>
                <c:pt idx="111">
                  <c:v>1122</c:v>
                </c:pt>
                <c:pt idx="112">
                  <c:v>1132</c:v>
                </c:pt>
                <c:pt idx="113">
                  <c:v>1142</c:v>
                </c:pt>
                <c:pt idx="114">
                  <c:v>1152</c:v>
                </c:pt>
                <c:pt idx="115">
                  <c:v>1162</c:v>
                </c:pt>
                <c:pt idx="116">
                  <c:v>1172</c:v>
                </c:pt>
                <c:pt idx="117">
                  <c:v>1182</c:v>
                </c:pt>
                <c:pt idx="118">
                  <c:v>1192</c:v>
                </c:pt>
                <c:pt idx="119">
                  <c:v>1202</c:v>
                </c:pt>
              </c:numCache>
            </c:numRef>
          </c:xVal>
          <c:yVal>
            <c:numRef>
              <c:f>'Cal7103-site-dist-ALL-6-mers'!$H$2:$H$121</c:f>
              <c:numCache>
                <c:formatCode>General</c:formatCode>
                <c:ptCount val="120"/>
                <c:pt idx="0">
                  <c:v>1.4771212547196624</c:v>
                </c:pt>
                <c:pt idx="1">
                  <c:v>2.2944662261615929</c:v>
                </c:pt>
                <c:pt idx="2">
                  <c:v>2.3765769570565118</c:v>
                </c:pt>
                <c:pt idx="3">
                  <c:v>2.3404441148401185</c:v>
                </c:pt>
                <c:pt idx="4">
                  <c:v>2.3483048630481607</c:v>
                </c:pt>
                <c:pt idx="5">
                  <c:v>2.4149733479708178</c:v>
                </c:pt>
                <c:pt idx="6">
                  <c:v>2.4502491083193609</c:v>
                </c:pt>
                <c:pt idx="7">
                  <c:v>2.374748346010104</c:v>
                </c:pt>
                <c:pt idx="8">
                  <c:v>2.4563660331290431</c:v>
                </c:pt>
                <c:pt idx="9">
                  <c:v>2.4440447959180762</c:v>
                </c:pt>
                <c:pt idx="10">
                  <c:v>2.4727564493172123</c:v>
                </c:pt>
                <c:pt idx="11">
                  <c:v>2.403120521175818</c:v>
                </c:pt>
                <c:pt idx="12">
                  <c:v>2.4487063199050798</c:v>
                </c:pt>
                <c:pt idx="13">
                  <c:v>2.469822015978163</c:v>
                </c:pt>
                <c:pt idx="14">
                  <c:v>2.330413773349191</c:v>
                </c:pt>
                <c:pt idx="15">
                  <c:v>2.3560258571931225</c:v>
                </c:pt>
                <c:pt idx="16">
                  <c:v>2.3838153659804311</c:v>
                </c:pt>
                <c:pt idx="17">
                  <c:v>2.374748346010104</c:v>
                </c:pt>
                <c:pt idx="18">
                  <c:v>2.3802112417116059</c:v>
                </c:pt>
                <c:pt idx="19">
                  <c:v>2.2900346113625178</c:v>
                </c:pt>
                <c:pt idx="20">
                  <c:v>2.3710678622717363</c:v>
                </c:pt>
                <c:pt idx="21">
                  <c:v>2.3096301674258988</c:v>
                </c:pt>
                <c:pt idx="22">
                  <c:v>2.369215857410143</c:v>
                </c:pt>
                <c:pt idx="23">
                  <c:v>2.3463529744506388</c:v>
                </c:pt>
                <c:pt idx="24">
                  <c:v>2.3222192947339191</c:v>
                </c:pt>
                <c:pt idx="25">
                  <c:v>2.2922560713564759</c:v>
                </c:pt>
                <c:pt idx="26">
                  <c:v>2.3096301674258988</c:v>
                </c:pt>
                <c:pt idx="27">
                  <c:v>2.3117538610557542</c:v>
                </c:pt>
                <c:pt idx="28">
                  <c:v>2.2479732663618068</c:v>
                </c:pt>
                <c:pt idx="29">
                  <c:v>2.3324384599156054</c:v>
                </c:pt>
                <c:pt idx="30">
                  <c:v>2.2174839442139063</c:v>
                </c:pt>
                <c:pt idx="31">
                  <c:v>2.2304489213782741</c:v>
                </c:pt>
                <c:pt idx="32">
                  <c:v>2.2504200023088941</c:v>
                </c:pt>
                <c:pt idx="33">
                  <c:v>2.2764618041732443</c:v>
                </c:pt>
                <c:pt idx="34">
                  <c:v>2.2576785748691846</c:v>
                </c:pt>
                <c:pt idx="35">
                  <c:v>2.2833012287035497</c:v>
                </c:pt>
                <c:pt idx="36">
                  <c:v>2.2278867046136734</c:v>
                </c:pt>
                <c:pt idx="37">
                  <c:v>2.1702617153949575</c:v>
                </c:pt>
                <c:pt idx="38">
                  <c:v>2.3031960574204891</c:v>
                </c:pt>
                <c:pt idx="39">
                  <c:v>2.1367205671564067</c:v>
                </c:pt>
                <c:pt idx="40">
                  <c:v>2.1789769472931693</c:v>
                </c:pt>
                <c:pt idx="41">
                  <c:v>2.1789769472931693</c:v>
                </c:pt>
                <c:pt idx="42">
                  <c:v>2.1613680022349748</c:v>
                </c:pt>
                <c:pt idx="43">
                  <c:v>2.1105897102992488</c:v>
                </c:pt>
                <c:pt idx="44">
                  <c:v>2.1846914308175989</c:v>
                </c:pt>
                <c:pt idx="45">
                  <c:v>2.1238516409670858</c:v>
                </c:pt>
                <c:pt idx="46">
                  <c:v>2.1038037209559568</c:v>
                </c:pt>
                <c:pt idx="47">
                  <c:v>2.1846914308175989</c:v>
                </c:pt>
                <c:pt idx="48">
                  <c:v>2.1398790864012365</c:v>
                </c:pt>
                <c:pt idx="49">
                  <c:v>2.1958996524092336</c:v>
                </c:pt>
                <c:pt idx="50">
                  <c:v>2.1038037209559568</c:v>
                </c:pt>
                <c:pt idx="51">
                  <c:v>2.1105897102992488</c:v>
                </c:pt>
                <c:pt idx="52">
                  <c:v>2.0934216851622351</c:v>
                </c:pt>
                <c:pt idx="53">
                  <c:v>2.0934216851622351</c:v>
                </c:pt>
                <c:pt idx="54">
                  <c:v>2.0569048513364727</c:v>
                </c:pt>
                <c:pt idx="55">
                  <c:v>2.0606978403536118</c:v>
                </c:pt>
                <c:pt idx="56">
                  <c:v>2.1271047983648077</c:v>
                </c:pt>
                <c:pt idx="57">
                  <c:v>2.1139433523068369</c:v>
                </c:pt>
                <c:pt idx="58">
                  <c:v>2.0791812460476247</c:v>
                </c:pt>
                <c:pt idx="59">
                  <c:v>2.0718820073061255</c:v>
                </c:pt>
                <c:pt idx="60">
                  <c:v>2.0718820073061255</c:v>
                </c:pt>
                <c:pt idx="61">
                  <c:v>1.9867717342662448</c:v>
                </c:pt>
                <c:pt idx="62">
                  <c:v>2.0934216851622351</c:v>
                </c:pt>
                <c:pt idx="63">
                  <c:v>1.9493900066449128</c:v>
                </c:pt>
                <c:pt idx="64">
                  <c:v>1.9493900066449128</c:v>
                </c:pt>
                <c:pt idx="65">
                  <c:v>1.9777236052888478</c:v>
                </c:pt>
                <c:pt idx="66">
                  <c:v>1.9912260756924949</c:v>
                </c:pt>
                <c:pt idx="67">
                  <c:v>1.9444826721501687</c:v>
                </c:pt>
                <c:pt idx="68">
                  <c:v>1.9956351945975499</c:v>
                </c:pt>
                <c:pt idx="69">
                  <c:v>1.8976270912904414</c:v>
                </c:pt>
                <c:pt idx="70">
                  <c:v>1.9590413923210936</c:v>
                </c:pt>
                <c:pt idx="71">
                  <c:v>1.9590413923210936</c:v>
                </c:pt>
                <c:pt idx="72">
                  <c:v>1.9084850188786497</c:v>
                </c:pt>
                <c:pt idx="73">
                  <c:v>1.9590413923210936</c:v>
                </c:pt>
                <c:pt idx="74">
                  <c:v>1.8573324964312685</c:v>
                </c:pt>
                <c:pt idx="75">
                  <c:v>1.9493900066449128</c:v>
                </c:pt>
                <c:pt idx="76">
                  <c:v>1.9294189257142926</c:v>
                </c:pt>
                <c:pt idx="77">
                  <c:v>1.9637878273455553</c:v>
                </c:pt>
                <c:pt idx="78">
                  <c:v>1.9084850188786497</c:v>
                </c:pt>
                <c:pt idx="79">
                  <c:v>1.8750612633917001</c:v>
                </c:pt>
                <c:pt idx="80">
                  <c:v>1.8976270912904414</c:v>
                </c:pt>
                <c:pt idx="81">
                  <c:v>1.9637878273455553</c:v>
                </c:pt>
                <c:pt idx="82">
                  <c:v>1.8129133566428555</c:v>
                </c:pt>
                <c:pt idx="83">
                  <c:v>1.8976270912904414</c:v>
                </c:pt>
                <c:pt idx="84">
                  <c:v>1.7993405494535817</c:v>
                </c:pt>
                <c:pt idx="85">
                  <c:v>1.8692317197309762</c:v>
                </c:pt>
                <c:pt idx="86">
                  <c:v>1.8061799739838871</c:v>
                </c:pt>
                <c:pt idx="87">
                  <c:v>1.9084850188786497</c:v>
                </c:pt>
                <c:pt idx="88">
                  <c:v>1.8633228601204559</c:v>
                </c:pt>
                <c:pt idx="89">
                  <c:v>1.8512583487190752</c:v>
                </c:pt>
                <c:pt idx="90">
                  <c:v>1.8633228601204559</c:v>
                </c:pt>
                <c:pt idx="91">
                  <c:v>1.7634279935629373</c:v>
                </c:pt>
                <c:pt idx="92">
                  <c:v>1.8260748027008264</c:v>
                </c:pt>
                <c:pt idx="93">
                  <c:v>1.8260748027008264</c:v>
                </c:pt>
                <c:pt idx="94">
                  <c:v>1.7781512503836436</c:v>
                </c:pt>
                <c:pt idx="95">
                  <c:v>1.7781512503836436</c:v>
                </c:pt>
                <c:pt idx="96">
                  <c:v>1.7403626894942439</c:v>
                </c:pt>
                <c:pt idx="97">
                  <c:v>1.7853298350107671</c:v>
                </c:pt>
                <c:pt idx="98">
                  <c:v>1.7160033436347992</c:v>
                </c:pt>
                <c:pt idx="99">
                  <c:v>1.6812412373755872</c:v>
                </c:pt>
                <c:pt idx="100">
                  <c:v>1.6532125137753437</c:v>
                </c:pt>
                <c:pt idx="101">
                  <c:v>1.7403626894942439</c:v>
                </c:pt>
                <c:pt idx="102">
                  <c:v>1.7781512503836436</c:v>
                </c:pt>
                <c:pt idx="103">
                  <c:v>1.6232492903979006</c:v>
                </c:pt>
                <c:pt idx="104">
                  <c:v>1.6989700043360187</c:v>
                </c:pt>
                <c:pt idx="105">
                  <c:v>1.6627578316815741</c:v>
                </c:pt>
                <c:pt idx="106">
                  <c:v>1.6901960800285136</c:v>
                </c:pt>
                <c:pt idx="107">
                  <c:v>1.5910646070264991</c:v>
                </c:pt>
                <c:pt idx="108">
                  <c:v>1.6720978579357175</c:v>
                </c:pt>
                <c:pt idx="109">
                  <c:v>1.7160033436347992</c:v>
                </c:pt>
                <c:pt idx="110">
                  <c:v>1.4913616938342726</c:v>
                </c:pt>
                <c:pt idx="111">
                  <c:v>1.6720978579357175</c:v>
                </c:pt>
                <c:pt idx="112">
                  <c:v>1.4471580313422192</c:v>
                </c:pt>
                <c:pt idx="113">
                  <c:v>1.5440680443502757</c:v>
                </c:pt>
                <c:pt idx="114">
                  <c:v>1.6334684555795864</c:v>
                </c:pt>
                <c:pt idx="115">
                  <c:v>1.568201724066995</c:v>
                </c:pt>
                <c:pt idx="116">
                  <c:v>1.6232492903979006</c:v>
                </c:pt>
                <c:pt idx="117">
                  <c:v>1.5910646070264991</c:v>
                </c:pt>
                <c:pt idx="118">
                  <c:v>1.6812412373755872</c:v>
                </c:pt>
                <c:pt idx="119">
                  <c:v>1.2787536009528289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4D2-4D27-8C37-FE0C744D2EA4}"/>
            </c:ext>
          </c:extLst>
        </c:ser>
        <c:ser>
          <c:idx val="2"/>
          <c:order val="2"/>
          <c:tx>
            <c:strRef>
              <c:f>'Cal7103-site-dist-ALL-6-mers'!$J$1</c:f>
              <c:strCache>
                <c:ptCount val="1"/>
                <c:pt idx="0">
                  <c:v>predicted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'Cal7103-site-dist-ALL-6-mers'!$A$2:$A$121</c:f>
              <c:numCache>
                <c:formatCode>General</c:formatCode>
                <c:ptCount val="120"/>
                <c:pt idx="0">
                  <c:v>12</c:v>
                </c:pt>
                <c:pt idx="1">
                  <c:v>22</c:v>
                </c:pt>
                <c:pt idx="2">
                  <c:v>32</c:v>
                </c:pt>
                <c:pt idx="3">
                  <c:v>42</c:v>
                </c:pt>
                <c:pt idx="4">
                  <c:v>52</c:v>
                </c:pt>
                <c:pt idx="5">
                  <c:v>62</c:v>
                </c:pt>
                <c:pt idx="6">
                  <c:v>72</c:v>
                </c:pt>
                <c:pt idx="7">
                  <c:v>82</c:v>
                </c:pt>
                <c:pt idx="8">
                  <c:v>92</c:v>
                </c:pt>
                <c:pt idx="9">
                  <c:v>102</c:v>
                </c:pt>
                <c:pt idx="10">
                  <c:v>112</c:v>
                </c:pt>
                <c:pt idx="11">
                  <c:v>122</c:v>
                </c:pt>
                <c:pt idx="12">
                  <c:v>132</c:v>
                </c:pt>
                <c:pt idx="13">
                  <c:v>142</c:v>
                </c:pt>
                <c:pt idx="14">
                  <c:v>152</c:v>
                </c:pt>
                <c:pt idx="15">
                  <c:v>162</c:v>
                </c:pt>
                <c:pt idx="16">
                  <c:v>172</c:v>
                </c:pt>
                <c:pt idx="17">
                  <c:v>182</c:v>
                </c:pt>
                <c:pt idx="18">
                  <c:v>192</c:v>
                </c:pt>
                <c:pt idx="19">
                  <c:v>202</c:v>
                </c:pt>
                <c:pt idx="20">
                  <c:v>212</c:v>
                </c:pt>
                <c:pt idx="21">
                  <c:v>222</c:v>
                </c:pt>
                <c:pt idx="22">
                  <c:v>232</c:v>
                </c:pt>
                <c:pt idx="23">
                  <c:v>242</c:v>
                </c:pt>
                <c:pt idx="24">
                  <c:v>252</c:v>
                </c:pt>
                <c:pt idx="25">
                  <c:v>262</c:v>
                </c:pt>
                <c:pt idx="26">
                  <c:v>272</c:v>
                </c:pt>
                <c:pt idx="27">
                  <c:v>282</c:v>
                </c:pt>
                <c:pt idx="28">
                  <c:v>292</c:v>
                </c:pt>
                <c:pt idx="29">
                  <c:v>302</c:v>
                </c:pt>
                <c:pt idx="30">
                  <c:v>312</c:v>
                </c:pt>
                <c:pt idx="31">
                  <c:v>322</c:v>
                </c:pt>
                <c:pt idx="32">
                  <c:v>332</c:v>
                </c:pt>
                <c:pt idx="33">
                  <c:v>342</c:v>
                </c:pt>
                <c:pt idx="34">
                  <c:v>352</c:v>
                </c:pt>
                <c:pt idx="35">
                  <c:v>362</c:v>
                </c:pt>
                <c:pt idx="36">
                  <c:v>372</c:v>
                </c:pt>
                <c:pt idx="37">
                  <c:v>382</c:v>
                </c:pt>
                <c:pt idx="38">
                  <c:v>392</c:v>
                </c:pt>
                <c:pt idx="39">
                  <c:v>402</c:v>
                </c:pt>
                <c:pt idx="40">
                  <c:v>412</c:v>
                </c:pt>
                <c:pt idx="41">
                  <c:v>422</c:v>
                </c:pt>
                <c:pt idx="42">
                  <c:v>432</c:v>
                </c:pt>
                <c:pt idx="43">
                  <c:v>442</c:v>
                </c:pt>
                <c:pt idx="44">
                  <c:v>452</c:v>
                </c:pt>
                <c:pt idx="45">
                  <c:v>462</c:v>
                </c:pt>
                <c:pt idx="46">
                  <c:v>472</c:v>
                </c:pt>
                <c:pt idx="47">
                  <c:v>482</c:v>
                </c:pt>
                <c:pt idx="48">
                  <c:v>492</c:v>
                </c:pt>
                <c:pt idx="49">
                  <c:v>502</c:v>
                </c:pt>
                <c:pt idx="50">
                  <c:v>512</c:v>
                </c:pt>
                <c:pt idx="51">
                  <c:v>522</c:v>
                </c:pt>
                <c:pt idx="52">
                  <c:v>532</c:v>
                </c:pt>
                <c:pt idx="53">
                  <c:v>542</c:v>
                </c:pt>
                <c:pt idx="54">
                  <c:v>552</c:v>
                </c:pt>
                <c:pt idx="55">
                  <c:v>562</c:v>
                </c:pt>
                <c:pt idx="56">
                  <c:v>572</c:v>
                </c:pt>
                <c:pt idx="57">
                  <c:v>582</c:v>
                </c:pt>
                <c:pt idx="58">
                  <c:v>592</c:v>
                </c:pt>
                <c:pt idx="59">
                  <c:v>602</c:v>
                </c:pt>
                <c:pt idx="60">
                  <c:v>612</c:v>
                </c:pt>
                <c:pt idx="61">
                  <c:v>622</c:v>
                </c:pt>
                <c:pt idx="62">
                  <c:v>632</c:v>
                </c:pt>
                <c:pt idx="63">
                  <c:v>642</c:v>
                </c:pt>
                <c:pt idx="64">
                  <c:v>652</c:v>
                </c:pt>
                <c:pt idx="65">
                  <c:v>662</c:v>
                </c:pt>
                <c:pt idx="66">
                  <c:v>672</c:v>
                </c:pt>
                <c:pt idx="67">
                  <c:v>682</c:v>
                </c:pt>
                <c:pt idx="68">
                  <c:v>692</c:v>
                </c:pt>
                <c:pt idx="69">
                  <c:v>702</c:v>
                </c:pt>
                <c:pt idx="70">
                  <c:v>712</c:v>
                </c:pt>
                <c:pt idx="71">
                  <c:v>722</c:v>
                </c:pt>
                <c:pt idx="72">
                  <c:v>732</c:v>
                </c:pt>
                <c:pt idx="73">
                  <c:v>742</c:v>
                </c:pt>
                <c:pt idx="74">
                  <c:v>752</c:v>
                </c:pt>
                <c:pt idx="75">
                  <c:v>762</c:v>
                </c:pt>
                <c:pt idx="76">
                  <c:v>772</c:v>
                </c:pt>
                <c:pt idx="77">
                  <c:v>782</c:v>
                </c:pt>
                <c:pt idx="78">
                  <c:v>792</c:v>
                </c:pt>
                <c:pt idx="79">
                  <c:v>802</c:v>
                </c:pt>
                <c:pt idx="80">
                  <c:v>812</c:v>
                </c:pt>
                <c:pt idx="81">
                  <c:v>822</c:v>
                </c:pt>
                <c:pt idx="82">
                  <c:v>832</c:v>
                </c:pt>
                <c:pt idx="83">
                  <c:v>842</c:v>
                </c:pt>
                <c:pt idx="84">
                  <c:v>852</c:v>
                </c:pt>
                <c:pt idx="85">
                  <c:v>862</c:v>
                </c:pt>
                <c:pt idx="86">
                  <c:v>872</c:v>
                </c:pt>
                <c:pt idx="87">
                  <c:v>882</c:v>
                </c:pt>
                <c:pt idx="88">
                  <c:v>892</c:v>
                </c:pt>
                <c:pt idx="89">
                  <c:v>902</c:v>
                </c:pt>
                <c:pt idx="90">
                  <c:v>912</c:v>
                </c:pt>
                <c:pt idx="91">
                  <c:v>922</c:v>
                </c:pt>
                <c:pt idx="92">
                  <c:v>932</c:v>
                </c:pt>
                <c:pt idx="93">
                  <c:v>942</c:v>
                </c:pt>
                <c:pt idx="94">
                  <c:v>952</c:v>
                </c:pt>
                <c:pt idx="95">
                  <c:v>962</c:v>
                </c:pt>
                <c:pt idx="96">
                  <c:v>972</c:v>
                </c:pt>
                <c:pt idx="97">
                  <c:v>982</c:v>
                </c:pt>
                <c:pt idx="98">
                  <c:v>992</c:v>
                </c:pt>
                <c:pt idx="99">
                  <c:v>1002</c:v>
                </c:pt>
                <c:pt idx="100">
                  <c:v>1012</c:v>
                </c:pt>
                <c:pt idx="101">
                  <c:v>1022</c:v>
                </c:pt>
                <c:pt idx="102">
                  <c:v>1032</c:v>
                </c:pt>
                <c:pt idx="103">
                  <c:v>1042</c:v>
                </c:pt>
                <c:pt idx="104">
                  <c:v>1052</c:v>
                </c:pt>
                <c:pt idx="105">
                  <c:v>1062</c:v>
                </c:pt>
                <c:pt idx="106">
                  <c:v>1072</c:v>
                </c:pt>
                <c:pt idx="107">
                  <c:v>1082</c:v>
                </c:pt>
                <c:pt idx="108">
                  <c:v>1092</c:v>
                </c:pt>
                <c:pt idx="109">
                  <c:v>1102</c:v>
                </c:pt>
                <c:pt idx="110">
                  <c:v>1112</c:v>
                </c:pt>
                <c:pt idx="111">
                  <c:v>1122</c:v>
                </c:pt>
                <c:pt idx="112">
                  <c:v>1132</c:v>
                </c:pt>
                <c:pt idx="113">
                  <c:v>1142</c:v>
                </c:pt>
                <c:pt idx="114">
                  <c:v>1152</c:v>
                </c:pt>
                <c:pt idx="115">
                  <c:v>1162</c:v>
                </c:pt>
                <c:pt idx="116">
                  <c:v>1172</c:v>
                </c:pt>
                <c:pt idx="117">
                  <c:v>1182</c:v>
                </c:pt>
                <c:pt idx="118">
                  <c:v>1192</c:v>
                </c:pt>
                <c:pt idx="119">
                  <c:v>1202</c:v>
                </c:pt>
              </c:numCache>
            </c:numRef>
          </c:xVal>
          <c:yVal>
            <c:numRef>
              <c:f>'Cal7103-site-dist-ALL-6-mers'!$J$2:$J$121</c:f>
              <c:numCache>
                <c:formatCode>General</c:formatCode>
                <c:ptCount val="120"/>
                <c:pt idx="0">
                  <c:v>2.428275660236705</c:v>
                </c:pt>
                <c:pt idx="1">
                  <c:v>2.4216026325706572</c:v>
                </c:pt>
                <c:pt idx="2">
                  <c:v>2.4149296049046094</c:v>
                </c:pt>
                <c:pt idx="3">
                  <c:v>2.4082565772385616</c:v>
                </c:pt>
                <c:pt idx="4">
                  <c:v>2.4015835495725137</c:v>
                </c:pt>
                <c:pt idx="5">
                  <c:v>2.3949105219064659</c:v>
                </c:pt>
                <c:pt idx="6">
                  <c:v>2.3882374942404181</c:v>
                </c:pt>
                <c:pt idx="7">
                  <c:v>2.3815644665743703</c:v>
                </c:pt>
                <c:pt idx="8">
                  <c:v>2.3748914389083224</c:v>
                </c:pt>
                <c:pt idx="9">
                  <c:v>2.3682184112422742</c:v>
                </c:pt>
                <c:pt idx="10">
                  <c:v>2.3615453835762263</c:v>
                </c:pt>
                <c:pt idx="11">
                  <c:v>2.3548723559101785</c:v>
                </c:pt>
                <c:pt idx="12">
                  <c:v>2.3481993282441307</c:v>
                </c:pt>
                <c:pt idx="13">
                  <c:v>2.3415263005780829</c:v>
                </c:pt>
                <c:pt idx="14">
                  <c:v>2.334853272912035</c:v>
                </c:pt>
                <c:pt idx="15">
                  <c:v>2.3281802452459872</c:v>
                </c:pt>
                <c:pt idx="16">
                  <c:v>2.3215072175799394</c:v>
                </c:pt>
                <c:pt idx="17">
                  <c:v>2.3148341899138916</c:v>
                </c:pt>
                <c:pt idx="18">
                  <c:v>2.3081611622478437</c:v>
                </c:pt>
                <c:pt idx="19">
                  <c:v>2.3014881345817959</c:v>
                </c:pt>
                <c:pt idx="20">
                  <c:v>2.2948151069157481</c:v>
                </c:pt>
                <c:pt idx="21">
                  <c:v>2.2881420792496998</c:v>
                </c:pt>
                <c:pt idx="22">
                  <c:v>2.281469051583652</c:v>
                </c:pt>
                <c:pt idx="23">
                  <c:v>2.2747960239176042</c:v>
                </c:pt>
                <c:pt idx="24">
                  <c:v>2.2681229962515563</c:v>
                </c:pt>
                <c:pt idx="25">
                  <c:v>2.2614499685855085</c:v>
                </c:pt>
                <c:pt idx="26">
                  <c:v>2.2547769409194607</c:v>
                </c:pt>
                <c:pt idx="27">
                  <c:v>2.2481039132534129</c:v>
                </c:pt>
                <c:pt idx="28">
                  <c:v>2.241430885587365</c:v>
                </c:pt>
                <c:pt idx="29">
                  <c:v>2.2347578579213172</c:v>
                </c:pt>
                <c:pt idx="30">
                  <c:v>2.2280848302552694</c:v>
                </c:pt>
                <c:pt idx="31">
                  <c:v>2.2214118025892216</c:v>
                </c:pt>
                <c:pt idx="32">
                  <c:v>2.2147387749231733</c:v>
                </c:pt>
                <c:pt idx="33">
                  <c:v>2.2080657472571255</c:v>
                </c:pt>
                <c:pt idx="34">
                  <c:v>2.2013927195910776</c:v>
                </c:pt>
                <c:pt idx="35">
                  <c:v>2.1947196919250298</c:v>
                </c:pt>
                <c:pt idx="36">
                  <c:v>2.188046664258982</c:v>
                </c:pt>
                <c:pt idx="37">
                  <c:v>2.1813736365929342</c:v>
                </c:pt>
                <c:pt idx="38">
                  <c:v>2.1747006089268863</c:v>
                </c:pt>
                <c:pt idx="39">
                  <c:v>2.1680275812608385</c:v>
                </c:pt>
                <c:pt idx="40">
                  <c:v>2.1613545535947907</c:v>
                </c:pt>
                <c:pt idx="41">
                  <c:v>2.1546815259287428</c:v>
                </c:pt>
                <c:pt idx="42">
                  <c:v>2.148008498262695</c:v>
                </c:pt>
                <c:pt idx="43">
                  <c:v>2.1413354705966468</c:v>
                </c:pt>
                <c:pt idx="44">
                  <c:v>2.1346624429305989</c:v>
                </c:pt>
                <c:pt idx="45">
                  <c:v>2.1279894152645511</c:v>
                </c:pt>
                <c:pt idx="46">
                  <c:v>2.1213163875985033</c:v>
                </c:pt>
                <c:pt idx="47">
                  <c:v>2.1146433599324554</c:v>
                </c:pt>
                <c:pt idx="48">
                  <c:v>2.1079703322664076</c:v>
                </c:pt>
                <c:pt idx="49">
                  <c:v>2.1012973046003598</c:v>
                </c:pt>
                <c:pt idx="50">
                  <c:v>2.094624276934312</c:v>
                </c:pt>
                <c:pt idx="51">
                  <c:v>2.0879512492682641</c:v>
                </c:pt>
                <c:pt idx="52">
                  <c:v>2.0812782216022163</c:v>
                </c:pt>
                <c:pt idx="53">
                  <c:v>2.0746051939361685</c:v>
                </c:pt>
                <c:pt idx="54">
                  <c:v>2.0679321662701202</c:v>
                </c:pt>
                <c:pt idx="55">
                  <c:v>2.0612591386040724</c:v>
                </c:pt>
                <c:pt idx="56">
                  <c:v>2.0545861109380246</c:v>
                </c:pt>
                <c:pt idx="57">
                  <c:v>2.0479130832719767</c:v>
                </c:pt>
                <c:pt idx="58">
                  <c:v>2.0412400556059289</c:v>
                </c:pt>
                <c:pt idx="59">
                  <c:v>2.0345670279398811</c:v>
                </c:pt>
                <c:pt idx="60">
                  <c:v>2.0278940002738333</c:v>
                </c:pt>
                <c:pt idx="61">
                  <c:v>2.0212209726077854</c:v>
                </c:pt>
                <c:pt idx="62">
                  <c:v>2.0145479449417376</c:v>
                </c:pt>
                <c:pt idx="63">
                  <c:v>2.0078749172756898</c:v>
                </c:pt>
                <c:pt idx="64">
                  <c:v>2.001201889609642</c:v>
                </c:pt>
                <c:pt idx="65">
                  <c:v>1.9945288619435937</c:v>
                </c:pt>
                <c:pt idx="66">
                  <c:v>1.9878558342775459</c:v>
                </c:pt>
                <c:pt idx="67">
                  <c:v>1.981182806611498</c:v>
                </c:pt>
                <c:pt idx="68">
                  <c:v>1.9745097789454502</c:v>
                </c:pt>
                <c:pt idx="69">
                  <c:v>1.9678367512794024</c:v>
                </c:pt>
                <c:pt idx="70">
                  <c:v>1.9611637236133546</c:v>
                </c:pt>
                <c:pt idx="71">
                  <c:v>1.9544906959473067</c:v>
                </c:pt>
                <c:pt idx="72">
                  <c:v>1.9478176682812589</c:v>
                </c:pt>
                <c:pt idx="73">
                  <c:v>1.9411446406152111</c:v>
                </c:pt>
                <c:pt idx="74">
                  <c:v>1.9344716129491628</c:v>
                </c:pt>
                <c:pt idx="75">
                  <c:v>1.9277985852831154</c:v>
                </c:pt>
                <c:pt idx="76">
                  <c:v>1.9211255576170672</c:v>
                </c:pt>
                <c:pt idx="77">
                  <c:v>1.9144525299510193</c:v>
                </c:pt>
                <c:pt idx="78">
                  <c:v>1.9077795022849715</c:v>
                </c:pt>
                <c:pt idx="79">
                  <c:v>1.9011064746189237</c:v>
                </c:pt>
                <c:pt idx="80">
                  <c:v>1.8944334469528759</c:v>
                </c:pt>
                <c:pt idx="81">
                  <c:v>1.887760419286828</c:v>
                </c:pt>
                <c:pt idx="82">
                  <c:v>1.8810873916207802</c:v>
                </c:pt>
                <c:pt idx="83">
                  <c:v>1.8744143639547324</c:v>
                </c:pt>
                <c:pt idx="84">
                  <c:v>1.8677413362886846</c:v>
                </c:pt>
                <c:pt idx="85">
                  <c:v>1.8610683086226363</c:v>
                </c:pt>
                <c:pt idx="86">
                  <c:v>1.8543952809565889</c:v>
                </c:pt>
                <c:pt idx="87">
                  <c:v>1.8477222532905406</c:v>
                </c:pt>
                <c:pt idx="88">
                  <c:v>1.8410492256244928</c:v>
                </c:pt>
                <c:pt idx="89">
                  <c:v>1.834376197958445</c:v>
                </c:pt>
                <c:pt idx="90">
                  <c:v>1.8277031702923972</c:v>
                </c:pt>
                <c:pt idx="91">
                  <c:v>1.8210301426263493</c:v>
                </c:pt>
                <c:pt idx="92">
                  <c:v>1.8143571149603015</c:v>
                </c:pt>
                <c:pt idx="93">
                  <c:v>1.8076840872942537</c:v>
                </c:pt>
                <c:pt idx="94">
                  <c:v>1.8010110596282058</c:v>
                </c:pt>
                <c:pt idx="95">
                  <c:v>1.794338031962158</c:v>
                </c:pt>
                <c:pt idx="96">
                  <c:v>1.7876650042961097</c:v>
                </c:pt>
                <c:pt idx="97">
                  <c:v>1.7809919766300624</c:v>
                </c:pt>
                <c:pt idx="98">
                  <c:v>1.7743189489640141</c:v>
                </c:pt>
                <c:pt idx="99">
                  <c:v>1.7676459212979663</c:v>
                </c:pt>
                <c:pt idx="100">
                  <c:v>1.7609728936319184</c:v>
                </c:pt>
                <c:pt idx="101">
                  <c:v>1.7542998659658706</c:v>
                </c:pt>
                <c:pt idx="102">
                  <c:v>1.7476268382998228</c:v>
                </c:pt>
                <c:pt idx="103">
                  <c:v>1.740953810633775</c:v>
                </c:pt>
                <c:pt idx="104">
                  <c:v>1.7342807829677271</c:v>
                </c:pt>
                <c:pt idx="105">
                  <c:v>1.7276077553016793</c:v>
                </c:pt>
                <c:pt idx="106">
                  <c:v>1.7209347276356315</c:v>
                </c:pt>
                <c:pt idx="107">
                  <c:v>1.7142616999695832</c:v>
                </c:pt>
                <c:pt idx="108">
                  <c:v>1.7075886723035358</c:v>
                </c:pt>
                <c:pt idx="109">
                  <c:v>1.7009156446374876</c:v>
                </c:pt>
                <c:pt idx="110">
                  <c:v>1.6942426169714397</c:v>
                </c:pt>
                <c:pt idx="111">
                  <c:v>1.6875695893053919</c:v>
                </c:pt>
                <c:pt idx="112">
                  <c:v>1.6808965616393441</c:v>
                </c:pt>
                <c:pt idx="113">
                  <c:v>1.6742235339732963</c:v>
                </c:pt>
                <c:pt idx="114">
                  <c:v>1.6675505063072484</c:v>
                </c:pt>
                <c:pt idx="115">
                  <c:v>1.6608774786412006</c:v>
                </c:pt>
                <c:pt idx="116">
                  <c:v>1.6542044509751528</c:v>
                </c:pt>
                <c:pt idx="117">
                  <c:v>1.647531423309105</c:v>
                </c:pt>
                <c:pt idx="118">
                  <c:v>1.6408583956430567</c:v>
                </c:pt>
                <c:pt idx="119">
                  <c:v>1.6341853679770093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4D2-4D27-8C37-FE0C744D2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9749727"/>
        <c:axId val="1504216815"/>
      </c:scatterChart>
      <c:valAx>
        <c:axId val="1609749727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216815"/>
        <c:crosses val="autoZero"/>
        <c:crossBetween val="midCat"/>
        <c:majorUnit val="200"/>
      </c:valAx>
      <c:valAx>
        <c:axId val="150421681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749727"/>
        <c:crosses val="autoZero"/>
        <c:crossBetween val="midCat"/>
        <c:majorUnit val="1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6734178"/>
            <a:ext cx="34975800" cy="14325600"/>
          </a:xfrm>
        </p:spPr>
        <p:txBody>
          <a:bodyPr anchor="b"/>
          <a:lstStyle>
            <a:lvl1pPr algn="ctr">
              <a:defRPr sz="2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0" y="21612228"/>
            <a:ext cx="30861000" cy="9934572"/>
          </a:xfrm>
        </p:spPr>
        <p:txBody>
          <a:bodyPr/>
          <a:lstStyle>
            <a:lvl1pPr marL="0" indent="0" algn="ctr">
              <a:buNone/>
              <a:defRPr sz="10800"/>
            </a:lvl1pPr>
            <a:lvl2pPr marL="2057400" indent="0" algn="ctr">
              <a:buNone/>
              <a:defRPr sz="9000"/>
            </a:lvl2pPr>
            <a:lvl3pPr marL="4114800" indent="0" algn="ctr">
              <a:buNone/>
              <a:defRPr sz="8100"/>
            </a:lvl3pPr>
            <a:lvl4pPr marL="6172200" indent="0" algn="ctr">
              <a:buNone/>
              <a:defRPr sz="7200"/>
            </a:lvl4pPr>
            <a:lvl5pPr marL="8229600" indent="0" algn="ctr">
              <a:buNone/>
              <a:defRPr sz="7200"/>
            </a:lvl5pPr>
            <a:lvl6pPr marL="10287000" indent="0" algn="ctr">
              <a:buNone/>
              <a:defRPr sz="7200"/>
            </a:lvl6pPr>
            <a:lvl7pPr marL="12344400" indent="0" algn="ctr">
              <a:buNone/>
              <a:defRPr sz="7200"/>
            </a:lvl7pPr>
            <a:lvl8pPr marL="14401800" indent="0" algn="ctr">
              <a:buNone/>
              <a:defRPr sz="7200"/>
            </a:lvl8pPr>
            <a:lvl9pPr marL="16459200" indent="0" algn="ctr">
              <a:buNone/>
              <a:defRPr sz="7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46540" y="2190750"/>
            <a:ext cx="8872538" cy="348710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27" y="2190750"/>
            <a:ext cx="26103263" cy="348710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96" y="10258437"/>
            <a:ext cx="35490150" cy="17116422"/>
          </a:xfrm>
        </p:spPr>
        <p:txBody>
          <a:bodyPr anchor="b"/>
          <a:lstStyle>
            <a:lvl1pPr>
              <a:defRPr sz="2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496" y="27536787"/>
            <a:ext cx="35490150" cy="9001122"/>
          </a:xfrm>
        </p:spPr>
        <p:txBody>
          <a:bodyPr/>
          <a:lstStyle>
            <a:lvl1pPr marL="0" indent="0">
              <a:buNone/>
              <a:defRPr sz="10800">
                <a:solidFill>
                  <a:schemeClr val="tx1"/>
                </a:solidFill>
              </a:defRPr>
            </a:lvl1pPr>
            <a:lvl2pPr marL="205740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8925" y="10953750"/>
            <a:ext cx="17487900" cy="2610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175" y="10953750"/>
            <a:ext cx="17487900" cy="2610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1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190759"/>
            <a:ext cx="35490150" cy="79533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289" y="10086978"/>
            <a:ext cx="17407530" cy="494347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289" y="15030450"/>
            <a:ext cx="17407530" cy="22107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831177" y="10086978"/>
            <a:ext cx="17493260" cy="494347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831177" y="15030450"/>
            <a:ext cx="17493260" cy="22107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8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743200"/>
            <a:ext cx="13271301" cy="960120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259" y="5924559"/>
            <a:ext cx="20831175" cy="29241750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12344400"/>
            <a:ext cx="13271301" cy="22869528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743200"/>
            <a:ext cx="13271301" cy="960120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93259" y="5924559"/>
            <a:ext cx="20831175" cy="29241750"/>
          </a:xfrm>
        </p:spPr>
        <p:txBody>
          <a:bodyPr anchor="t"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12344400"/>
            <a:ext cx="13271301" cy="22869528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9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925" y="2190759"/>
            <a:ext cx="35490150" cy="795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925" y="10953750"/>
            <a:ext cx="35490150" cy="2610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925" y="38138109"/>
            <a:ext cx="925830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9542-2300-4BB6-A74A-AFCE1E3932A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0275" y="38138109"/>
            <a:ext cx="1388745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60775" y="38138109"/>
            <a:ext cx="925830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CCCC2-1F1F-48CD-8CEE-D83337C0D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114800" rtl="0" eaLnBrk="1" latinLnBrk="0" hangingPunct="1">
        <a:lnSpc>
          <a:spcPct val="90000"/>
        </a:lnSpc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700" indent="-1028700" algn="l" defTabSz="4114800" rtl="0" eaLnBrk="1" latinLnBrk="0" hangingPunct="1">
        <a:lnSpc>
          <a:spcPct val="90000"/>
        </a:lnSpc>
        <a:spcBef>
          <a:spcPts val="4500"/>
        </a:spcBef>
        <a:buFont typeface="Arial" panose="020B0604020202020204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chart" Target="../charts/chart4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chart" Target="../charts/chart2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chart" Target="../charts/char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Rectangle 581">
            <a:extLst>
              <a:ext uri="{FF2B5EF4-FFF2-40B4-BE49-F238E27FC236}">
                <a16:creationId xmlns:a16="http://schemas.microsoft.com/office/drawing/2014/main" id="{78AC1EF1-9968-4679-B482-F9DB84895016}"/>
              </a:ext>
            </a:extLst>
          </p:cNvPr>
          <p:cNvSpPr/>
          <p:nvPr/>
        </p:nvSpPr>
        <p:spPr>
          <a:xfrm>
            <a:off x="30986325" y="36497883"/>
            <a:ext cx="9601200" cy="448056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E638C709-4042-472A-8A0E-1770DFDCC9AF}"/>
              </a:ext>
            </a:extLst>
          </p:cNvPr>
          <p:cNvSpPr/>
          <p:nvPr/>
        </p:nvSpPr>
        <p:spPr>
          <a:xfrm>
            <a:off x="21135669" y="37414888"/>
            <a:ext cx="9601200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3F9F64FB-9026-4E93-9E9B-BBE00E15D4FE}"/>
              </a:ext>
            </a:extLst>
          </p:cNvPr>
          <p:cNvSpPr/>
          <p:nvPr/>
        </p:nvSpPr>
        <p:spPr>
          <a:xfrm>
            <a:off x="31355892" y="22047636"/>
            <a:ext cx="9601200" cy="795528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ADE41739-76D8-417B-8244-5EDEFB7C8936}"/>
              </a:ext>
            </a:extLst>
          </p:cNvPr>
          <p:cNvSpPr>
            <a:spLocks noChangeAspect="1"/>
          </p:cNvSpPr>
          <p:nvPr/>
        </p:nvSpPr>
        <p:spPr>
          <a:xfrm>
            <a:off x="31535971" y="22253733"/>
            <a:ext cx="9221213" cy="7640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A3BBD371-A78E-4AF5-ADA5-2AC934FEFFCB}"/>
              </a:ext>
            </a:extLst>
          </p:cNvPr>
          <p:cNvSpPr/>
          <p:nvPr/>
        </p:nvSpPr>
        <p:spPr>
          <a:xfrm>
            <a:off x="21416980" y="21994465"/>
            <a:ext cx="9601200" cy="795528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AF4212E0-9CD1-4FBF-8F4A-366073A4DC99}"/>
              </a:ext>
            </a:extLst>
          </p:cNvPr>
          <p:cNvSpPr/>
          <p:nvPr/>
        </p:nvSpPr>
        <p:spPr>
          <a:xfrm>
            <a:off x="30957319" y="6279669"/>
            <a:ext cx="9601200" cy="795528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2395275F-8903-49BA-A99E-E941CE26ED94}"/>
              </a:ext>
            </a:extLst>
          </p:cNvPr>
          <p:cNvSpPr/>
          <p:nvPr/>
        </p:nvSpPr>
        <p:spPr>
          <a:xfrm>
            <a:off x="21111179" y="6307518"/>
            <a:ext cx="9601200" cy="969264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91B2B15D-7C26-4D1D-B63D-6748B77E78CB}"/>
              </a:ext>
            </a:extLst>
          </p:cNvPr>
          <p:cNvSpPr/>
          <p:nvPr/>
        </p:nvSpPr>
        <p:spPr>
          <a:xfrm>
            <a:off x="1209408" y="32946811"/>
            <a:ext cx="8229600" cy="740664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7FE241B8-3438-4F48-B101-AEE252204132}"/>
              </a:ext>
            </a:extLst>
          </p:cNvPr>
          <p:cNvSpPr/>
          <p:nvPr/>
        </p:nvSpPr>
        <p:spPr>
          <a:xfrm>
            <a:off x="1086233" y="20308134"/>
            <a:ext cx="8229600" cy="740664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0918" y="5893322"/>
            <a:ext cx="8552330" cy="9759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2" y="0"/>
            <a:ext cx="41148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Superabundant HIP1 and other oligomers in cyanobacterial genomes: </a:t>
            </a:r>
            <a:b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mechanism for their gain and loss</a:t>
            </a: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Jeff Elhai 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the Study of Biological Complexity, Virginia Commonwealth University, USA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4280" y="6269838"/>
            <a:ext cx="7467599" cy="884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pPr algn="just">
              <a:spcAft>
                <a:spcPts val="600"/>
              </a:spcAft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Superabundant HIP1 sites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cyanobacteria have lots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GATC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(HIP1)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and 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CGATCG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-specific methyltransferases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HIP1 and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MTases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remains a mystery.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cyanobacteria lack superabundant HIP1 sites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have gained superabundant other sites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Calothrix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PCC 7103 low HIP1, high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GGCGCC</a:t>
            </a:r>
            <a:b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Calothrix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PCC 6303 high HIP1, low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GGCGCC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change in high abundance oligomers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loss of HIP1, gain </a:t>
            </a:r>
            <a:r>
              <a:rPr 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GGCGCC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Calothrix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PCC 7103 gained restriction specific for </a:t>
            </a: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and 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CGATCG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gained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 for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GGCGCC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rapid gain of sites through hypothetical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-directed mismatch repair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Exceptional strains: Neither HIP1 nor replacement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symbiotic strains (loss of 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production?)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Picocyanobacteria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(monoploid, so no benefit?)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E97CDF-7769-4EE6-AAF4-85D7B1CAF812}"/>
              </a:ext>
            </a:extLst>
          </p:cNvPr>
          <p:cNvSpPr/>
          <p:nvPr/>
        </p:nvSpPr>
        <p:spPr>
          <a:xfrm>
            <a:off x="11952389" y="6826005"/>
            <a:ext cx="7955280" cy="156715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4091A5-1D5D-4E32-B8B3-B23285EE32E0}"/>
              </a:ext>
            </a:extLst>
          </p:cNvPr>
          <p:cNvSpPr/>
          <p:nvPr/>
        </p:nvSpPr>
        <p:spPr>
          <a:xfrm>
            <a:off x="12793528" y="12792006"/>
            <a:ext cx="7079528" cy="9122641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436C0-45D4-4B2F-87E3-DC116C79DCDA}"/>
              </a:ext>
            </a:extLst>
          </p:cNvPr>
          <p:cNvSpPr/>
          <p:nvPr/>
        </p:nvSpPr>
        <p:spPr>
          <a:xfrm>
            <a:off x="13734178" y="16409468"/>
            <a:ext cx="6217920" cy="1490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65655-DA45-4CF8-A78D-E59C370FC1F2}"/>
              </a:ext>
            </a:extLst>
          </p:cNvPr>
          <p:cNvSpPr/>
          <p:nvPr/>
        </p:nvSpPr>
        <p:spPr>
          <a:xfrm>
            <a:off x="15046625" y="15999058"/>
            <a:ext cx="4846320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8D513-12F4-4772-BA4D-094324D7A3BF}"/>
              </a:ext>
            </a:extLst>
          </p:cNvPr>
          <p:cNvSpPr/>
          <p:nvPr/>
        </p:nvSpPr>
        <p:spPr>
          <a:xfrm>
            <a:off x="13751904" y="16566756"/>
            <a:ext cx="6035040" cy="10863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5AB337-4A9E-4064-ADA0-4B768F2342BE}"/>
              </a:ext>
            </a:extLst>
          </p:cNvPr>
          <p:cNvSpPr/>
          <p:nvPr/>
        </p:nvSpPr>
        <p:spPr>
          <a:xfrm>
            <a:off x="14182713" y="19752718"/>
            <a:ext cx="5760720" cy="1490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615C8-95C8-4D85-92AC-29401902D04C}"/>
              </a:ext>
            </a:extLst>
          </p:cNvPr>
          <p:cNvSpPr/>
          <p:nvPr/>
        </p:nvSpPr>
        <p:spPr>
          <a:xfrm>
            <a:off x="14087930" y="20172567"/>
            <a:ext cx="5852160" cy="603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911AE4EE-0A1F-441B-A007-AFA9639C39D8}"/>
              </a:ext>
            </a:extLst>
          </p:cNvPr>
          <p:cNvSpPr>
            <a:spLocks/>
          </p:cNvSpPr>
          <p:nvPr/>
        </p:nvSpPr>
        <p:spPr>
          <a:xfrm>
            <a:off x="12787632" y="6826005"/>
            <a:ext cx="7065174" cy="5963670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FDAC77-10DF-46D8-B1A9-6DF88CF77676}"/>
              </a:ext>
            </a:extLst>
          </p:cNvPr>
          <p:cNvSpPr/>
          <p:nvPr/>
        </p:nvSpPr>
        <p:spPr>
          <a:xfrm>
            <a:off x="13269324" y="20812809"/>
            <a:ext cx="6675120" cy="5749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A4735E-3B62-425A-B299-9EA8C32680B1}"/>
              </a:ext>
            </a:extLst>
          </p:cNvPr>
          <p:cNvSpPr/>
          <p:nvPr/>
        </p:nvSpPr>
        <p:spPr>
          <a:xfrm>
            <a:off x="14227840" y="20509270"/>
            <a:ext cx="5852160" cy="26227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E13AE8-2FB0-43D5-98BE-45E9F169F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5" t="51153" r="-6203" b="19733"/>
          <a:stretch/>
        </p:blipFill>
        <p:spPr>
          <a:xfrm>
            <a:off x="12727863" y="15847531"/>
            <a:ext cx="4042610" cy="46494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8702DCE-FCC6-4961-9688-15C2D6E880CB}"/>
              </a:ext>
            </a:extLst>
          </p:cNvPr>
          <p:cNvSpPr txBox="1"/>
          <p:nvPr/>
        </p:nvSpPr>
        <p:spPr>
          <a:xfrm>
            <a:off x="12291413" y="21003075"/>
            <a:ext cx="301751" cy="38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//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4BB9A4-20D3-46A8-82A8-96116AD44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83274" r="92610" b="13760"/>
          <a:stretch/>
        </p:blipFill>
        <p:spPr>
          <a:xfrm>
            <a:off x="12120100" y="20978530"/>
            <a:ext cx="275037" cy="4737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199160-7A52-4997-A669-709973741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5" r="83432" b="5556"/>
          <a:stretch/>
        </p:blipFill>
        <p:spPr>
          <a:xfrm>
            <a:off x="11923652" y="21312951"/>
            <a:ext cx="1056132" cy="12199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7257AC-9B4A-4626-A4DB-D7DC3A8FD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t="80582" b="18428"/>
          <a:stretch/>
        </p:blipFill>
        <p:spPr>
          <a:xfrm>
            <a:off x="12697340" y="20419931"/>
            <a:ext cx="3677601" cy="158058"/>
          </a:xfrm>
          <a:prstGeom prst="rect">
            <a:avLst/>
          </a:prstGeom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EA1D5442-0461-4A7C-8A95-32CE91A9E128}"/>
              </a:ext>
            </a:extLst>
          </p:cNvPr>
          <p:cNvSpPr>
            <a:spLocks/>
          </p:cNvSpPr>
          <p:nvPr/>
        </p:nvSpPr>
        <p:spPr>
          <a:xfrm>
            <a:off x="14008826" y="6827787"/>
            <a:ext cx="5843979" cy="6035040"/>
          </a:xfrm>
          <a:prstGeom prst="rect">
            <a:avLst/>
          </a:prstGeom>
          <a:solidFill>
            <a:srgbClr val="5BA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66203C8-15FF-4AC1-B80D-9B8E75438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t="81932" b="5611"/>
          <a:stretch/>
        </p:blipFill>
        <p:spPr>
          <a:xfrm>
            <a:off x="12697340" y="20518718"/>
            <a:ext cx="3677601" cy="19894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D60D30-1EB5-414B-B983-15A9BB87A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2" t="76633" r="63222" b="13560"/>
          <a:stretch/>
        </p:blipFill>
        <p:spPr>
          <a:xfrm>
            <a:off x="12452612" y="19915212"/>
            <a:ext cx="172427" cy="156623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5205517-4DBF-44BA-AA8F-40BE10138E61}"/>
              </a:ext>
            </a:extLst>
          </p:cNvPr>
          <p:cNvSpPr txBox="1"/>
          <p:nvPr/>
        </p:nvSpPr>
        <p:spPr>
          <a:xfrm>
            <a:off x="12522665" y="19870229"/>
            <a:ext cx="301751" cy="38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//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45295AF-484E-4FC0-9514-B4F12C0F1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4" t="84496" r="60971" b="6056"/>
          <a:stretch/>
        </p:blipFill>
        <p:spPr>
          <a:xfrm>
            <a:off x="12409505" y="20926980"/>
            <a:ext cx="359229" cy="150876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DBB9C75-D8C9-4B0D-A64C-5433371334EF}"/>
              </a:ext>
            </a:extLst>
          </p:cNvPr>
          <p:cNvSpPr/>
          <p:nvPr/>
        </p:nvSpPr>
        <p:spPr>
          <a:xfrm>
            <a:off x="12681618" y="21941773"/>
            <a:ext cx="63368" cy="1827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81ADCD-1859-4E61-BFA2-7AFAAE65B4ED}"/>
              </a:ext>
            </a:extLst>
          </p:cNvPr>
          <p:cNvSpPr txBox="1"/>
          <p:nvPr/>
        </p:nvSpPr>
        <p:spPr>
          <a:xfrm>
            <a:off x="12570264" y="21903572"/>
            <a:ext cx="301751" cy="38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//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E38846-1024-459E-973A-DC0CF40453B7}"/>
              </a:ext>
            </a:extLst>
          </p:cNvPr>
          <p:cNvSpPr txBox="1"/>
          <p:nvPr/>
        </p:nvSpPr>
        <p:spPr>
          <a:xfrm>
            <a:off x="12353798" y="22173415"/>
            <a:ext cx="6195373" cy="37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943600" algn="r"/>
              </a:tabLst>
            </a:pPr>
            <a:r>
              <a:rPr lang="en-US" sz="920" dirty="0"/>
              <a:t>                      Gloeobacter </a:t>
            </a:r>
            <a:r>
              <a:rPr lang="en-US" sz="920" dirty="0" err="1"/>
              <a:t>kilaueensis</a:t>
            </a:r>
            <a:r>
              <a:rPr lang="en-US" sz="920" dirty="0"/>
              <a:t> JS1	 GloBJS1     </a:t>
            </a:r>
          </a:p>
          <a:p>
            <a:pPr>
              <a:tabLst>
                <a:tab pos="5943600" algn="r"/>
              </a:tabLst>
            </a:pPr>
            <a:r>
              <a:rPr lang="en-US" sz="920" dirty="0"/>
              <a:t>Gloeobacter violaceus PCC 7421	GloB7421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7048CDD-58B9-4199-894F-492A151CC622}"/>
              </a:ext>
            </a:extLst>
          </p:cNvPr>
          <p:cNvSpPr/>
          <p:nvPr/>
        </p:nvSpPr>
        <p:spPr>
          <a:xfrm>
            <a:off x="18441529" y="16030107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D208DD-4E64-4B11-82EC-2494E33DA040}"/>
              </a:ext>
            </a:extLst>
          </p:cNvPr>
          <p:cNvSpPr/>
          <p:nvPr/>
        </p:nvSpPr>
        <p:spPr>
          <a:xfrm>
            <a:off x="18441529" y="16153611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BF499C-1E42-4A6A-8E7F-898236E98A8D}"/>
              </a:ext>
            </a:extLst>
          </p:cNvPr>
          <p:cNvSpPr/>
          <p:nvPr/>
        </p:nvSpPr>
        <p:spPr>
          <a:xfrm>
            <a:off x="18441529" y="16301809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A2A2B3-0A7F-493D-B9A4-18A74F816AAC}"/>
              </a:ext>
            </a:extLst>
          </p:cNvPr>
          <p:cNvSpPr/>
          <p:nvPr/>
        </p:nvSpPr>
        <p:spPr>
          <a:xfrm>
            <a:off x="18441529" y="16445325"/>
            <a:ext cx="90526" cy="90526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206EC41-5552-4980-8429-8A77260661BE}"/>
              </a:ext>
            </a:extLst>
          </p:cNvPr>
          <p:cNvSpPr/>
          <p:nvPr/>
        </p:nvSpPr>
        <p:spPr>
          <a:xfrm>
            <a:off x="19306414" y="16447812"/>
            <a:ext cx="90526" cy="90526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12F0683-D00C-47D3-84BB-ECE55B2E6BE1}"/>
              </a:ext>
            </a:extLst>
          </p:cNvPr>
          <p:cNvSpPr/>
          <p:nvPr/>
        </p:nvSpPr>
        <p:spPr>
          <a:xfrm>
            <a:off x="18441529" y="16581482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0C878C-E4D9-4A6B-BD19-5EF375A2A2B6}"/>
              </a:ext>
            </a:extLst>
          </p:cNvPr>
          <p:cNvSpPr/>
          <p:nvPr/>
        </p:nvSpPr>
        <p:spPr>
          <a:xfrm>
            <a:off x="18441529" y="16724998"/>
            <a:ext cx="90526" cy="905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2849052-CD9A-4583-A2F7-E8ED3227AF51}"/>
              </a:ext>
            </a:extLst>
          </p:cNvPr>
          <p:cNvSpPr/>
          <p:nvPr/>
        </p:nvSpPr>
        <p:spPr>
          <a:xfrm>
            <a:off x="19306414" y="16722471"/>
            <a:ext cx="90526" cy="90526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FE7394-74EB-442B-B2CB-F3E8D8A4FF35}"/>
              </a:ext>
            </a:extLst>
          </p:cNvPr>
          <p:cNvSpPr/>
          <p:nvPr/>
        </p:nvSpPr>
        <p:spPr>
          <a:xfrm>
            <a:off x="18441529" y="16853792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3471FF4-9098-437D-A4DC-2747A4F5B792}"/>
              </a:ext>
            </a:extLst>
          </p:cNvPr>
          <p:cNvSpPr/>
          <p:nvPr/>
        </p:nvSpPr>
        <p:spPr>
          <a:xfrm>
            <a:off x="18441529" y="17420498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5A6099-F876-475A-8BE5-2C7DEE4AB303}"/>
              </a:ext>
            </a:extLst>
          </p:cNvPr>
          <p:cNvSpPr/>
          <p:nvPr/>
        </p:nvSpPr>
        <p:spPr>
          <a:xfrm>
            <a:off x="18441529" y="17556651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E07EA28-571E-47D1-84E6-8B8F55DAAF93}"/>
              </a:ext>
            </a:extLst>
          </p:cNvPr>
          <p:cNvSpPr/>
          <p:nvPr/>
        </p:nvSpPr>
        <p:spPr>
          <a:xfrm>
            <a:off x="18441529" y="18123357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7EA8473-1126-4D56-A8AF-E4D98BB36529}"/>
              </a:ext>
            </a:extLst>
          </p:cNvPr>
          <p:cNvSpPr/>
          <p:nvPr/>
        </p:nvSpPr>
        <p:spPr>
          <a:xfrm>
            <a:off x="18448716" y="18269333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903F01C-BAFA-4D26-8848-AF626CF81E8C}"/>
              </a:ext>
            </a:extLst>
          </p:cNvPr>
          <p:cNvSpPr/>
          <p:nvPr/>
        </p:nvSpPr>
        <p:spPr>
          <a:xfrm>
            <a:off x="18448716" y="18654422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A625F60-C2AA-4066-AC7B-ABCC3C42B91D}"/>
              </a:ext>
            </a:extLst>
          </p:cNvPr>
          <p:cNvSpPr/>
          <p:nvPr/>
        </p:nvSpPr>
        <p:spPr>
          <a:xfrm>
            <a:off x="18448716" y="18919726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CF152FD-34AA-42ED-B5F7-535D8F909BD7}"/>
              </a:ext>
            </a:extLst>
          </p:cNvPr>
          <p:cNvSpPr/>
          <p:nvPr/>
        </p:nvSpPr>
        <p:spPr>
          <a:xfrm>
            <a:off x="18448716" y="19063242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8FDA103-98BA-4913-8CA4-302C0148D0B7}"/>
              </a:ext>
            </a:extLst>
          </p:cNvPr>
          <p:cNvSpPr/>
          <p:nvPr/>
        </p:nvSpPr>
        <p:spPr>
          <a:xfrm>
            <a:off x="18448716" y="19600860"/>
            <a:ext cx="90526" cy="90526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04153ED-E0F7-43AB-B6EA-AD4AC1136816}"/>
              </a:ext>
            </a:extLst>
          </p:cNvPr>
          <p:cNvSpPr/>
          <p:nvPr/>
        </p:nvSpPr>
        <p:spPr>
          <a:xfrm>
            <a:off x="18448716" y="19925993"/>
            <a:ext cx="90526" cy="90526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4DB0A74-5114-4DF0-BA50-9FDBF47BFF5D}"/>
              </a:ext>
            </a:extLst>
          </p:cNvPr>
          <p:cNvSpPr/>
          <p:nvPr/>
        </p:nvSpPr>
        <p:spPr>
          <a:xfrm>
            <a:off x="18448716" y="20054790"/>
            <a:ext cx="90526" cy="90526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A94D66F-F3C2-4381-B4B1-4203450DB933}"/>
              </a:ext>
            </a:extLst>
          </p:cNvPr>
          <p:cNvSpPr/>
          <p:nvPr/>
        </p:nvSpPr>
        <p:spPr>
          <a:xfrm>
            <a:off x="18448716" y="20190946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A5002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32972BC-5C31-41DC-AAFA-BD1E528D3F41}"/>
              </a:ext>
            </a:extLst>
          </p:cNvPr>
          <p:cNvSpPr/>
          <p:nvPr/>
        </p:nvSpPr>
        <p:spPr>
          <a:xfrm>
            <a:off x="18448716" y="20327103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A5002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F4E0C0E-EAC0-49C5-97EE-066F199D0B3B}"/>
              </a:ext>
            </a:extLst>
          </p:cNvPr>
          <p:cNvSpPr/>
          <p:nvPr/>
        </p:nvSpPr>
        <p:spPr>
          <a:xfrm>
            <a:off x="18448716" y="20585398"/>
            <a:ext cx="90526" cy="905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E4E6568-39F0-4958-B21E-175D244E5DFC}"/>
              </a:ext>
            </a:extLst>
          </p:cNvPr>
          <p:cNvSpPr/>
          <p:nvPr/>
        </p:nvSpPr>
        <p:spPr>
          <a:xfrm>
            <a:off x="18448716" y="20865243"/>
            <a:ext cx="90526" cy="90526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202A6FE-07BD-40B1-8631-60C47E9321AA}"/>
              </a:ext>
            </a:extLst>
          </p:cNvPr>
          <p:cNvSpPr/>
          <p:nvPr/>
        </p:nvSpPr>
        <p:spPr>
          <a:xfrm>
            <a:off x="18448716" y="20994391"/>
            <a:ext cx="90526" cy="90526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68A3FC6-7391-46FC-9020-FBCE9BC321E6}"/>
              </a:ext>
            </a:extLst>
          </p:cNvPr>
          <p:cNvSpPr/>
          <p:nvPr/>
        </p:nvSpPr>
        <p:spPr>
          <a:xfrm>
            <a:off x="18448716" y="21108466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C3BC44B-844F-41C6-B3E7-352A3F6899C0}"/>
              </a:ext>
            </a:extLst>
          </p:cNvPr>
          <p:cNvSpPr/>
          <p:nvPr/>
        </p:nvSpPr>
        <p:spPr>
          <a:xfrm>
            <a:off x="18448716" y="21251982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3511A48-F8EE-4723-A0EB-1C4A680A1276}"/>
              </a:ext>
            </a:extLst>
          </p:cNvPr>
          <p:cNvSpPr/>
          <p:nvPr/>
        </p:nvSpPr>
        <p:spPr>
          <a:xfrm>
            <a:off x="18448716" y="21803965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32EA0E8-74EB-489D-A4C1-A92988D66A42}"/>
              </a:ext>
            </a:extLst>
          </p:cNvPr>
          <p:cNvSpPr/>
          <p:nvPr/>
        </p:nvSpPr>
        <p:spPr>
          <a:xfrm>
            <a:off x="18448716" y="21947482"/>
            <a:ext cx="90526" cy="905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202ED8B-ECA3-4D1D-BFA3-E1A9D6085BA3}"/>
              </a:ext>
            </a:extLst>
          </p:cNvPr>
          <p:cNvSpPr/>
          <p:nvPr/>
        </p:nvSpPr>
        <p:spPr>
          <a:xfrm>
            <a:off x="19306414" y="21949969"/>
            <a:ext cx="90526" cy="90526"/>
          </a:xfrm>
          <a:prstGeom prst="ellipse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CB120F2-72A9-4F20-BAEE-BB939A2C2328}"/>
              </a:ext>
            </a:extLst>
          </p:cNvPr>
          <p:cNvSpPr/>
          <p:nvPr/>
        </p:nvSpPr>
        <p:spPr>
          <a:xfrm>
            <a:off x="18448716" y="22090998"/>
            <a:ext cx="90526" cy="905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6D2C06-A9E5-4A2D-9301-6BC25712E7A4}"/>
              </a:ext>
            </a:extLst>
          </p:cNvPr>
          <p:cNvSpPr/>
          <p:nvPr/>
        </p:nvSpPr>
        <p:spPr>
          <a:xfrm>
            <a:off x="19306414" y="22093485"/>
            <a:ext cx="90526" cy="90526"/>
          </a:xfrm>
          <a:prstGeom prst="ellipse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838FB68-26C2-4F19-9299-A2FFEF43D669}"/>
              </a:ext>
            </a:extLst>
          </p:cNvPr>
          <p:cNvSpPr/>
          <p:nvPr/>
        </p:nvSpPr>
        <p:spPr>
          <a:xfrm>
            <a:off x="18448716" y="22227155"/>
            <a:ext cx="90526" cy="905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8E722B-E13C-49F0-8B3A-42F851F73BAB}"/>
              </a:ext>
            </a:extLst>
          </p:cNvPr>
          <p:cNvSpPr/>
          <p:nvPr/>
        </p:nvSpPr>
        <p:spPr>
          <a:xfrm>
            <a:off x="18448716" y="22370671"/>
            <a:ext cx="90526" cy="905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C6BF9CF-8BA8-44A3-A7AF-5A14012F47A3}"/>
              </a:ext>
            </a:extLst>
          </p:cNvPr>
          <p:cNvSpPr/>
          <p:nvPr/>
        </p:nvSpPr>
        <p:spPr>
          <a:xfrm>
            <a:off x="15024756" y="16104370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3F5CF0A-8B58-4A8B-B5F0-76E40541CA5A}"/>
              </a:ext>
            </a:extLst>
          </p:cNvPr>
          <p:cNvSpPr/>
          <p:nvPr/>
        </p:nvSpPr>
        <p:spPr>
          <a:xfrm>
            <a:off x="13461986" y="16195952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3DEBFC5-EED4-444F-8700-84336FAC9957}"/>
              </a:ext>
            </a:extLst>
          </p:cNvPr>
          <p:cNvSpPr/>
          <p:nvPr/>
        </p:nvSpPr>
        <p:spPr>
          <a:xfrm>
            <a:off x="13669011" y="16501608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C978094-A83C-42CA-B77E-B8D706862901}"/>
              </a:ext>
            </a:extLst>
          </p:cNvPr>
          <p:cNvSpPr/>
          <p:nvPr/>
        </p:nvSpPr>
        <p:spPr>
          <a:xfrm>
            <a:off x="14278782" y="17081867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C39407E-4147-4094-8029-5F27EC37E672}"/>
              </a:ext>
            </a:extLst>
          </p:cNvPr>
          <p:cNvSpPr/>
          <p:nvPr/>
        </p:nvSpPr>
        <p:spPr>
          <a:xfrm>
            <a:off x="13163813" y="17526761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21D53B5-FB0E-4B1F-AB2D-8A5D479CEEA4}"/>
              </a:ext>
            </a:extLst>
          </p:cNvPr>
          <p:cNvSpPr/>
          <p:nvPr/>
        </p:nvSpPr>
        <p:spPr>
          <a:xfrm>
            <a:off x="14388167" y="17336860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09AA613-7FA2-4D7F-A013-40F9781684C0}"/>
              </a:ext>
            </a:extLst>
          </p:cNvPr>
          <p:cNvSpPr/>
          <p:nvPr/>
        </p:nvSpPr>
        <p:spPr>
          <a:xfrm>
            <a:off x="13588939" y="17606348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1ACD9B9-69D1-404C-80AE-6916D350876F}"/>
              </a:ext>
            </a:extLst>
          </p:cNvPr>
          <p:cNvSpPr/>
          <p:nvPr/>
        </p:nvSpPr>
        <p:spPr>
          <a:xfrm>
            <a:off x="13727131" y="17853708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675A68F-ADB2-44D1-A279-F4E8267B6099}"/>
              </a:ext>
            </a:extLst>
          </p:cNvPr>
          <p:cNvSpPr/>
          <p:nvPr/>
        </p:nvSpPr>
        <p:spPr>
          <a:xfrm>
            <a:off x="13953334" y="18163932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A4AC026-6684-4017-89BA-91DD6883FF20}"/>
              </a:ext>
            </a:extLst>
          </p:cNvPr>
          <p:cNvSpPr/>
          <p:nvPr/>
        </p:nvSpPr>
        <p:spPr>
          <a:xfrm>
            <a:off x="14087039" y="18546885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A98C4D1-3D46-4699-98D8-437F01FCAA4E}"/>
              </a:ext>
            </a:extLst>
          </p:cNvPr>
          <p:cNvSpPr/>
          <p:nvPr/>
        </p:nvSpPr>
        <p:spPr>
          <a:xfrm>
            <a:off x="14644104" y="18731498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6C4C28D-F603-48E9-8DE1-80F44D243C49}"/>
              </a:ext>
            </a:extLst>
          </p:cNvPr>
          <p:cNvSpPr/>
          <p:nvPr/>
        </p:nvSpPr>
        <p:spPr>
          <a:xfrm>
            <a:off x="14791005" y="18465769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5244980-C723-4420-9E59-C58F9E3883DB}"/>
              </a:ext>
            </a:extLst>
          </p:cNvPr>
          <p:cNvSpPr/>
          <p:nvPr/>
        </p:nvSpPr>
        <p:spPr>
          <a:xfrm>
            <a:off x="14734629" y="18345963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8A6781B-3117-497F-8D32-1A5203010B50}"/>
              </a:ext>
            </a:extLst>
          </p:cNvPr>
          <p:cNvSpPr/>
          <p:nvPr/>
        </p:nvSpPr>
        <p:spPr>
          <a:xfrm>
            <a:off x="14742451" y="17817640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0B5B5B8-395A-4ED5-A8F1-101483C1FE97}"/>
              </a:ext>
            </a:extLst>
          </p:cNvPr>
          <p:cNvSpPr/>
          <p:nvPr/>
        </p:nvSpPr>
        <p:spPr>
          <a:xfrm>
            <a:off x="14756568" y="17937126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99720C9-AA1B-4732-BAEF-32E43DF617B7}"/>
              </a:ext>
            </a:extLst>
          </p:cNvPr>
          <p:cNvSpPr/>
          <p:nvPr/>
        </p:nvSpPr>
        <p:spPr>
          <a:xfrm>
            <a:off x="13595260" y="19185766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64790EE-AE70-4730-BB1C-DE2CE1141B79}"/>
              </a:ext>
            </a:extLst>
          </p:cNvPr>
          <p:cNvSpPr/>
          <p:nvPr/>
        </p:nvSpPr>
        <p:spPr>
          <a:xfrm>
            <a:off x="14231027" y="19325196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42240AB-1031-4481-A137-EBB05EAC50E4}"/>
              </a:ext>
            </a:extLst>
          </p:cNvPr>
          <p:cNvSpPr/>
          <p:nvPr/>
        </p:nvSpPr>
        <p:spPr>
          <a:xfrm>
            <a:off x="14389020" y="19433194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94FAD27-954A-45D7-8D68-63CDC156E4F2}"/>
              </a:ext>
            </a:extLst>
          </p:cNvPr>
          <p:cNvSpPr/>
          <p:nvPr/>
        </p:nvSpPr>
        <p:spPr>
          <a:xfrm>
            <a:off x="13837059" y="19740938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8C3948D-EA34-4368-8DDD-7A8F93564DF1}"/>
              </a:ext>
            </a:extLst>
          </p:cNvPr>
          <p:cNvSpPr/>
          <p:nvPr/>
        </p:nvSpPr>
        <p:spPr>
          <a:xfrm>
            <a:off x="14125645" y="19849114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94C67D-CEEF-4E55-ADC2-D617D1AF15ED}"/>
              </a:ext>
            </a:extLst>
          </p:cNvPr>
          <p:cNvSpPr/>
          <p:nvPr/>
        </p:nvSpPr>
        <p:spPr>
          <a:xfrm>
            <a:off x="13483120" y="20021778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E88795A-AAE0-42FF-95CD-137085CECFA7}"/>
              </a:ext>
            </a:extLst>
          </p:cNvPr>
          <p:cNvSpPr/>
          <p:nvPr/>
        </p:nvSpPr>
        <p:spPr>
          <a:xfrm>
            <a:off x="13323090" y="19600689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4B97071-617D-4999-B681-FC3FE703F2F3}"/>
              </a:ext>
            </a:extLst>
          </p:cNvPr>
          <p:cNvSpPr/>
          <p:nvPr/>
        </p:nvSpPr>
        <p:spPr>
          <a:xfrm>
            <a:off x="13781656" y="20319537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2930536-FEF6-48DB-AFB2-1431E2BD049A}"/>
              </a:ext>
            </a:extLst>
          </p:cNvPr>
          <p:cNvSpPr/>
          <p:nvPr/>
        </p:nvSpPr>
        <p:spPr>
          <a:xfrm>
            <a:off x="14153717" y="20451691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3E30056-CECE-4E39-B7E8-43E3D6DCBF6A}"/>
              </a:ext>
            </a:extLst>
          </p:cNvPr>
          <p:cNvSpPr/>
          <p:nvPr/>
        </p:nvSpPr>
        <p:spPr>
          <a:xfrm>
            <a:off x="15057163" y="20247359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E059C95-BD3C-4B24-A2B4-2173CB2ACBDB}"/>
              </a:ext>
            </a:extLst>
          </p:cNvPr>
          <p:cNvSpPr/>
          <p:nvPr/>
        </p:nvSpPr>
        <p:spPr>
          <a:xfrm>
            <a:off x="13226008" y="20960136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2126AC6-AE3D-487F-B5FF-ACF7CA595643}"/>
              </a:ext>
            </a:extLst>
          </p:cNvPr>
          <p:cNvSpPr/>
          <p:nvPr/>
        </p:nvSpPr>
        <p:spPr>
          <a:xfrm>
            <a:off x="13413616" y="21078287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61E5E7E-FD56-4CEC-AD65-CEEA39F20A35}"/>
              </a:ext>
            </a:extLst>
          </p:cNvPr>
          <p:cNvSpPr/>
          <p:nvPr/>
        </p:nvSpPr>
        <p:spPr>
          <a:xfrm>
            <a:off x="14639275" y="21190629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970EAFA-F6B1-47E4-964A-CE148638FBA1}"/>
              </a:ext>
            </a:extLst>
          </p:cNvPr>
          <p:cNvSpPr/>
          <p:nvPr/>
        </p:nvSpPr>
        <p:spPr>
          <a:xfrm>
            <a:off x="13032484" y="18112383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3F8DC64-90C0-40B9-ACCE-3096ED6E873D}"/>
              </a:ext>
            </a:extLst>
          </p:cNvPr>
          <p:cNvSpPr/>
          <p:nvPr/>
        </p:nvSpPr>
        <p:spPr>
          <a:xfrm>
            <a:off x="14452289" y="21473819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F6F844E-A185-468F-83C2-8E50980ADDDF}"/>
              </a:ext>
            </a:extLst>
          </p:cNvPr>
          <p:cNvSpPr/>
          <p:nvPr/>
        </p:nvSpPr>
        <p:spPr>
          <a:xfrm>
            <a:off x="13384835" y="21582373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A38BCC5-EA22-4D84-B57D-4144FBA1DCF2}"/>
              </a:ext>
            </a:extLst>
          </p:cNvPr>
          <p:cNvSpPr/>
          <p:nvPr/>
        </p:nvSpPr>
        <p:spPr>
          <a:xfrm>
            <a:off x="12714495" y="19970229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E18F9A-7E72-442A-9934-86453E4BF513}"/>
              </a:ext>
            </a:extLst>
          </p:cNvPr>
          <p:cNvSpPr/>
          <p:nvPr/>
        </p:nvSpPr>
        <p:spPr>
          <a:xfrm>
            <a:off x="13710430" y="22004297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7FCB6A-4409-46AD-824D-064648DD9E74}"/>
              </a:ext>
            </a:extLst>
          </p:cNvPr>
          <p:cNvSpPr/>
          <p:nvPr/>
        </p:nvSpPr>
        <p:spPr>
          <a:xfrm>
            <a:off x="12505796" y="21094264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C2E6E2B-68FB-4DD4-A0CC-4E789E121FE5}"/>
              </a:ext>
            </a:extLst>
          </p:cNvPr>
          <p:cNvSpPr txBox="1"/>
          <p:nvPr/>
        </p:nvSpPr>
        <p:spPr>
          <a:xfrm>
            <a:off x="13895627" y="18710730"/>
            <a:ext cx="6041075" cy="35804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	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</a:t>
            </a:r>
            <a:r>
              <a:rPr lang="en-US" sz="920" dirty="0" err="1"/>
              <a:t>Geitlerinema</a:t>
            </a:r>
            <a:r>
              <a:rPr lang="en-US" sz="920" dirty="0"/>
              <a:t> PCC 7407	 Gei7407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</a:t>
            </a:r>
            <a:r>
              <a:rPr lang="en-US" sz="920" dirty="0" err="1"/>
              <a:t>Oscillatoriales</a:t>
            </a:r>
            <a:r>
              <a:rPr lang="en-US" sz="920" dirty="0"/>
              <a:t> cyanobacterium JSC-12	Osc12  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</a:t>
            </a:r>
            <a:r>
              <a:rPr lang="en-US" sz="920" dirty="0" err="1"/>
              <a:t>Leptolyngbya</a:t>
            </a:r>
            <a:r>
              <a:rPr lang="en-US" sz="920" dirty="0"/>
              <a:t> </a:t>
            </a:r>
            <a:r>
              <a:rPr lang="en-US" sz="920" dirty="0" err="1"/>
              <a:t>boryana</a:t>
            </a:r>
            <a:r>
              <a:rPr lang="en-US" sz="920" dirty="0"/>
              <a:t> PCC 6306	Lep6306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</a:t>
            </a:r>
            <a:r>
              <a:rPr lang="en-US" sz="920" dirty="0" err="1"/>
              <a:t>Leptolyngbya</a:t>
            </a:r>
            <a:r>
              <a:rPr lang="en-US" sz="920" dirty="0"/>
              <a:t> NIES 2104	Lep2104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</a:t>
            </a:r>
            <a:r>
              <a:rPr lang="en-US" sz="920" dirty="0" err="1"/>
              <a:t>Leptolyngbya</a:t>
            </a:r>
            <a:r>
              <a:rPr lang="en-US" sz="920" dirty="0"/>
              <a:t> NIES 3755	Lep3755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</a:t>
            </a:r>
            <a:r>
              <a:rPr lang="en-US" sz="920" dirty="0" err="1"/>
              <a:t>Leptolyngbya</a:t>
            </a:r>
            <a:r>
              <a:rPr lang="en-US" sz="920" dirty="0"/>
              <a:t> PCC 6406	Lep6406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Synechococcus PCC 7335	Syn7335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</a:t>
            </a:r>
            <a:r>
              <a:rPr lang="en-US" sz="920" dirty="0" err="1"/>
              <a:t>Leptolyngbya</a:t>
            </a:r>
            <a:r>
              <a:rPr lang="en-US" sz="920" dirty="0"/>
              <a:t> heron island J	</a:t>
            </a:r>
            <a:r>
              <a:rPr lang="en-US" sz="920" dirty="0" err="1"/>
              <a:t>LepHIJ</a:t>
            </a:r>
            <a:r>
              <a:rPr lang="en-US" sz="920" dirty="0"/>
              <a:t> 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</a:t>
            </a:r>
            <a:r>
              <a:rPr lang="en-US" sz="920" dirty="0" err="1"/>
              <a:t>Prochlorothrix</a:t>
            </a:r>
            <a:r>
              <a:rPr lang="en-US" sz="920" dirty="0"/>
              <a:t> </a:t>
            </a:r>
            <a:r>
              <a:rPr lang="en-US" sz="920" dirty="0" err="1"/>
              <a:t>hollandica</a:t>
            </a:r>
            <a:r>
              <a:rPr lang="en-US" sz="920" dirty="0"/>
              <a:t> PCC 9006	 ProH9006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Synechococcus elongatus PCC 6301	 Syn6301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Synechococcus elongatus PCC 7942	Syn7942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endParaRPr lang="en-US" sz="920" dirty="0"/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                     PICOCYANOBACTERIA</a:t>
            </a:r>
          </a:p>
          <a:p>
            <a:pPr>
              <a:lnSpc>
                <a:spcPts val="1050"/>
              </a:lnSpc>
              <a:spcBef>
                <a:spcPts val="800"/>
              </a:spcBef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</a:t>
            </a:r>
            <a:r>
              <a:rPr lang="en-US" sz="920" dirty="0" err="1"/>
              <a:t>Acaryochloris</a:t>
            </a:r>
            <a:r>
              <a:rPr lang="en-US" sz="920" dirty="0"/>
              <a:t> marina MBIC 11017	Amar11017   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</a:t>
            </a:r>
            <a:r>
              <a:rPr lang="en-US" sz="920" dirty="0" err="1"/>
              <a:t>Cyanothece</a:t>
            </a:r>
            <a:r>
              <a:rPr lang="en-US" sz="920" dirty="0"/>
              <a:t> PCC 7425	Cyan7425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</a:t>
            </a:r>
            <a:r>
              <a:rPr lang="en-US" sz="920" dirty="0" err="1"/>
              <a:t>Thermosynechococcus</a:t>
            </a:r>
            <a:r>
              <a:rPr lang="en-US" sz="920" dirty="0"/>
              <a:t> elongatus BP1	TherBP1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</a:t>
            </a:r>
            <a:r>
              <a:rPr lang="en-US" sz="920" dirty="0" err="1"/>
              <a:t>Thermosynechococcus</a:t>
            </a:r>
            <a:r>
              <a:rPr lang="en-US" sz="920" dirty="0"/>
              <a:t> NK55a	Ther55a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Pseudanabaena biceps PCC 7429	PseA7429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Pseudanabaena roaring creek	</a:t>
            </a:r>
            <a:r>
              <a:rPr lang="en-US" sz="920" dirty="0" err="1"/>
              <a:t>PseARC</a:t>
            </a:r>
            <a:r>
              <a:rPr lang="en-US" sz="920" dirty="0"/>
              <a:t> 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Pseudanabaena PCC 6802	PseA6802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Pseudanabaena PCC 7367	PseA7367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Synechococcus OS type A prime	</a:t>
            </a:r>
            <a:r>
              <a:rPr lang="en-US" sz="1000" b="1" dirty="0"/>
              <a:t>l: </a:t>
            </a:r>
            <a:r>
              <a:rPr lang="en-US" sz="1000" b="1" dirty="0" err="1"/>
              <a:t>SynOSA</a:t>
            </a:r>
            <a:r>
              <a:rPr lang="en-US" sz="920" dirty="0"/>
              <a:t> 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Synechococcus OS type B prime	</a:t>
            </a:r>
            <a:r>
              <a:rPr lang="en-US" sz="1000" b="1" dirty="0"/>
              <a:t>l: </a:t>
            </a:r>
            <a:r>
              <a:rPr lang="en-US" sz="1000" b="1" dirty="0" err="1"/>
              <a:t>SynOSB</a:t>
            </a:r>
            <a:r>
              <a:rPr lang="en-US" sz="920" dirty="0"/>
              <a:t>     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3173A72-390A-40D2-9643-732ADD7C3B45}"/>
              </a:ext>
            </a:extLst>
          </p:cNvPr>
          <p:cNvSpPr txBox="1"/>
          <p:nvPr/>
        </p:nvSpPr>
        <p:spPr>
          <a:xfrm>
            <a:off x="13323252" y="16514001"/>
            <a:ext cx="595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1C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4485324-DD1E-41E2-B4F0-671BCDF7E172}"/>
              </a:ext>
            </a:extLst>
          </p:cNvPr>
          <p:cNvSpPr txBox="1"/>
          <p:nvPr/>
        </p:nvSpPr>
        <p:spPr>
          <a:xfrm>
            <a:off x="13244635" y="17213392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1C10DAB-B65A-4ACA-80B6-F6485A0C1853}"/>
              </a:ext>
            </a:extLst>
          </p:cNvPr>
          <p:cNvSpPr txBox="1"/>
          <p:nvPr/>
        </p:nvSpPr>
        <p:spPr>
          <a:xfrm>
            <a:off x="13976365" y="20131864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3C1E1FF-573A-47B2-BE25-3F0C2FD2D709}"/>
              </a:ext>
            </a:extLst>
          </p:cNvPr>
          <p:cNvSpPr txBox="1"/>
          <p:nvPr/>
        </p:nvSpPr>
        <p:spPr>
          <a:xfrm>
            <a:off x="13985060" y="20466288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7DB1A45-FC24-4DB1-A494-CABFB4122244}"/>
              </a:ext>
            </a:extLst>
          </p:cNvPr>
          <p:cNvSpPr txBox="1"/>
          <p:nvPr/>
        </p:nvSpPr>
        <p:spPr>
          <a:xfrm>
            <a:off x="13010373" y="20992854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E478C5A-54E7-4F70-82BA-968F0A9D2E73}"/>
              </a:ext>
            </a:extLst>
          </p:cNvPr>
          <p:cNvSpPr txBox="1"/>
          <p:nvPr/>
        </p:nvSpPr>
        <p:spPr>
          <a:xfrm>
            <a:off x="13170765" y="21598502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74A7F55-2C95-4AF9-9ECB-6994782FE49F}"/>
              </a:ext>
            </a:extLst>
          </p:cNvPr>
          <p:cNvSpPr txBox="1"/>
          <p:nvPr/>
        </p:nvSpPr>
        <p:spPr>
          <a:xfrm>
            <a:off x="13620041" y="19492696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F38B1EA-4CAC-4937-A1B1-A5C994004DBA}"/>
              </a:ext>
            </a:extLst>
          </p:cNvPr>
          <p:cNvSpPr txBox="1"/>
          <p:nvPr/>
        </p:nvSpPr>
        <p:spPr>
          <a:xfrm>
            <a:off x="12294913" y="21846492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3D667A2-1036-4A7D-B961-F10A63823D71}"/>
              </a:ext>
            </a:extLst>
          </p:cNvPr>
          <p:cNvCxnSpPr/>
          <p:nvPr/>
        </p:nvCxnSpPr>
        <p:spPr>
          <a:xfrm flipV="1">
            <a:off x="13953334" y="15753558"/>
            <a:ext cx="0" cy="283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ACC714C-555C-4173-9498-AD50119301B8}"/>
              </a:ext>
            </a:extLst>
          </p:cNvPr>
          <p:cNvCxnSpPr/>
          <p:nvPr/>
        </p:nvCxnSpPr>
        <p:spPr>
          <a:xfrm rot="5400000" flipV="1">
            <a:off x="14474568" y="15234853"/>
            <a:ext cx="0" cy="10515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96CE9FE-7F1C-41C5-A15B-97CE8F7CDC1C}"/>
              </a:ext>
            </a:extLst>
          </p:cNvPr>
          <p:cNvCxnSpPr/>
          <p:nvPr/>
        </p:nvCxnSpPr>
        <p:spPr>
          <a:xfrm flipV="1">
            <a:off x="13907838" y="15530639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2989DE6-7BCD-44D0-A2C3-EFDD3A118DD7}"/>
              </a:ext>
            </a:extLst>
          </p:cNvPr>
          <p:cNvCxnSpPr/>
          <p:nvPr/>
        </p:nvCxnSpPr>
        <p:spPr>
          <a:xfrm rot="5400000" flipV="1">
            <a:off x="13940923" y="15874927"/>
            <a:ext cx="0" cy="36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DF3F906-A470-484B-ADB4-52A3D608F6E0}"/>
              </a:ext>
            </a:extLst>
          </p:cNvPr>
          <p:cNvSpPr/>
          <p:nvPr/>
        </p:nvSpPr>
        <p:spPr>
          <a:xfrm>
            <a:off x="13837777" y="15903223"/>
            <a:ext cx="106882" cy="163483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457E15F-B6C4-4F86-8145-2A354E3915F1}"/>
              </a:ext>
            </a:extLst>
          </p:cNvPr>
          <p:cNvCxnSpPr/>
          <p:nvPr/>
        </p:nvCxnSpPr>
        <p:spPr>
          <a:xfrm flipV="1">
            <a:off x="13364202" y="15505615"/>
            <a:ext cx="0" cy="365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206F32D-5060-457F-967E-BA5AAE443149}"/>
              </a:ext>
            </a:extLst>
          </p:cNvPr>
          <p:cNvCxnSpPr/>
          <p:nvPr/>
        </p:nvCxnSpPr>
        <p:spPr>
          <a:xfrm flipV="1">
            <a:off x="13434716" y="15507887"/>
            <a:ext cx="0" cy="365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24C8860-2051-4E41-83D0-EFB1EA54966E}"/>
              </a:ext>
            </a:extLst>
          </p:cNvPr>
          <p:cNvCxnSpPr/>
          <p:nvPr/>
        </p:nvCxnSpPr>
        <p:spPr>
          <a:xfrm flipV="1">
            <a:off x="13628062" y="15510159"/>
            <a:ext cx="0" cy="365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BBF88A24-EB5B-4469-929F-D4D9062A3259}"/>
              </a:ext>
            </a:extLst>
          </p:cNvPr>
          <p:cNvSpPr/>
          <p:nvPr/>
        </p:nvSpPr>
        <p:spPr>
          <a:xfrm>
            <a:off x="13583944" y="15854750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A5AB1C1-7181-4FDF-A841-E473332CC10D}"/>
              </a:ext>
            </a:extLst>
          </p:cNvPr>
          <p:cNvSpPr/>
          <p:nvPr/>
        </p:nvSpPr>
        <p:spPr>
          <a:xfrm>
            <a:off x="14215190" y="15548495"/>
            <a:ext cx="5669280" cy="1097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158021F-2E82-4A5B-A25D-60FF64D6D6FF}"/>
              </a:ext>
            </a:extLst>
          </p:cNvPr>
          <p:cNvSpPr/>
          <p:nvPr/>
        </p:nvSpPr>
        <p:spPr>
          <a:xfrm>
            <a:off x="14250509" y="13184667"/>
            <a:ext cx="5647982" cy="16824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28C489A-C609-45C1-B05E-7C050F80AF66}"/>
              </a:ext>
            </a:extLst>
          </p:cNvPr>
          <p:cNvSpPr/>
          <p:nvPr/>
        </p:nvSpPr>
        <p:spPr>
          <a:xfrm>
            <a:off x="13872912" y="12890695"/>
            <a:ext cx="6041074" cy="2651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8166059-1453-4E54-8516-A4C4123AD8AC}"/>
              </a:ext>
            </a:extLst>
          </p:cNvPr>
          <p:cNvSpPr/>
          <p:nvPr/>
        </p:nvSpPr>
        <p:spPr>
          <a:xfrm>
            <a:off x="15199018" y="14888767"/>
            <a:ext cx="4687049" cy="3831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B0F6765-A97D-43E0-9821-9BAA6C6F284D}"/>
              </a:ext>
            </a:extLst>
          </p:cNvPr>
          <p:cNvSpPr/>
          <p:nvPr/>
        </p:nvSpPr>
        <p:spPr>
          <a:xfrm>
            <a:off x="15173273" y="15427990"/>
            <a:ext cx="4754880" cy="118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4480F3B-D118-4D52-A948-DF5702FE173B}"/>
              </a:ext>
            </a:extLst>
          </p:cNvPr>
          <p:cNvSpPr txBox="1"/>
          <p:nvPr/>
        </p:nvSpPr>
        <p:spPr>
          <a:xfrm>
            <a:off x="13882322" y="13141754"/>
            <a:ext cx="5656832" cy="12208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 Microcystis aeruginosa NIES 843	MicA843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        </a:t>
            </a:r>
            <a:r>
              <a:rPr lang="en-US" sz="920" dirty="0" err="1"/>
              <a:t>Synechocystis</a:t>
            </a:r>
            <a:r>
              <a:rPr lang="en-US" sz="920" dirty="0"/>
              <a:t> PCC 6803	Syn6803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</a:t>
            </a:r>
            <a:r>
              <a:rPr lang="en-US" sz="920" dirty="0" err="1"/>
              <a:t>Pleurocapsa</a:t>
            </a:r>
            <a:r>
              <a:rPr lang="en-US" sz="920" dirty="0"/>
              <a:t> PCC 7327	Ple7327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</a:t>
            </a:r>
            <a:r>
              <a:rPr lang="en-US" sz="920" dirty="0" err="1"/>
              <a:t>Cyanothece</a:t>
            </a:r>
            <a:r>
              <a:rPr lang="en-US" sz="920" dirty="0"/>
              <a:t> PCC 7424	Cyan7424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</a:t>
            </a:r>
            <a:r>
              <a:rPr lang="en-US" sz="920" dirty="0" err="1"/>
              <a:t>Cyanothece</a:t>
            </a:r>
            <a:r>
              <a:rPr lang="en-US" sz="920" dirty="0"/>
              <a:t> PCC 7822	</a:t>
            </a:r>
            <a:r>
              <a:rPr lang="en-US" sz="1000" b="1" dirty="0"/>
              <a:t>d:  Cyan7822</a:t>
            </a:r>
            <a:r>
              <a:rPr lang="en-US" sz="1000" dirty="0"/>
              <a:t>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</a:t>
            </a:r>
            <a:r>
              <a:rPr lang="en-US" sz="920" dirty="0" err="1"/>
              <a:t>Cyanothece</a:t>
            </a:r>
            <a:r>
              <a:rPr lang="en-US" sz="920" dirty="0"/>
              <a:t> PCC 8802	Cyan8802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</a:t>
            </a:r>
            <a:r>
              <a:rPr lang="en-US" sz="920" dirty="0" err="1"/>
              <a:t>Cyanothece</a:t>
            </a:r>
            <a:r>
              <a:rPr lang="en-US" sz="920" dirty="0"/>
              <a:t> PCC 8801	 Cyan8801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   </a:t>
            </a:r>
            <a:r>
              <a:rPr lang="en-US" sz="1000" b="1" dirty="0" err="1">
                <a:solidFill>
                  <a:schemeClr val="bg1"/>
                </a:solidFill>
              </a:rPr>
              <a:t>Epithemia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turgida</a:t>
            </a:r>
            <a:r>
              <a:rPr lang="en-US" sz="1000" b="1" dirty="0">
                <a:solidFill>
                  <a:schemeClr val="bg1"/>
                </a:solidFill>
              </a:rPr>
              <a:t> ETSB (diatom)</a:t>
            </a:r>
            <a:r>
              <a:rPr lang="en-US" sz="920" b="1" dirty="0">
                <a:solidFill>
                  <a:schemeClr val="bg1"/>
                </a:solidFill>
              </a:rPr>
              <a:t>	e: </a:t>
            </a:r>
            <a:r>
              <a:rPr lang="en-US" sz="1100" b="1" dirty="0" err="1">
                <a:solidFill>
                  <a:schemeClr val="bg1"/>
                </a:solidFill>
              </a:rPr>
              <a:t>EpiTur</a:t>
            </a:r>
            <a:r>
              <a:rPr lang="en-US" sz="920" dirty="0"/>
              <a:t>      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1DF79A34-E285-4BE2-A51A-75AB102B0393}"/>
              </a:ext>
            </a:extLst>
          </p:cNvPr>
          <p:cNvSpPr/>
          <p:nvPr/>
        </p:nvSpPr>
        <p:spPr>
          <a:xfrm>
            <a:off x="18441529" y="13211695"/>
            <a:ext cx="90526" cy="90526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E070549-C7B0-47FE-98C2-F2A5CA13823E}"/>
              </a:ext>
            </a:extLst>
          </p:cNvPr>
          <p:cNvSpPr/>
          <p:nvPr/>
        </p:nvSpPr>
        <p:spPr>
          <a:xfrm>
            <a:off x="18441529" y="13355211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DAF127E-0B89-4633-B0EE-24B047A2A5C5}"/>
              </a:ext>
            </a:extLst>
          </p:cNvPr>
          <p:cNvSpPr/>
          <p:nvPr/>
        </p:nvSpPr>
        <p:spPr>
          <a:xfrm>
            <a:off x="18441529" y="13498727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ADB57980-8D21-485E-96EB-3700767AA6B1}"/>
              </a:ext>
            </a:extLst>
          </p:cNvPr>
          <p:cNvSpPr/>
          <p:nvPr/>
        </p:nvSpPr>
        <p:spPr>
          <a:xfrm>
            <a:off x="18441529" y="13634884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E17FC8E-9765-4F08-AA8C-06131490BF29}"/>
              </a:ext>
            </a:extLst>
          </p:cNvPr>
          <p:cNvSpPr/>
          <p:nvPr/>
        </p:nvSpPr>
        <p:spPr>
          <a:xfrm>
            <a:off x="18441529" y="13778400"/>
            <a:ext cx="90526" cy="905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737B021A-0AEB-46BB-B62A-8F20766C7358}"/>
              </a:ext>
            </a:extLst>
          </p:cNvPr>
          <p:cNvSpPr/>
          <p:nvPr/>
        </p:nvSpPr>
        <p:spPr>
          <a:xfrm>
            <a:off x="19306464" y="13780887"/>
            <a:ext cx="90526" cy="90526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EEC8A8E-4DE3-495A-80E1-D3B18ADBFC41}"/>
              </a:ext>
            </a:extLst>
          </p:cNvPr>
          <p:cNvSpPr/>
          <p:nvPr/>
        </p:nvSpPr>
        <p:spPr>
          <a:xfrm>
            <a:off x="18441529" y="13914557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D13AA66-5908-4612-8D18-DCF2F0B398BD}"/>
              </a:ext>
            </a:extLst>
          </p:cNvPr>
          <p:cNvSpPr/>
          <p:nvPr/>
        </p:nvSpPr>
        <p:spPr>
          <a:xfrm>
            <a:off x="18441529" y="14058073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874B847-B7A8-494C-A60D-D08DDE19CFBE}"/>
              </a:ext>
            </a:extLst>
          </p:cNvPr>
          <p:cNvSpPr/>
          <p:nvPr/>
        </p:nvSpPr>
        <p:spPr>
          <a:xfrm>
            <a:off x="18441528" y="14200653"/>
            <a:ext cx="91463" cy="91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F0D5059-7D5F-4150-9CB3-04F78BAA913F}"/>
              </a:ext>
            </a:extLst>
          </p:cNvPr>
          <p:cNvSpPr/>
          <p:nvPr/>
        </p:nvSpPr>
        <p:spPr>
          <a:xfrm>
            <a:off x="18441528" y="14336809"/>
            <a:ext cx="91463" cy="91463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6444A56E-1ADD-4F5B-827D-A90B995B5242}"/>
              </a:ext>
            </a:extLst>
          </p:cNvPr>
          <p:cNvSpPr/>
          <p:nvPr/>
        </p:nvSpPr>
        <p:spPr>
          <a:xfrm>
            <a:off x="18441528" y="14480326"/>
            <a:ext cx="91463" cy="91463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D67C71F6-7F25-4006-BAC1-25D690886FFA}"/>
              </a:ext>
            </a:extLst>
          </p:cNvPr>
          <p:cNvSpPr/>
          <p:nvPr/>
        </p:nvSpPr>
        <p:spPr>
          <a:xfrm>
            <a:off x="18441528" y="14609123"/>
            <a:ext cx="91463" cy="91463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FC3531E-690B-4051-BAA0-C4806F2A59DD}"/>
              </a:ext>
            </a:extLst>
          </p:cNvPr>
          <p:cNvSpPr/>
          <p:nvPr/>
        </p:nvSpPr>
        <p:spPr>
          <a:xfrm>
            <a:off x="18441528" y="14752639"/>
            <a:ext cx="91463" cy="91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4825A61D-5952-474B-A8EE-458643874BB7}"/>
              </a:ext>
            </a:extLst>
          </p:cNvPr>
          <p:cNvSpPr/>
          <p:nvPr/>
        </p:nvSpPr>
        <p:spPr>
          <a:xfrm>
            <a:off x="18441528" y="14896155"/>
            <a:ext cx="91463" cy="91463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AF89CEC-05CA-4E74-A1FC-3325FDEBBE73}"/>
              </a:ext>
            </a:extLst>
          </p:cNvPr>
          <p:cNvSpPr/>
          <p:nvPr/>
        </p:nvSpPr>
        <p:spPr>
          <a:xfrm>
            <a:off x="18441528" y="15024952"/>
            <a:ext cx="91463" cy="91463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5CC564D-DC5D-4271-8086-E92DC9D65CDF}"/>
              </a:ext>
            </a:extLst>
          </p:cNvPr>
          <p:cNvSpPr/>
          <p:nvPr/>
        </p:nvSpPr>
        <p:spPr>
          <a:xfrm>
            <a:off x="18441528" y="15161109"/>
            <a:ext cx="91463" cy="91463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925E6D4-100F-4A3E-9AC3-8038E1BEAFF1}"/>
              </a:ext>
            </a:extLst>
          </p:cNvPr>
          <p:cNvSpPr/>
          <p:nvPr/>
        </p:nvSpPr>
        <p:spPr>
          <a:xfrm>
            <a:off x="19325513" y="15163596"/>
            <a:ext cx="91463" cy="91463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323E0F7-EBCE-4FCC-9CAA-97127DA5F185}"/>
              </a:ext>
            </a:extLst>
          </p:cNvPr>
          <p:cNvSpPr/>
          <p:nvPr/>
        </p:nvSpPr>
        <p:spPr>
          <a:xfrm>
            <a:off x="18441528" y="15297266"/>
            <a:ext cx="91463" cy="91463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237B80C-54A6-4178-BD4C-DE60123872BC}"/>
              </a:ext>
            </a:extLst>
          </p:cNvPr>
          <p:cNvSpPr/>
          <p:nvPr/>
        </p:nvSpPr>
        <p:spPr>
          <a:xfrm>
            <a:off x="18444229" y="15429195"/>
            <a:ext cx="91463" cy="91463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FB93951-9593-4AFF-9239-9D9567B59BCD}"/>
              </a:ext>
            </a:extLst>
          </p:cNvPr>
          <p:cNvSpPr/>
          <p:nvPr/>
        </p:nvSpPr>
        <p:spPr>
          <a:xfrm>
            <a:off x="18451054" y="15539558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C5462D2-A773-45AB-BB43-FCC2A61133BB}"/>
              </a:ext>
            </a:extLst>
          </p:cNvPr>
          <p:cNvSpPr txBox="1"/>
          <p:nvPr/>
        </p:nvSpPr>
        <p:spPr>
          <a:xfrm>
            <a:off x="13778455" y="12856076"/>
            <a:ext cx="5760698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</a:t>
            </a:r>
            <a:r>
              <a:rPr lang="en-US" sz="920" dirty="0" err="1"/>
              <a:t>Gloeocapsa</a:t>
            </a:r>
            <a:r>
              <a:rPr lang="en-US" sz="920" dirty="0"/>
              <a:t> PCC 7428                                                                                          GloC7428</a:t>
            </a:r>
            <a:br>
              <a:rPr lang="en-US" sz="920" dirty="0"/>
            </a:br>
            <a:r>
              <a:rPr lang="en-US" sz="920" dirty="0"/>
              <a:t>                          </a:t>
            </a:r>
            <a:r>
              <a:rPr lang="en-US" sz="920" dirty="0" err="1"/>
              <a:t>Chroococcidiopsis</a:t>
            </a:r>
            <a:r>
              <a:rPr lang="en-US" sz="920" dirty="0"/>
              <a:t> </a:t>
            </a:r>
            <a:r>
              <a:rPr lang="en-US" sz="920" dirty="0" err="1"/>
              <a:t>thermalis</a:t>
            </a:r>
            <a:r>
              <a:rPr lang="en-US" sz="920" dirty="0"/>
              <a:t> PCC 7203                                                         Chro7203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0B5BD2A4-8F0D-4D2F-96A9-E992FDA3742E}"/>
              </a:ext>
            </a:extLst>
          </p:cNvPr>
          <p:cNvSpPr/>
          <p:nvPr/>
        </p:nvSpPr>
        <p:spPr>
          <a:xfrm>
            <a:off x="18441529" y="12906895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AAC42856-A458-4FBF-AD60-712A7C2F6B9E}"/>
              </a:ext>
            </a:extLst>
          </p:cNvPr>
          <p:cNvSpPr/>
          <p:nvPr/>
        </p:nvSpPr>
        <p:spPr>
          <a:xfrm>
            <a:off x="18441529" y="13050411"/>
            <a:ext cx="90526" cy="90526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4E04F05-3C31-490F-ADB8-581A0D156B9F}"/>
              </a:ext>
            </a:extLst>
          </p:cNvPr>
          <p:cNvSpPr txBox="1"/>
          <p:nvPr/>
        </p:nvSpPr>
        <p:spPr>
          <a:xfrm>
            <a:off x="13342481" y="12927634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1B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4BA9D6B-9268-446A-8CBD-BD6C4E1CF7D1}"/>
              </a:ext>
            </a:extLst>
          </p:cNvPr>
          <p:cNvSpPr txBox="1"/>
          <p:nvPr/>
        </p:nvSpPr>
        <p:spPr>
          <a:xfrm>
            <a:off x="13403424" y="15405255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1FC3F19-01E1-49C0-B26E-481A977251EF}"/>
              </a:ext>
            </a:extLst>
          </p:cNvPr>
          <p:cNvSpPr txBox="1"/>
          <p:nvPr/>
        </p:nvSpPr>
        <p:spPr>
          <a:xfrm>
            <a:off x="18604795" y="12860071"/>
            <a:ext cx="346851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B35B834-C70F-4868-BBEE-003766B3DA6B}"/>
              </a:ext>
            </a:extLst>
          </p:cNvPr>
          <p:cNvSpPr txBox="1"/>
          <p:nvPr/>
        </p:nvSpPr>
        <p:spPr>
          <a:xfrm>
            <a:off x="18881020" y="12841021"/>
            <a:ext cx="34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endParaRPr lang="en-US" sz="1100" b="1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75D8F43-422E-43FD-A4B7-B34E79026C0E}"/>
              </a:ext>
            </a:extLst>
          </p:cNvPr>
          <p:cNvSpPr txBox="1"/>
          <p:nvPr/>
        </p:nvSpPr>
        <p:spPr>
          <a:xfrm>
            <a:off x="18794350" y="14262796"/>
            <a:ext cx="523494" cy="24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  <a:endParaRPr lang="en-US" sz="11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9D31E40-B9DA-46E4-AB89-C21586D2ACE7}"/>
              </a:ext>
            </a:extLst>
          </p:cNvPr>
          <p:cNvCxnSpPr>
            <a:cxnSpLocks/>
          </p:cNvCxnSpPr>
          <p:nvPr/>
        </p:nvCxnSpPr>
        <p:spPr>
          <a:xfrm>
            <a:off x="19188304" y="14378930"/>
            <a:ext cx="151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9961896-786D-4AC9-A3FA-900E5CEF37D8}"/>
              </a:ext>
            </a:extLst>
          </p:cNvPr>
          <p:cNvSpPr txBox="1"/>
          <p:nvPr/>
        </p:nvSpPr>
        <p:spPr>
          <a:xfrm>
            <a:off x="18794350" y="14558071"/>
            <a:ext cx="523494" cy="24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  <a:endParaRPr lang="en-US" sz="11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E84C41B-3CBA-435F-90D8-5226574A580F}"/>
              </a:ext>
            </a:extLst>
          </p:cNvPr>
          <p:cNvCxnSpPr>
            <a:cxnSpLocks/>
          </p:cNvCxnSpPr>
          <p:nvPr/>
        </p:nvCxnSpPr>
        <p:spPr>
          <a:xfrm>
            <a:off x="19188304" y="14674205"/>
            <a:ext cx="151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EA01BFF3-457B-4C30-881C-0B0D27E38EBB}"/>
              </a:ext>
            </a:extLst>
          </p:cNvPr>
          <p:cNvSpPr txBox="1"/>
          <p:nvPr/>
        </p:nvSpPr>
        <p:spPr>
          <a:xfrm>
            <a:off x="18794350" y="14405671"/>
            <a:ext cx="523494" cy="24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  <a:endParaRPr lang="en-US" sz="11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4A5B2DE-06B9-4152-8606-EDFDDAC62873}"/>
              </a:ext>
            </a:extLst>
          </p:cNvPr>
          <p:cNvCxnSpPr>
            <a:cxnSpLocks/>
          </p:cNvCxnSpPr>
          <p:nvPr/>
        </p:nvCxnSpPr>
        <p:spPr>
          <a:xfrm>
            <a:off x="19188304" y="14521805"/>
            <a:ext cx="151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774F0FAF-2FD9-45DE-AEA3-79B74D8D2A01}"/>
              </a:ext>
            </a:extLst>
          </p:cNvPr>
          <p:cNvSpPr txBox="1"/>
          <p:nvPr/>
        </p:nvSpPr>
        <p:spPr>
          <a:xfrm>
            <a:off x="18794350" y="13865294"/>
            <a:ext cx="518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MR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3F89119-4212-416C-8A9D-362C72E576ED}"/>
              </a:ext>
            </a:extLst>
          </p:cNvPr>
          <p:cNvSpPr txBox="1"/>
          <p:nvPr/>
        </p:nvSpPr>
        <p:spPr>
          <a:xfrm>
            <a:off x="18794350" y="13998644"/>
            <a:ext cx="518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MR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6321B70-D9E1-4ED7-8B23-D62F55F10CCF}"/>
              </a:ext>
            </a:extLst>
          </p:cNvPr>
          <p:cNvSpPr txBox="1"/>
          <p:nvPr/>
        </p:nvSpPr>
        <p:spPr>
          <a:xfrm>
            <a:off x="18804820" y="13174396"/>
            <a:ext cx="495384" cy="79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125727F-55BB-4236-A3D5-F20167E8EDF3}"/>
              </a:ext>
            </a:extLst>
          </p:cNvPr>
          <p:cNvSpPr txBox="1"/>
          <p:nvPr/>
        </p:nvSpPr>
        <p:spPr>
          <a:xfrm>
            <a:off x="18890545" y="14145946"/>
            <a:ext cx="346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0ED56A4-C032-476C-BB8A-7FD1FBF76F3D}"/>
              </a:ext>
            </a:extLst>
          </p:cNvPr>
          <p:cNvSpPr txBox="1"/>
          <p:nvPr/>
        </p:nvSpPr>
        <p:spPr>
          <a:xfrm>
            <a:off x="18890545" y="14686323"/>
            <a:ext cx="350442" cy="24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2C6833F-F3B5-4CAC-BD05-E5D6E68E060F}"/>
              </a:ext>
            </a:extLst>
          </p:cNvPr>
          <p:cNvCxnSpPr>
            <a:cxnSpLocks/>
          </p:cNvCxnSpPr>
          <p:nvPr/>
        </p:nvCxnSpPr>
        <p:spPr>
          <a:xfrm>
            <a:off x="19150204" y="14788505"/>
            <a:ext cx="151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477531F8-AE60-48F9-BCBD-013087522BEE}"/>
              </a:ext>
            </a:extLst>
          </p:cNvPr>
          <p:cNvSpPr txBox="1"/>
          <p:nvPr/>
        </p:nvSpPr>
        <p:spPr>
          <a:xfrm>
            <a:off x="19227547" y="13155346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0DB8465-3F89-4D65-8B9E-3C6434C76A85}"/>
              </a:ext>
            </a:extLst>
          </p:cNvPr>
          <p:cNvSpPr txBox="1"/>
          <p:nvPr/>
        </p:nvSpPr>
        <p:spPr>
          <a:xfrm>
            <a:off x="19409611" y="13717321"/>
            <a:ext cx="457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>
                <a:solidFill>
                  <a:srgbClr val="66FF33"/>
                </a:solidFill>
                <a:latin typeface="Arial Black" panose="020B0A04020102020204" pitchFamily="34" charset="0"/>
              </a:rPr>
              <a:t>M M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D66D2CA-4476-446E-A257-BBE5F9A3D062}"/>
              </a:ext>
            </a:extLst>
          </p:cNvPr>
          <p:cNvSpPr txBox="1"/>
          <p:nvPr/>
        </p:nvSpPr>
        <p:spPr>
          <a:xfrm>
            <a:off x="19409611" y="13593496"/>
            <a:ext cx="457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>
                <a:solidFill>
                  <a:srgbClr val="66FF33"/>
                </a:solidFill>
                <a:latin typeface="Arial Black" panose="020B0A04020102020204" pitchFamily="34" charset="0"/>
              </a:rPr>
              <a:t>M M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B78CB45-8F21-4726-AA77-A3BECA051FC4}"/>
              </a:ext>
            </a:extLst>
          </p:cNvPr>
          <p:cNvSpPr txBox="1"/>
          <p:nvPr/>
        </p:nvSpPr>
        <p:spPr>
          <a:xfrm>
            <a:off x="19409611" y="14412646"/>
            <a:ext cx="457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66FF33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55FDF22-1A47-4D66-B6A8-378DD5BB7BA5}"/>
              </a:ext>
            </a:extLst>
          </p:cNvPr>
          <p:cNvSpPr txBox="1"/>
          <p:nvPr/>
        </p:nvSpPr>
        <p:spPr>
          <a:xfrm>
            <a:off x="19427572" y="14545996"/>
            <a:ext cx="435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5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5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  <a:endParaRPr lang="en-US" sz="1100" b="1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D9636B2-19A6-4D3B-B5C7-2C178152DFF2}"/>
              </a:ext>
            </a:extLst>
          </p:cNvPr>
          <p:cNvSpPr txBox="1"/>
          <p:nvPr/>
        </p:nvSpPr>
        <p:spPr>
          <a:xfrm>
            <a:off x="19437097" y="14269771"/>
            <a:ext cx="435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5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5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  <a:endParaRPr lang="en-US" sz="1100" b="1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A616822-D8B8-4CFF-9BC7-83FCCC329635}"/>
              </a:ext>
            </a:extLst>
          </p:cNvPr>
          <p:cNvSpPr txBox="1"/>
          <p:nvPr/>
        </p:nvSpPr>
        <p:spPr>
          <a:xfrm>
            <a:off x="18442869" y="14845440"/>
            <a:ext cx="659822" cy="522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800000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800000"/>
                </a:solidFill>
                <a:latin typeface="Arial Black" panose="020B0A04020102020204" pitchFamily="34" charset="0"/>
              </a:rPr>
              <a:t>MMR</a:t>
            </a:r>
            <a:br>
              <a:rPr lang="en-US" sz="1100" b="1">
                <a:solidFill>
                  <a:srgbClr val="800000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548E3D6-0433-4FBE-BC2B-FF55D1251AD2}"/>
              </a:ext>
            </a:extLst>
          </p:cNvPr>
          <p:cNvSpPr txBox="1"/>
          <p:nvPr/>
        </p:nvSpPr>
        <p:spPr>
          <a:xfrm>
            <a:off x="18785769" y="14835934"/>
            <a:ext cx="600667" cy="52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MM</a:t>
            </a:r>
            <a:r>
              <a:rPr lang="en-US" sz="1100" b="1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C13819B-1874-40BA-B1EA-5C828D6A059A}"/>
              </a:ext>
            </a:extLst>
          </p:cNvPr>
          <p:cNvCxnSpPr>
            <a:cxnSpLocks/>
          </p:cNvCxnSpPr>
          <p:nvPr/>
        </p:nvCxnSpPr>
        <p:spPr>
          <a:xfrm>
            <a:off x="19302604" y="15198080"/>
            <a:ext cx="151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Picture 181">
            <a:extLst>
              <a:ext uri="{FF2B5EF4-FFF2-40B4-BE49-F238E27FC236}">
                <a16:creationId xmlns:a16="http://schemas.microsoft.com/office/drawing/2014/main" id="{F78AE645-45BB-46BC-A27D-2C5556174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4" t="33814" r="-6203" b="49088"/>
          <a:stretch/>
        </p:blipFill>
        <p:spPr>
          <a:xfrm>
            <a:off x="12682519" y="12886650"/>
            <a:ext cx="4087953" cy="2730572"/>
          </a:xfrm>
          <a:prstGeom prst="rect">
            <a:avLst/>
          </a:prstGeom>
        </p:spPr>
      </p:pic>
      <p:sp>
        <p:nvSpPr>
          <p:cNvPr id="185" name="Oval 184">
            <a:extLst>
              <a:ext uri="{FF2B5EF4-FFF2-40B4-BE49-F238E27FC236}">
                <a16:creationId xmlns:a16="http://schemas.microsoft.com/office/drawing/2014/main" id="{CD90E99E-FCFE-456A-A977-F368EB9DE032}"/>
              </a:ext>
            </a:extLst>
          </p:cNvPr>
          <p:cNvSpPr/>
          <p:nvPr/>
        </p:nvSpPr>
        <p:spPr>
          <a:xfrm>
            <a:off x="13791296" y="12995854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C47A672-C2D0-440A-9E0B-EA852D475DC3}"/>
              </a:ext>
            </a:extLst>
          </p:cNvPr>
          <p:cNvSpPr/>
          <p:nvPr/>
        </p:nvSpPr>
        <p:spPr>
          <a:xfrm>
            <a:off x="14363021" y="13592764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ECEF487-6AC7-402C-80F6-65D98FD6C76C}"/>
              </a:ext>
            </a:extLst>
          </p:cNvPr>
          <p:cNvSpPr/>
          <p:nvPr/>
        </p:nvSpPr>
        <p:spPr>
          <a:xfrm>
            <a:off x="14787228" y="13698831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6BD70149-F922-4B75-9A5D-63E11A627383}"/>
              </a:ext>
            </a:extLst>
          </p:cNvPr>
          <p:cNvSpPr/>
          <p:nvPr/>
        </p:nvSpPr>
        <p:spPr>
          <a:xfrm>
            <a:off x="14982109" y="13975437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B67058DF-21D3-4AA6-AF93-DC15DB486BEF}"/>
              </a:ext>
            </a:extLst>
          </p:cNvPr>
          <p:cNvSpPr/>
          <p:nvPr/>
        </p:nvSpPr>
        <p:spPr>
          <a:xfrm>
            <a:off x="14662669" y="14076277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7D498943-7C2D-4ADE-975C-9ACF524991CB}"/>
              </a:ext>
            </a:extLst>
          </p:cNvPr>
          <p:cNvSpPr/>
          <p:nvPr/>
        </p:nvSpPr>
        <p:spPr>
          <a:xfrm>
            <a:off x="14484904" y="14342207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FF8AB91A-CA43-4EC4-AE84-44B18AFE1307}"/>
              </a:ext>
            </a:extLst>
          </p:cNvPr>
          <p:cNvSpPr/>
          <p:nvPr/>
        </p:nvSpPr>
        <p:spPr>
          <a:xfrm>
            <a:off x="14902834" y="14406625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18299EE-BA7F-43DA-9565-79B29BCA506B}"/>
              </a:ext>
            </a:extLst>
          </p:cNvPr>
          <p:cNvSpPr/>
          <p:nvPr/>
        </p:nvSpPr>
        <p:spPr>
          <a:xfrm>
            <a:off x="14998713" y="14533371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246C1B59-3CFA-4874-B42F-5D90613ECD0E}"/>
              </a:ext>
            </a:extLst>
          </p:cNvPr>
          <p:cNvSpPr/>
          <p:nvPr/>
        </p:nvSpPr>
        <p:spPr>
          <a:xfrm>
            <a:off x="14060635" y="14618473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1ADE6E1C-8E7F-446D-9891-C457AA92002E}"/>
              </a:ext>
            </a:extLst>
          </p:cNvPr>
          <p:cNvSpPr/>
          <p:nvPr/>
        </p:nvSpPr>
        <p:spPr>
          <a:xfrm>
            <a:off x="15146738" y="14984354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7CF357B4-5FBE-4756-A30A-3EC1EFB73EE3}"/>
              </a:ext>
            </a:extLst>
          </p:cNvPr>
          <p:cNvSpPr/>
          <p:nvPr/>
        </p:nvSpPr>
        <p:spPr>
          <a:xfrm>
            <a:off x="15345487" y="15092880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CE4E9801-3DB3-49FC-A951-23E54A13C497}"/>
              </a:ext>
            </a:extLst>
          </p:cNvPr>
          <p:cNvSpPr/>
          <p:nvPr/>
        </p:nvSpPr>
        <p:spPr>
          <a:xfrm>
            <a:off x="14368058" y="15189692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B281D0C7-F85E-44E4-A461-30811315030E}"/>
              </a:ext>
            </a:extLst>
          </p:cNvPr>
          <p:cNvSpPr/>
          <p:nvPr/>
        </p:nvSpPr>
        <p:spPr>
          <a:xfrm>
            <a:off x="15108995" y="15349737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5B1583F8-A0F2-43F2-B18D-FADAB84BF8BF}"/>
              </a:ext>
            </a:extLst>
          </p:cNvPr>
          <p:cNvSpPr/>
          <p:nvPr/>
        </p:nvSpPr>
        <p:spPr>
          <a:xfrm>
            <a:off x="14159983" y="15372097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73BB95BC-A71B-4B4D-BD82-6A7AAEA723C0}"/>
              </a:ext>
            </a:extLst>
          </p:cNvPr>
          <p:cNvSpPr/>
          <p:nvPr/>
        </p:nvSpPr>
        <p:spPr>
          <a:xfrm>
            <a:off x="13863462" y="15241241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52874AAC-CD13-4AB6-9CC3-04C8A039706D}"/>
              </a:ext>
            </a:extLst>
          </p:cNvPr>
          <p:cNvSpPr/>
          <p:nvPr/>
        </p:nvSpPr>
        <p:spPr>
          <a:xfrm>
            <a:off x="14754619" y="14569985"/>
            <a:ext cx="90526" cy="9052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F2B0C073-5518-487C-B62A-8288B2658E99}"/>
              </a:ext>
            </a:extLst>
          </p:cNvPr>
          <p:cNvSpPr txBox="1"/>
          <p:nvPr/>
        </p:nvSpPr>
        <p:spPr>
          <a:xfrm>
            <a:off x="13883192" y="14248912"/>
            <a:ext cx="5577840" cy="1361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</a:t>
            </a:r>
            <a:r>
              <a:rPr lang="en-US" sz="920" dirty="0" err="1"/>
              <a:t>Crocosphaera</a:t>
            </a:r>
            <a:r>
              <a:rPr lang="en-US" sz="920" dirty="0"/>
              <a:t> </a:t>
            </a:r>
            <a:r>
              <a:rPr lang="en-US" sz="920" dirty="0" err="1"/>
              <a:t>watsonii</a:t>
            </a:r>
            <a:r>
              <a:rPr lang="en-US" sz="920" dirty="0"/>
              <a:t> WH8501	 CroC8501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</a:t>
            </a:r>
            <a:r>
              <a:rPr lang="en-US" sz="920" dirty="0" err="1"/>
              <a:t>Cyanothece</a:t>
            </a:r>
            <a:r>
              <a:rPr lang="en-US" sz="920" dirty="0"/>
              <a:t> CCY 0110	Cyan0110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</a:t>
            </a:r>
            <a:r>
              <a:rPr lang="en-US" sz="920" dirty="0" err="1"/>
              <a:t>Cyanothece</a:t>
            </a:r>
            <a:r>
              <a:rPr lang="en-US" sz="920" dirty="0"/>
              <a:t> ATCC 51142	 Cyan51142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00" b="1" dirty="0">
                <a:solidFill>
                  <a:schemeClr val="bg1"/>
                </a:solidFill>
              </a:rPr>
              <a:t>                                                                                     </a:t>
            </a:r>
            <a:r>
              <a:rPr lang="en-US" sz="1000" b="1" dirty="0" err="1">
                <a:solidFill>
                  <a:schemeClr val="bg1"/>
                </a:solidFill>
              </a:rPr>
              <a:t>Atelocyanobacterium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thalassa</a:t>
            </a:r>
            <a:r>
              <a:rPr lang="en-US" sz="1000" b="1" dirty="0">
                <a:solidFill>
                  <a:schemeClr val="bg1"/>
                </a:solidFill>
              </a:rPr>
              <a:t>	f: UCYN-A </a:t>
            </a:r>
            <a:r>
              <a:rPr lang="en-US" sz="920" b="1" dirty="0">
                <a:solidFill>
                  <a:schemeClr val="bg1"/>
                </a:solidFill>
              </a:rPr>
              <a:t>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          Cyanobacterium </a:t>
            </a:r>
            <a:r>
              <a:rPr lang="en-US" sz="920" dirty="0" err="1"/>
              <a:t>stanieri</a:t>
            </a:r>
            <a:r>
              <a:rPr lang="en-US" sz="920" dirty="0"/>
              <a:t> PCC 7202	CyaS7202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                  Cyanobacterium </a:t>
            </a:r>
            <a:r>
              <a:rPr lang="en-US" sz="920" dirty="0" err="1"/>
              <a:t>aponinum</a:t>
            </a:r>
            <a:r>
              <a:rPr lang="en-US" sz="920" dirty="0"/>
              <a:t> PCC 10605	CyaA10605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                 </a:t>
            </a:r>
            <a:r>
              <a:rPr lang="en-US" sz="920" dirty="0" err="1"/>
              <a:t>Geminocystis</a:t>
            </a:r>
            <a:r>
              <a:rPr lang="en-US" sz="920" dirty="0"/>
              <a:t> </a:t>
            </a:r>
            <a:r>
              <a:rPr lang="en-US" sz="920" dirty="0" err="1"/>
              <a:t>herdmanii</a:t>
            </a:r>
            <a:r>
              <a:rPr lang="en-US" sz="920" dirty="0"/>
              <a:t> PCC 6308	</a:t>
            </a:r>
            <a:r>
              <a:rPr lang="en-US" sz="1000" b="1" dirty="0"/>
              <a:t>g: Syn6308</a:t>
            </a:r>
            <a:r>
              <a:rPr lang="en-US" sz="1000" dirty="0"/>
              <a:t>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           </a:t>
            </a:r>
            <a:r>
              <a:rPr lang="en-US" sz="920" dirty="0" err="1"/>
              <a:t>Leptolyngbya</a:t>
            </a:r>
            <a:r>
              <a:rPr lang="en-US" sz="920" dirty="0"/>
              <a:t> PCC 7376	Lep7376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    Synechococcus PCC 7002	Syn7002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7446C86-AF65-46A9-A523-35B96B863E52}"/>
              </a:ext>
            </a:extLst>
          </p:cNvPr>
          <p:cNvSpPr txBox="1"/>
          <p:nvPr/>
        </p:nvSpPr>
        <p:spPr>
          <a:xfrm>
            <a:off x="13885239" y="15671420"/>
            <a:ext cx="5575794" cy="33368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</a:t>
            </a:r>
            <a:r>
              <a:rPr lang="en-US" sz="1200" b="1" dirty="0" err="1">
                <a:solidFill>
                  <a:schemeClr val="bg1"/>
                </a:solidFill>
              </a:rPr>
              <a:t>Prochloron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didemni</a:t>
            </a:r>
            <a:r>
              <a:rPr lang="en-US" sz="1200" b="1" dirty="0">
                <a:solidFill>
                  <a:schemeClr val="bg1"/>
                </a:solidFill>
              </a:rPr>
              <a:t> P4 (tunicate)</a:t>
            </a:r>
            <a:r>
              <a:rPr lang="en-US" sz="920" b="1" dirty="0">
                <a:solidFill>
                  <a:schemeClr val="bg1"/>
                </a:solidFill>
              </a:rPr>
              <a:t>	</a:t>
            </a:r>
            <a:r>
              <a:rPr lang="en-US" sz="1200" b="1" dirty="0">
                <a:solidFill>
                  <a:schemeClr val="bg1"/>
                </a:solidFill>
              </a:rPr>
              <a:t>h: </a:t>
            </a:r>
            <a:r>
              <a:rPr lang="en-US" sz="1100" b="1" dirty="0">
                <a:solidFill>
                  <a:schemeClr val="bg1"/>
                </a:solidFill>
              </a:rPr>
              <a:t>ProcP4</a:t>
            </a:r>
            <a:r>
              <a:rPr lang="en-US" sz="920" dirty="0"/>
              <a:t>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Spirulina </a:t>
            </a:r>
            <a:r>
              <a:rPr lang="en-US" sz="920" dirty="0" err="1"/>
              <a:t>subsalsa</a:t>
            </a:r>
            <a:r>
              <a:rPr lang="en-US" sz="920" dirty="0"/>
              <a:t> PCC 9445	Spi9445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  </a:t>
            </a:r>
            <a:r>
              <a:rPr lang="en-US" sz="920" dirty="0" err="1"/>
              <a:t>Dactylococcopsis</a:t>
            </a:r>
            <a:r>
              <a:rPr lang="en-US" sz="920" dirty="0"/>
              <a:t> </a:t>
            </a:r>
            <a:r>
              <a:rPr lang="en-US" sz="920" dirty="0" err="1"/>
              <a:t>salina</a:t>
            </a:r>
            <a:r>
              <a:rPr lang="en-US" sz="920" dirty="0"/>
              <a:t> PCC 8305</a:t>
            </a:r>
            <a:r>
              <a:rPr lang="en-US" sz="920" b="1" dirty="0"/>
              <a:t>	</a:t>
            </a:r>
            <a:r>
              <a:rPr lang="en-US" sz="1000" b="1" dirty="0"/>
              <a:t>i: Dac8305</a:t>
            </a:r>
            <a:r>
              <a:rPr lang="en-US" sz="1000" dirty="0"/>
              <a:t>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        </a:t>
            </a:r>
            <a:r>
              <a:rPr lang="en-US" sz="920" dirty="0" err="1"/>
              <a:t>Halothece</a:t>
            </a:r>
            <a:r>
              <a:rPr lang="en-US" sz="920" dirty="0"/>
              <a:t> PCC 7418	Halo7418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</a:t>
            </a:r>
            <a:r>
              <a:rPr lang="en-US" sz="920" dirty="0" err="1"/>
              <a:t>Microcoleus</a:t>
            </a:r>
            <a:r>
              <a:rPr lang="en-US" sz="920" dirty="0"/>
              <a:t> PCC 7113	Mic7113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    </a:t>
            </a:r>
            <a:r>
              <a:rPr lang="en-US" sz="920" dirty="0" err="1"/>
              <a:t>Chamaesiphon</a:t>
            </a:r>
            <a:r>
              <a:rPr lang="en-US" sz="920" dirty="0"/>
              <a:t> </a:t>
            </a:r>
            <a:r>
              <a:rPr lang="en-US" sz="920" dirty="0" err="1"/>
              <a:t>minutus</a:t>
            </a:r>
            <a:r>
              <a:rPr lang="en-US" sz="920" dirty="0"/>
              <a:t> PCC 6605	</a:t>
            </a:r>
            <a:r>
              <a:rPr lang="en-US" sz="1000" dirty="0"/>
              <a:t> </a:t>
            </a:r>
            <a:r>
              <a:rPr lang="en-US" sz="1000" b="1" dirty="0"/>
              <a:t>j: Cha6605</a:t>
            </a:r>
            <a:r>
              <a:rPr lang="en-US" sz="1000" dirty="0"/>
              <a:t>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</a:t>
            </a:r>
            <a:r>
              <a:rPr lang="en-US" sz="920" dirty="0" err="1"/>
              <a:t>Crinalium</a:t>
            </a:r>
            <a:r>
              <a:rPr lang="en-US" sz="920" dirty="0"/>
              <a:t> </a:t>
            </a:r>
            <a:r>
              <a:rPr lang="en-US" sz="920" dirty="0" err="1"/>
              <a:t>epipsammum</a:t>
            </a:r>
            <a:r>
              <a:rPr lang="en-US" sz="920" dirty="0"/>
              <a:t> PCC 9333	Cri9333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Oscillatoria PCC 10802	</a:t>
            </a:r>
            <a:r>
              <a:rPr lang="en-US" sz="1000" b="1" dirty="0"/>
              <a:t>k: Osc10802</a:t>
            </a:r>
            <a:r>
              <a:rPr lang="en-US" sz="920" dirty="0"/>
              <a:t>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Oscillatoria </a:t>
            </a:r>
            <a:r>
              <a:rPr lang="en-US" sz="920" dirty="0" err="1"/>
              <a:t>acuminata</a:t>
            </a:r>
            <a:r>
              <a:rPr lang="en-US" sz="920" dirty="0"/>
              <a:t> PCC 6304	Osc6304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</a:t>
            </a:r>
            <a:r>
              <a:rPr lang="en-US" sz="920" dirty="0" err="1"/>
              <a:t>Geitlerinema</a:t>
            </a:r>
            <a:r>
              <a:rPr lang="en-US" sz="920" dirty="0"/>
              <a:t> PCC 7105	Gei7105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 Phormidium OSCR	</a:t>
            </a:r>
            <a:r>
              <a:rPr lang="en-US" sz="920" dirty="0" err="1"/>
              <a:t>PhoOSCR</a:t>
            </a:r>
            <a:r>
              <a:rPr lang="en-US" sz="920" dirty="0"/>
              <a:t>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</a:t>
            </a:r>
            <a:r>
              <a:rPr lang="en-US" sz="920" dirty="0" err="1"/>
              <a:t>Microcoleus</a:t>
            </a:r>
            <a:r>
              <a:rPr lang="en-US" sz="920" dirty="0"/>
              <a:t> </a:t>
            </a:r>
            <a:r>
              <a:rPr lang="en-US" sz="920" dirty="0" err="1"/>
              <a:t>vaginatus</a:t>
            </a:r>
            <a:r>
              <a:rPr lang="en-US" sz="920" dirty="0"/>
              <a:t> FGP2	MicFGP2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Oscillatoria </a:t>
            </a:r>
            <a:r>
              <a:rPr lang="en-US" sz="920" dirty="0" err="1"/>
              <a:t>nigro-viridis</a:t>
            </a:r>
            <a:r>
              <a:rPr lang="en-US" sz="920" dirty="0"/>
              <a:t> PCC 7112	Osc7112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</a:t>
            </a:r>
            <a:r>
              <a:rPr lang="en-US" sz="920" dirty="0" err="1"/>
              <a:t>Trichodesmium</a:t>
            </a:r>
            <a:r>
              <a:rPr lang="en-US" sz="920" dirty="0"/>
              <a:t> </a:t>
            </a:r>
            <a:r>
              <a:rPr lang="en-US" sz="920" dirty="0" err="1"/>
              <a:t>erythraeum</a:t>
            </a:r>
            <a:r>
              <a:rPr lang="en-US" sz="920" dirty="0"/>
              <a:t> IMS101	Tri101 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</a:t>
            </a:r>
            <a:r>
              <a:rPr lang="en-US" sz="920" dirty="0" err="1"/>
              <a:t>Planktothrix</a:t>
            </a:r>
            <a:r>
              <a:rPr lang="en-US" sz="920" dirty="0"/>
              <a:t> </a:t>
            </a:r>
            <a:r>
              <a:rPr lang="en-US" sz="920" dirty="0" err="1"/>
              <a:t>agardhii</a:t>
            </a:r>
            <a:r>
              <a:rPr lang="en-US" sz="920" dirty="0"/>
              <a:t> NIVA </a:t>
            </a:r>
            <a:r>
              <a:rPr lang="en-US" sz="920" dirty="0" err="1"/>
              <a:t>cya</a:t>
            </a:r>
            <a:r>
              <a:rPr lang="en-US" sz="920" dirty="0"/>
              <a:t> 126-8	Pla126-8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</a:t>
            </a:r>
            <a:r>
              <a:rPr lang="en-US" sz="920" dirty="0" err="1"/>
              <a:t>Planktothrix</a:t>
            </a:r>
            <a:r>
              <a:rPr lang="en-US" sz="920" dirty="0"/>
              <a:t> </a:t>
            </a:r>
            <a:r>
              <a:rPr lang="en-US" sz="920" dirty="0" err="1"/>
              <a:t>prolifica</a:t>
            </a:r>
            <a:r>
              <a:rPr lang="en-US" sz="920" dirty="0"/>
              <a:t> NIVA </a:t>
            </a:r>
            <a:r>
              <a:rPr lang="en-US" sz="920" dirty="0" err="1"/>
              <a:t>cya</a:t>
            </a:r>
            <a:r>
              <a:rPr lang="en-US" sz="920" dirty="0"/>
              <a:t> 406	Pla406      </a:t>
            </a:r>
          </a:p>
          <a:p>
            <a:pPr>
              <a:lnSpc>
                <a:spcPts val="100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</a:t>
            </a:r>
            <a:r>
              <a:rPr lang="en-US" sz="920" dirty="0" err="1"/>
              <a:t>Planktothrix</a:t>
            </a:r>
            <a:r>
              <a:rPr lang="en-US" sz="920" dirty="0"/>
              <a:t> </a:t>
            </a:r>
            <a:r>
              <a:rPr lang="en-US" sz="920" dirty="0" err="1"/>
              <a:t>rubescens</a:t>
            </a:r>
            <a:r>
              <a:rPr lang="en-US" sz="920" dirty="0"/>
              <a:t> NIVA </a:t>
            </a:r>
            <a:r>
              <a:rPr lang="en-US" sz="920" dirty="0" err="1"/>
              <a:t>cya</a:t>
            </a:r>
            <a:r>
              <a:rPr lang="en-US" sz="920" dirty="0"/>
              <a:t> 15	Pla15 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</a:t>
            </a:r>
            <a:r>
              <a:rPr lang="en-US" sz="920" dirty="0" err="1"/>
              <a:t>Planktothrix</a:t>
            </a:r>
            <a:r>
              <a:rPr lang="en-US" sz="920" dirty="0"/>
              <a:t> </a:t>
            </a:r>
            <a:r>
              <a:rPr lang="en-US" sz="920" dirty="0" err="1"/>
              <a:t>rubescens</a:t>
            </a:r>
            <a:r>
              <a:rPr lang="en-US" sz="920" dirty="0"/>
              <a:t> NIVA </a:t>
            </a:r>
            <a:r>
              <a:rPr lang="en-US" sz="920" dirty="0" err="1"/>
              <a:t>cya</a:t>
            </a:r>
            <a:r>
              <a:rPr lang="en-US" sz="920" dirty="0"/>
              <a:t> 407	Pla407 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</a:t>
            </a:r>
            <a:r>
              <a:rPr lang="en-US" sz="920" dirty="0" err="1"/>
              <a:t>Arthrospira</a:t>
            </a:r>
            <a:r>
              <a:rPr lang="en-US" sz="920" dirty="0"/>
              <a:t> platensis NIES 39	Arth39 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</a:t>
            </a:r>
            <a:r>
              <a:rPr lang="en-US" sz="920" dirty="0" err="1"/>
              <a:t>Arthrospira</a:t>
            </a:r>
            <a:r>
              <a:rPr lang="en-US" sz="920" dirty="0"/>
              <a:t> maxima CS 328	 Arth328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</a:t>
            </a:r>
            <a:r>
              <a:rPr lang="en-US" sz="920" dirty="0" err="1"/>
              <a:t>Arthrospira</a:t>
            </a:r>
            <a:r>
              <a:rPr lang="en-US" sz="920" dirty="0"/>
              <a:t> PCC 8005	Arth8005    </a:t>
            </a:r>
          </a:p>
          <a:p>
            <a:pPr>
              <a:lnSpc>
                <a:spcPts val="100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</a:t>
            </a:r>
            <a:r>
              <a:rPr lang="en-US" sz="920" dirty="0" err="1"/>
              <a:t>Lyngbya</a:t>
            </a:r>
            <a:r>
              <a:rPr lang="en-US" sz="920" dirty="0"/>
              <a:t> PCC 8106	Lyn8106     </a:t>
            </a:r>
          </a:p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</a:t>
            </a:r>
            <a:r>
              <a:rPr lang="en-US" sz="920" dirty="0" err="1"/>
              <a:t>Lyngbya</a:t>
            </a:r>
            <a:r>
              <a:rPr lang="en-US" sz="920" dirty="0"/>
              <a:t> </a:t>
            </a:r>
            <a:r>
              <a:rPr lang="en-US" sz="920" dirty="0" err="1"/>
              <a:t>aestuarii</a:t>
            </a:r>
            <a:r>
              <a:rPr lang="en-US" sz="920" dirty="0"/>
              <a:t> BL-J	</a:t>
            </a:r>
            <a:r>
              <a:rPr lang="en-US" sz="920" dirty="0" err="1"/>
              <a:t>LynBLJ</a:t>
            </a:r>
            <a:r>
              <a:rPr lang="en-US" sz="920" dirty="0"/>
              <a:t>     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02C9429-5437-49FD-8C0A-79D2F960EE19}"/>
              </a:ext>
            </a:extLst>
          </p:cNvPr>
          <p:cNvSpPr txBox="1"/>
          <p:nvPr/>
        </p:nvSpPr>
        <p:spPr>
          <a:xfrm>
            <a:off x="13857416" y="15486957"/>
            <a:ext cx="6041075" cy="2333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  <a:tabLst>
                <a:tab pos="4400550" algn="r"/>
                <a:tab pos="4689475" algn="r"/>
                <a:tab pos="4972050" algn="l"/>
              </a:tabLst>
            </a:pPr>
            <a:r>
              <a:rPr lang="en-US" sz="920" dirty="0"/>
              <a:t>                                         </a:t>
            </a:r>
            <a:r>
              <a:rPr lang="en-US" sz="920" dirty="0" err="1"/>
              <a:t>Stanieria</a:t>
            </a:r>
            <a:r>
              <a:rPr lang="en-US" sz="920" dirty="0"/>
              <a:t> </a:t>
            </a:r>
            <a:r>
              <a:rPr lang="en-US" sz="920" dirty="0" err="1"/>
              <a:t>cyanosphaera</a:t>
            </a:r>
            <a:r>
              <a:rPr lang="en-US" sz="920" dirty="0"/>
              <a:t> PCC 7437                                                  Sta7437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74C9020-FF7B-46FB-BA83-07472A6CB7A6}"/>
              </a:ext>
            </a:extLst>
          </p:cNvPr>
          <p:cNvSpPr txBox="1"/>
          <p:nvPr/>
        </p:nvSpPr>
        <p:spPr>
          <a:xfrm>
            <a:off x="18472553" y="15254119"/>
            <a:ext cx="5936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183E37C-1D86-4983-9E39-6CC0FDCF2BDE}"/>
              </a:ext>
            </a:extLst>
          </p:cNvPr>
          <p:cNvSpPr txBox="1"/>
          <p:nvPr/>
        </p:nvSpPr>
        <p:spPr>
          <a:xfrm>
            <a:off x="18785770" y="15263644"/>
            <a:ext cx="594512" cy="4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MM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MMR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4CB7C163-C908-4E51-8550-E835BDAFD813}"/>
              </a:ext>
            </a:extLst>
          </p:cNvPr>
          <p:cNvSpPr/>
          <p:nvPr/>
        </p:nvSpPr>
        <p:spPr>
          <a:xfrm>
            <a:off x="18444230" y="15734932"/>
            <a:ext cx="90526" cy="90526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AB66689-8CF6-40CE-A7F2-72A60EAF0E8A}"/>
              </a:ext>
            </a:extLst>
          </p:cNvPr>
          <p:cNvSpPr txBox="1"/>
          <p:nvPr/>
        </p:nvSpPr>
        <p:spPr>
          <a:xfrm>
            <a:off x="18472216" y="15681830"/>
            <a:ext cx="593692" cy="6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</a:br>
            <a:endParaRPr lang="en-US" sz="1100" b="1" dirty="0">
              <a:solidFill>
                <a:srgbClr val="9E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88C64CE-073C-43F5-977E-DB0844279687}"/>
              </a:ext>
            </a:extLst>
          </p:cNvPr>
          <p:cNvSpPr txBox="1"/>
          <p:nvPr/>
        </p:nvSpPr>
        <p:spPr>
          <a:xfrm>
            <a:off x="18795295" y="15682744"/>
            <a:ext cx="594512" cy="81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MR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81CA000-6562-45A8-B7D1-A34DB676D29C}"/>
              </a:ext>
            </a:extLst>
          </p:cNvPr>
          <p:cNvSpPr txBox="1"/>
          <p:nvPr/>
        </p:nvSpPr>
        <p:spPr>
          <a:xfrm>
            <a:off x="19252495" y="15111244"/>
            <a:ext cx="80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8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  <a:b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3F86DE38-B2B3-42E5-85A8-30B7E8861197}"/>
              </a:ext>
            </a:extLst>
          </p:cNvPr>
          <p:cNvSpPr txBox="1"/>
          <p:nvPr/>
        </p:nvSpPr>
        <p:spPr>
          <a:xfrm>
            <a:off x="19428661" y="15488971"/>
            <a:ext cx="457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>
                <a:solidFill>
                  <a:srgbClr val="66FF33"/>
                </a:solidFill>
                <a:latin typeface="Arial Black" panose="020B0A04020102020204" pitchFamily="34" charset="0"/>
              </a:rPr>
              <a:t>M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639D0A1-0337-45C3-B173-6B6533005E27}"/>
              </a:ext>
            </a:extLst>
          </p:cNvPr>
          <p:cNvSpPr txBox="1"/>
          <p:nvPr/>
        </p:nvSpPr>
        <p:spPr>
          <a:xfrm>
            <a:off x="19428661" y="15679804"/>
            <a:ext cx="457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>
                <a:solidFill>
                  <a:srgbClr val="0000FF"/>
                </a:solidFill>
                <a:latin typeface="Arial Black" panose="020B0A04020102020204" pitchFamily="34" charset="0"/>
              </a:rPr>
              <a:t>M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293AAFE-33EF-4D38-B2DA-6122DC709128}"/>
              </a:ext>
            </a:extLst>
          </p:cNvPr>
          <p:cNvSpPr txBox="1"/>
          <p:nvPr/>
        </p:nvSpPr>
        <p:spPr>
          <a:xfrm>
            <a:off x="19227547" y="16111369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5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5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  <a:r>
              <a:rPr lang="en-US" sz="1100" b="1" dirty="0">
                <a:solidFill>
                  <a:srgbClr val="66FF33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BAC13FE-AF6A-48F7-A4E8-B9F09FC5E94F}"/>
              </a:ext>
            </a:extLst>
          </p:cNvPr>
          <p:cNvSpPr txBox="1"/>
          <p:nvPr/>
        </p:nvSpPr>
        <p:spPr>
          <a:xfrm>
            <a:off x="18528811" y="16250740"/>
            <a:ext cx="485952" cy="79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  <a:t>MR</a:t>
            </a:r>
            <a:b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  <a:t>MM</a:t>
            </a:r>
          </a:p>
          <a:p>
            <a:pPr algn="ctr">
              <a:lnSpc>
                <a:spcPts val="1100"/>
              </a:lnSpc>
            </a:pPr>
            <a: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08342FB-36AA-43EA-8CF0-48D4A13A0590}"/>
              </a:ext>
            </a:extLst>
          </p:cNvPr>
          <p:cNvSpPr txBox="1"/>
          <p:nvPr/>
        </p:nvSpPr>
        <p:spPr>
          <a:xfrm>
            <a:off x="18804820" y="16406644"/>
            <a:ext cx="59451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>
                <a:solidFill>
                  <a:srgbClr val="9933FF"/>
                </a:solidFill>
                <a:latin typeface="Arial Black" panose="020B0A04020102020204" pitchFamily="34" charset="0"/>
              </a:rPr>
              <a:t>MM</a:t>
            </a:r>
            <a:r>
              <a:rPr lang="en-US" sz="1100" b="1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  <a:endParaRPr lang="en-US" sz="1100" b="1">
              <a:solidFill>
                <a:srgbClr val="9933FF"/>
              </a:solidFill>
              <a:latin typeface="Arial Black" panose="020B0A04020102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6E4C74A-1C1D-44D6-A4D3-26B265117BE3}"/>
              </a:ext>
            </a:extLst>
          </p:cNvPr>
          <p:cNvSpPr txBox="1"/>
          <p:nvPr/>
        </p:nvSpPr>
        <p:spPr>
          <a:xfrm>
            <a:off x="18747167" y="16680069"/>
            <a:ext cx="59451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BCCBF4E-604E-48E1-A134-915BB9117D44}"/>
              </a:ext>
            </a:extLst>
          </p:cNvPr>
          <p:cNvSpPr txBox="1"/>
          <p:nvPr/>
        </p:nvSpPr>
        <p:spPr>
          <a:xfrm>
            <a:off x="18528811" y="17374690"/>
            <a:ext cx="485952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endParaRPr lang="en-US" sz="1100" b="1">
              <a:solidFill>
                <a:srgbClr val="9E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endParaRPr lang="en-US" sz="1100" b="1">
              <a:solidFill>
                <a:srgbClr val="9E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b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  <a:t>MR</a:t>
            </a:r>
          </a:p>
          <a:p>
            <a:pPr algn="ctr">
              <a:lnSpc>
                <a:spcPts val="1100"/>
              </a:lnSpc>
            </a:pPr>
            <a:r>
              <a:rPr lang="en-US" sz="1100" b="1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A7D7AF2-EC8F-4A6B-A136-A491AB4D3483}"/>
              </a:ext>
            </a:extLst>
          </p:cNvPr>
          <p:cNvSpPr txBox="1"/>
          <p:nvPr/>
        </p:nvSpPr>
        <p:spPr>
          <a:xfrm>
            <a:off x="18795295" y="17377901"/>
            <a:ext cx="594512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MR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 err="1">
                <a:solidFill>
                  <a:srgbClr val="9933FF"/>
                </a:solidFill>
                <a:latin typeface="Arial Black" panose="020B0A04020102020204" pitchFamily="34" charset="0"/>
              </a:rPr>
              <a:t>R</a:t>
            </a: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MR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557C5682-6CB9-4D5E-ADC7-680F17963354}"/>
              </a:ext>
            </a:extLst>
          </p:cNvPr>
          <p:cNvCxnSpPr/>
          <p:nvPr/>
        </p:nvCxnSpPr>
        <p:spPr>
          <a:xfrm flipH="1">
            <a:off x="18950176" y="17615873"/>
            <a:ext cx="149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B39AD35D-09CD-4864-8CF2-883FBD9235F3}"/>
              </a:ext>
            </a:extLst>
          </p:cNvPr>
          <p:cNvSpPr txBox="1"/>
          <p:nvPr/>
        </p:nvSpPr>
        <p:spPr>
          <a:xfrm>
            <a:off x="18528482" y="18602702"/>
            <a:ext cx="485952" cy="192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b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9E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000"/>
              </a:lnSpc>
            </a:pPr>
            <a:endParaRPr lang="en-US" sz="1100" b="1" dirty="0">
              <a:solidFill>
                <a:srgbClr val="9E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9E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9E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endParaRPr lang="en-US" sz="1100" b="1" dirty="0">
              <a:solidFill>
                <a:srgbClr val="9E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E000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0C4FAA2-2ADA-4864-A75F-612E4D56FC35}"/>
              </a:ext>
            </a:extLst>
          </p:cNvPr>
          <p:cNvCxnSpPr/>
          <p:nvPr/>
        </p:nvCxnSpPr>
        <p:spPr>
          <a:xfrm flipH="1">
            <a:off x="18775300" y="16068128"/>
            <a:ext cx="146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BC386DC5-A729-493C-A82D-FA3BABA7AAC4}"/>
              </a:ext>
            </a:extLst>
          </p:cNvPr>
          <p:cNvSpPr txBox="1"/>
          <p:nvPr/>
        </p:nvSpPr>
        <p:spPr>
          <a:xfrm>
            <a:off x="18795295" y="18606626"/>
            <a:ext cx="594512" cy="191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MR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1D7FB0D-467F-47F0-9575-EC694558EF19}"/>
              </a:ext>
            </a:extLst>
          </p:cNvPr>
          <p:cNvSpPr txBox="1"/>
          <p:nvPr/>
        </p:nvSpPr>
        <p:spPr>
          <a:xfrm>
            <a:off x="19227547" y="18597394"/>
            <a:ext cx="805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5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endParaRPr lang="en-US" sz="1100" b="1" spc="-15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 spc="-15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 spc="-15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 spc="-15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 spc="-15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 spc="-15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 spc="-15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 spc="-15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 spc="-15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5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E1A4EDF0-0A4B-4E9D-A29A-E2AF9E74E6DD}"/>
              </a:ext>
            </a:extLst>
          </p:cNvPr>
          <p:cNvSpPr txBox="1"/>
          <p:nvPr/>
        </p:nvSpPr>
        <p:spPr>
          <a:xfrm>
            <a:off x="19191451" y="16515930"/>
            <a:ext cx="80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MR</a:t>
            </a:r>
            <a:r>
              <a:rPr lang="en-US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endParaRPr lang="en-US" sz="1100" b="1" spc="-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 spc="-18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9B07162-DD0A-4701-B30B-03A251A0861A}"/>
              </a:ext>
            </a:extLst>
          </p:cNvPr>
          <p:cNvSpPr txBox="1"/>
          <p:nvPr/>
        </p:nvSpPr>
        <p:spPr>
          <a:xfrm>
            <a:off x="19227547" y="17378194"/>
            <a:ext cx="805024" cy="3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008000"/>
                </a:solidFill>
                <a:latin typeface="Arial Black" panose="020B0A04020102020204" pitchFamily="34" charset="0"/>
              </a:rPr>
              <a:t>MR</a:t>
            </a:r>
            <a:endParaRPr lang="en-US" sz="1100" b="1" spc="-18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B01073B-3898-49CF-8432-49D9C70FC782}"/>
              </a:ext>
            </a:extLst>
          </p:cNvPr>
          <p:cNvSpPr txBox="1"/>
          <p:nvPr/>
        </p:nvSpPr>
        <p:spPr>
          <a:xfrm>
            <a:off x="19237396" y="18072018"/>
            <a:ext cx="80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rgbClr val="00800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RM</a:t>
            </a:r>
            <a:r>
              <a:rPr lang="en-US" sz="1100" b="1" dirty="0">
                <a:solidFill>
                  <a:srgbClr val="008000"/>
                </a:solidFill>
                <a:latin typeface="Arial Black" panose="020B0A04020102020204" pitchFamily="34" charset="0"/>
              </a:rPr>
              <a:t>M</a:t>
            </a:r>
            <a:endParaRPr lang="en-US" sz="1100" b="1" spc="-18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5C47197-9E71-4882-8338-E4880DAD3937}"/>
              </a:ext>
            </a:extLst>
          </p:cNvPr>
          <p:cNvSpPr txBox="1"/>
          <p:nvPr/>
        </p:nvSpPr>
        <p:spPr>
          <a:xfrm>
            <a:off x="18526982" y="20791112"/>
            <a:ext cx="485952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DA81252-AFC0-4F56-A018-53BDC2653A66}"/>
              </a:ext>
            </a:extLst>
          </p:cNvPr>
          <p:cNvSpPr txBox="1"/>
          <p:nvPr/>
        </p:nvSpPr>
        <p:spPr>
          <a:xfrm>
            <a:off x="18785938" y="20795402"/>
            <a:ext cx="594512" cy="176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6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MM</a:t>
            </a:r>
          </a:p>
          <a:p>
            <a:pPr algn="ctr">
              <a:lnSpc>
                <a:spcPts val="106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04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04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06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060"/>
              </a:lnSpc>
            </a:pPr>
            <a:r>
              <a:rPr lang="en-US" sz="1100" b="1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CEEA4EC-C538-46E4-B4D7-DB951296A4E2}"/>
              </a:ext>
            </a:extLst>
          </p:cNvPr>
          <p:cNvCxnSpPr/>
          <p:nvPr/>
        </p:nvCxnSpPr>
        <p:spPr>
          <a:xfrm flipH="1">
            <a:off x="18759676" y="20892473"/>
            <a:ext cx="149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53FD36BB-1048-4C3E-90EB-79BC3CD85F94}"/>
              </a:ext>
            </a:extLst>
          </p:cNvPr>
          <p:cNvCxnSpPr/>
          <p:nvPr/>
        </p:nvCxnSpPr>
        <p:spPr>
          <a:xfrm flipH="1">
            <a:off x="19083526" y="20892473"/>
            <a:ext cx="149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F79B7E3A-9848-48C5-9A82-ADC7510E1E44}"/>
              </a:ext>
            </a:extLst>
          </p:cNvPr>
          <p:cNvSpPr txBox="1"/>
          <p:nvPr/>
        </p:nvSpPr>
        <p:spPr>
          <a:xfrm>
            <a:off x="19419782" y="22167880"/>
            <a:ext cx="44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5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56BB8EC2-1400-496B-B3D1-4D3A276FC90C}"/>
              </a:ext>
            </a:extLst>
          </p:cNvPr>
          <p:cNvSpPr txBox="1"/>
          <p:nvPr/>
        </p:nvSpPr>
        <p:spPr>
          <a:xfrm>
            <a:off x="18605441" y="13174376"/>
            <a:ext cx="346851" cy="164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130"/>
              </a:lnSpc>
            </a:pPr>
            <a:r>
              <a:rPr lang="en-US" sz="1100" b="1" dirty="0">
                <a:solidFill>
                  <a:srgbClr val="800000"/>
                </a:solidFill>
                <a:latin typeface="Arial Black" panose="020B0A04020102020204" pitchFamily="34" charset="0"/>
              </a:rPr>
              <a:t>M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1FA91290-603C-4C07-99E8-9F92811B7409}"/>
              </a:ext>
            </a:extLst>
          </p:cNvPr>
          <p:cNvCxnSpPr/>
          <p:nvPr/>
        </p:nvCxnSpPr>
        <p:spPr>
          <a:xfrm flipH="1">
            <a:off x="18994375" y="14801303"/>
            <a:ext cx="146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A2251BC-21D9-4A72-A3D4-31540F5BEB5B}"/>
              </a:ext>
            </a:extLst>
          </p:cNvPr>
          <p:cNvCxnSpPr/>
          <p:nvPr/>
        </p:nvCxnSpPr>
        <p:spPr>
          <a:xfrm flipH="1">
            <a:off x="19061050" y="14658428"/>
            <a:ext cx="146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36F38196-1A13-4CEE-B326-9B2969B1C1B7}"/>
              </a:ext>
            </a:extLst>
          </p:cNvPr>
          <p:cNvCxnSpPr/>
          <p:nvPr/>
        </p:nvCxnSpPr>
        <p:spPr>
          <a:xfrm flipH="1">
            <a:off x="19070575" y="14515553"/>
            <a:ext cx="146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5EC1B72-C78A-4504-9D10-D63077B84ED1}"/>
              </a:ext>
            </a:extLst>
          </p:cNvPr>
          <p:cNvCxnSpPr/>
          <p:nvPr/>
        </p:nvCxnSpPr>
        <p:spPr>
          <a:xfrm flipH="1">
            <a:off x="19070575" y="14372678"/>
            <a:ext cx="146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C70E7BCD-6886-4626-AE73-DD4BBAB4139B}"/>
              </a:ext>
            </a:extLst>
          </p:cNvPr>
          <p:cNvCxnSpPr/>
          <p:nvPr/>
        </p:nvCxnSpPr>
        <p:spPr>
          <a:xfrm flipH="1">
            <a:off x="19146775" y="15220403"/>
            <a:ext cx="146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7D1AF5D-A9EA-4E18-ABA6-7263A5337C9A}"/>
              </a:ext>
            </a:extLst>
          </p:cNvPr>
          <p:cNvSpPr/>
          <p:nvPr/>
        </p:nvSpPr>
        <p:spPr>
          <a:xfrm>
            <a:off x="19873289" y="12587380"/>
            <a:ext cx="27432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EEE5EE0-5CF4-4D06-8CD6-0CE9CF589F9A}"/>
              </a:ext>
            </a:extLst>
          </p:cNvPr>
          <p:cNvSpPr txBox="1"/>
          <p:nvPr/>
        </p:nvSpPr>
        <p:spPr>
          <a:xfrm>
            <a:off x="19224358" y="16244308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3399FF"/>
                </a:solidFill>
                <a:latin typeface="Arial Black" panose="020B0A04020102020204" pitchFamily="34" charset="0"/>
              </a:rPr>
              <a:t>M </a:t>
            </a:r>
            <a:r>
              <a:rPr lang="en-US" sz="1100" b="1" spc="-180" dirty="0" err="1">
                <a:solidFill>
                  <a:srgbClr val="3399FF"/>
                </a:solidFill>
                <a:latin typeface="Arial Black" panose="020B0A04020102020204" pitchFamily="34" charset="0"/>
              </a:rPr>
              <a:t>M</a:t>
            </a:r>
            <a:endParaRPr lang="en-US" sz="1100" b="1" spc="-180" dirty="0">
              <a:solidFill>
                <a:srgbClr val="3399FF"/>
              </a:solidFill>
              <a:latin typeface="Arial Black" panose="020B0A0402010202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AEA1917-CCF0-41CE-BF6E-0AF32309BED9}"/>
              </a:ext>
            </a:extLst>
          </p:cNvPr>
          <p:cNvSpPr txBox="1"/>
          <p:nvPr/>
        </p:nvSpPr>
        <p:spPr>
          <a:xfrm>
            <a:off x="14463404" y="6816482"/>
            <a:ext cx="610209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         Nostoc </a:t>
            </a:r>
            <a:r>
              <a:rPr lang="en-US" sz="1000" dirty="0" err="1"/>
              <a:t>piscinale</a:t>
            </a:r>
            <a:r>
              <a:rPr lang="en-US" sz="1000" dirty="0"/>
              <a:t> cena21                      	Nos21  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Nostoc PCC 7107                          	Nos7107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Nostoc  PCC 7524                      	Nos7524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 Nostoc NIES  3756 	Nos3756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 Anabaena </a:t>
            </a:r>
            <a:r>
              <a:rPr lang="en-US" sz="1000" dirty="0" err="1"/>
              <a:t>variabilis</a:t>
            </a:r>
            <a:r>
              <a:rPr lang="en-US" sz="1000" dirty="0"/>
              <a:t> ATCC 29413          	Ana29413 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Anabaena PCC 7120 	Ana7120  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            Anabaena </a:t>
            </a:r>
            <a:r>
              <a:rPr lang="en-US" sz="1000" dirty="0" err="1"/>
              <a:t>circinalis</a:t>
            </a:r>
            <a:r>
              <a:rPr lang="en-US" sz="1000" dirty="0"/>
              <a:t> AWQC310F	Ana310F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           Anabaena WA102   	Ana102 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           Anabaena 90	Ana90  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       Anabaena PCC 7108	Ana7108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       Anabaena </a:t>
            </a:r>
            <a:r>
              <a:rPr lang="en-US" sz="1000" dirty="0" err="1"/>
              <a:t>cylindrica</a:t>
            </a:r>
            <a:r>
              <a:rPr lang="en-US" sz="1000" dirty="0"/>
              <a:t> PCC 7122	Ana7122       </a:t>
            </a:r>
          </a:p>
          <a:p>
            <a:pPr>
              <a:tabLst>
                <a:tab pos="3829050" algn="r"/>
                <a:tab pos="4972050" algn="l"/>
              </a:tabLst>
            </a:pPr>
            <a:r>
              <a:rPr lang="en-US" sz="1000" dirty="0"/>
              <a:t>                    </a:t>
            </a:r>
            <a:r>
              <a:rPr lang="en-US" sz="1100" b="1" dirty="0">
                <a:solidFill>
                  <a:schemeClr val="bg1"/>
                </a:solidFill>
              </a:rPr>
              <a:t>Anabaena </a:t>
            </a:r>
            <a:r>
              <a:rPr lang="en-US" sz="1100" b="1" dirty="0" err="1">
                <a:solidFill>
                  <a:schemeClr val="bg1"/>
                </a:solidFill>
              </a:rPr>
              <a:t>azollae</a:t>
            </a:r>
            <a:r>
              <a:rPr lang="en-US" sz="1100" b="1" dirty="0">
                <a:solidFill>
                  <a:schemeClr val="bg1"/>
                </a:solidFill>
              </a:rPr>
              <a:t> 0708 (fern)	a: </a:t>
            </a:r>
            <a:r>
              <a:rPr lang="en-US" sz="1100" b="1" dirty="0" err="1">
                <a:solidFill>
                  <a:schemeClr val="bg1"/>
                </a:solidFill>
              </a:rPr>
              <a:t>AnaAzo</a:t>
            </a:r>
            <a:endParaRPr lang="en-US" sz="1000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EB07151F-617E-4417-8445-2331FB22BD97}"/>
              </a:ext>
            </a:extLst>
          </p:cNvPr>
          <p:cNvSpPr txBox="1"/>
          <p:nvPr/>
        </p:nvSpPr>
        <p:spPr>
          <a:xfrm>
            <a:off x="17020726" y="6269838"/>
            <a:ext cx="2965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Nickname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4000" dirty="0"/>
              <a:t> </a:t>
            </a:r>
            <a:r>
              <a:rPr lang="en-US" sz="2400" b="1" dirty="0">
                <a:solidFill>
                  <a:srgbClr val="800080"/>
                </a:solidFill>
              </a:rPr>
              <a:t>A</a:t>
            </a:r>
            <a:r>
              <a:rPr lang="en-US" sz="2400" b="1" dirty="0">
                <a:solidFill>
                  <a:srgbClr val="FF00FF"/>
                </a:solidFill>
              </a:rPr>
              <a:t>  S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FF9900"/>
                </a:solidFill>
              </a:rPr>
              <a:t>X</a:t>
            </a: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E2FB50F9-C366-4785-870E-C74D78E673C5}"/>
              </a:ext>
            </a:extLst>
          </p:cNvPr>
          <p:cNvSpPr/>
          <p:nvPr/>
        </p:nvSpPr>
        <p:spPr>
          <a:xfrm>
            <a:off x="18449292" y="703710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39275674-658B-4E45-A5D4-629ABC5A4244}"/>
              </a:ext>
            </a:extLst>
          </p:cNvPr>
          <p:cNvSpPr/>
          <p:nvPr/>
        </p:nvSpPr>
        <p:spPr>
          <a:xfrm>
            <a:off x="18449292" y="718950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4846A21-2E2B-43C2-B6D3-747E54093EBF}"/>
              </a:ext>
            </a:extLst>
          </p:cNvPr>
          <p:cNvSpPr/>
          <p:nvPr/>
        </p:nvSpPr>
        <p:spPr>
          <a:xfrm>
            <a:off x="18449292" y="749430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4E98B5C8-845E-4049-A058-2A78665F3212}"/>
              </a:ext>
            </a:extLst>
          </p:cNvPr>
          <p:cNvSpPr/>
          <p:nvPr/>
        </p:nvSpPr>
        <p:spPr>
          <a:xfrm>
            <a:off x="18449292" y="764670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507DCE0E-A0F1-4F2E-A556-87229CF6083F}"/>
              </a:ext>
            </a:extLst>
          </p:cNvPr>
          <p:cNvSpPr/>
          <p:nvPr/>
        </p:nvSpPr>
        <p:spPr>
          <a:xfrm>
            <a:off x="18449292" y="8103909"/>
            <a:ext cx="91440" cy="9144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0CEE5C2F-DACD-47D8-9B28-F4BA7C8490AE}"/>
              </a:ext>
            </a:extLst>
          </p:cNvPr>
          <p:cNvSpPr/>
          <p:nvPr/>
        </p:nvSpPr>
        <p:spPr>
          <a:xfrm>
            <a:off x="18449292" y="8256309"/>
            <a:ext cx="91440" cy="9144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BDCBF71-0D0B-4A4E-B5AC-DC5A7B359EAF}"/>
              </a:ext>
            </a:extLst>
          </p:cNvPr>
          <p:cNvSpPr/>
          <p:nvPr/>
        </p:nvSpPr>
        <p:spPr>
          <a:xfrm>
            <a:off x="18449292" y="840870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292A1CE8-BBC7-4F24-B1E5-9B128B3CF3DF}"/>
              </a:ext>
            </a:extLst>
          </p:cNvPr>
          <p:cNvSpPr/>
          <p:nvPr/>
        </p:nvSpPr>
        <p:spPr>
          <a:xfrm>
            <a:off x="18449292" y="8580159"/>
            <a:ext cx="91440" cy="91440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B1C2624B-AE69-4B18-8706-45074ABCF5EB}"/>
              </a:ext>
            </a:extLst>
          </p:cNvPr>
          <p:cNvSpPr/>
          <p:nvPr/>
        </p:nvSpPr>
        <p:spPr>
          <a:xfrm>
            <a:off x="18449292" y="8732559"/>
            <a:ext cx="91440" cy="9144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6C565C5E-3C25-4E15-BADE-65854CC9D2B3}"/>
              </a:ext>
            </a:extLst>
          </p:cNvPr>
          <p:cNvSpPr/>
          <p:nvPr/>
        </p:nvSpPr>
        <p:spPr>
          <a:xfrm>
            <a:off x="18449292" y="8884959"/>
            <a:ext cx="91440" cy="9144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56866F69-1B49-43B7-B826-CC98A0381DA8}"/>
              </a:ext>
            </a:extLst>
          </p:cNvPr>
          <p:cNvSpPr/>
          <p:nvPr/>
        </p:nvSpPr>
        <p:spPr>
          <a:xfrm>
            <a:off x="18449292" y="9037359"/>
            <a:ext cx="91440" cy="9144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0E512931-2C6E-4B7F-B1D4-462C4751A634}"/>
              </a:ext>
            </a:extLst>
          </p:cNvPr>
          <p:cNvSpPr/>
          <p:nvPr/>
        </p:nvSpPr>
        <p:spPr>
          <a:xfrm>
            <a:off x="18449292" y="918975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6CA0EA8A-EA5A-40FD-88EE-1FBEC37B35F8}"/>
              </a:ext>
            </a:extLst>
          </p:cNvPr>
          <p:cNvSpPr/>
          <p:nvPr/>
        </p:nvSpPr>
        <p:spPr>
          <a:xfrm>
            <a:off x="18449292" y="934215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C6F5404-DCEA-4E85-A859-3045521D1F6B}"/>
              </a:ext>
            </a:extLst>
          </p:cNvPr>
          <p:cNvSpPr/>
          <p:nvPr/>
        </p:nvSpPr>
        <p:spPr>
          <a:xfrm>
            <a:off x="18449292" y="964695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93C9925D-47B5-4059-98DB-5F79E14A0FB3}"/>
              </a:ext>
            </a:extLst>
          </p:cNvPr>
          <p:cNvSpPr/>
          <p:nvPr/>
        </p:nvSpPr>
        <p:spPr>
          <a:xfrm>
            <a:off x="18449292" y="979935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74386D3F-96E5-4471-BF1C-D86CAE578D73}"/>
              </a:ext>
            </a:extLst>
          </p:cNvPr>
          <p:cNvSpPr/>
          <p:nvPr/>
        </p:nvSpPr>
        <p:spPr>
          <a:xfrm>
            <a:off x="18449292" y="1010415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D1506A23-7EBA-4EA5-85D3-9AF8731E37E4}"/>
              </a:ext>
            </a:extLst>
          </p:cNvPr>
          <p:cNvSpPr/>
          <p:nvPr/>
        </p:nvSpPr>
        <p:spPr>
          <a:xfrm>
            <a:off x="18449292" y="1040895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57D089F1-171D-42B3-BD44-3DC0A30150E8}"/>
              </a:ext>
            </a:extLst>
          </p:cNvPr>
          <p:cNvSpPr/>
          <p:nvPr/>
        </p:nvSpPr>
        <p:spPr>
          <a:xfrm>
            <a:off x="18449292" y="10561359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8B66CD67-F843-456C-9468-DFE6B672FF23}"/>
              </a:ext>
            </a:extLst>
          </p:cNvPr>
          <p:cNvSpPr/>
          <p:nvPr/>
        </p:nvSpPr>
        <p:spPr>
          <a:xfrm>
            <a:off x="19282539" y="10559516"/>
            <a:ext cx="91440" cy="9144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27EC5863-8C86-43B5-99F7-4CBB8BFE6911}"/>
              </a:ext>
            </a:extLst>
          </p:cNvPr>
          <p:cNvSpPr/>
          <p:nvPr/>
        </p:nvSpPr>
        <p:spPr>
          <a:xfrm>
            <a:off x="18449292" y="1074233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CF638DB8-FF2D-467A-B9D3-F15721B5540C}"/>
              </a:ext>
            </a:extLst>
          </p:cNvPr>
          <p:cNvSpPr/>
          <p:nvPr/>
        </p:nvSpPr>
        <p:spPr>
          <a:xfrm>
            <a:off x="18449292" y="1119953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EF7F0222-9780-4B23-B909-290BB5F1533D}"/>
              </a:ext>
            </a:extLst>
          </p:cNvPr>
          <p:cNvSpPr/>
          <p:nvPr/>
        </p:nvSpPr>
        <p:spPr>
          <a:xfrm>
            <a:off x="18449292" y="12126469"/>
            <a:ext cx="91440" cy="9144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E6A99C6E-68D8-4A2C-A45C-83594A5106CF}"/>
              </a:ext>
            </a:extLst>
          </p:cNvPr>
          <p:cNvSpPr/>
          <p:nvPr/>
        </p:nvSpPr>
        <p:spPr>
          <a:xfrm>
            <a:off x="18449292" y="1241923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79B22C9-F53E-440D-BD48-A4A39A01154B}"/>
              </a:ext>
            </a:extLst>
          </p:cNvPr>
          <p:cNvSpPr/>
          <p:nvPr/>
        </p:nvSpPr>
        <p:spPr>
          <a:xfrm>
            <a:off x="18449292" y="12571637"/>
            <a:ext cx="91440" cy="9144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F36012E7-032C-47F3-B953-37AE7BCB1F3F}"/>
              </a:ext>
            </a:extLst>
          </p:cNvPr>
          <p:cNvSpPr txBox="1"/>
          <p:nvPr/>
        </p:nvSpPr>
        <p:spPr>
          <a:xfrm>
            <a:off x="13603286" y="11282361"/>
            <a:ext cx="454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 Black" panose="020B0A04020102020204" pitchFamily="34" charset="0"/>
                <a:cs typeface="Times New Roman" panose="02020603050405020304" pitchFamily="18" charset="0"/>
              </a:rPr>
              <a:t>1A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45E20906-7E6C-4EF8-AE99-3DF34480BC4A}"/>
              </a:ext>
            </a:extLst>
          </p:cNvPr>
          <p:cNvSpPr txBox="1"/>
          <p:nvPr/>
        </p:nvSpPr>
        <p:spPr>
          <a:xfrm>
            <a:off x="18598693" y="6962302"/>
            <a:ext cx="34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24E7385F-7467-4FCB-B05B-8ED61F9F0BB7}"/>
              </a:ext>
            </a:extLst>
          </p:cNvPr>
          <p:cNvSpPr txBox="1"/>
          <p:nvPr/>
        </p:nvSpPr>
        <p:spPr>
          <a:xfrm>
            <a:off x="18598693" y="7438552"/>
            <a:ext cx="34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E028D2B6-B5EE-48BC-A6E7-8AE7B516E825}"/>
              </a:ext>
            </a:extLst>
          </p:cNvPr>
          <p:cNvSpPr txBox="1"/>
          <p:nvPr/>
        </p:nvSpPr>
        <p:spPr>
          <a:xfrm>
            <a:off x="18608218" y="8038627"/>
            <a:ext cx="318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60C0BD21-8BE3-4C5B-AC74-FB73865258FC}"/>
              </a:ext>
            </a:extLst>
          </p:cNvPr>
          <p:cNvSpPr txBox="1"/>
          <p:nvPr/>
        </p:nvSpPr>
        <p:spPr>
          <a:xfrm>
            <a:off x="18557907" y="10491650"/>
            <a:ext cx="518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>
                <a:solidFill>
                  <a:schemeClr val="bg1"/>
                </a:solidFill>
                <a:latin typeface="Arial Black" panose="020B0A04020102020204" pitchFamily="34" charset="0"/>
              </a:rPr>
              <a:t>MR</a:t>
            </a:r>
            <a:endParaRPr lang="en-US" sz="11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A278D426-DC99-4B27-B515-E159724E49B5}"/>
              </a:ext>
            </a:extLst>
          </p:cNvPr>
          <p:cNvSpPr txBox="1"/>
          <p:nvPr/>
        </p:nvSpPr>
        <p:spPr>
          <a:xfrm>
            <a:off x="18608202" y="10687980"/>
            <a:ext cx="3468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M</a:t>
            </a:r>
          </a:p>
          <a:p>
            <a:pPr>
              <a:lnSpc>
                <a:spcPts val="1200"/>
              </a:lnSpc>
            </a:pPr>
            <a:endParaRPr lang="en-US" sz="1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1200"/>
              </a:lnSpc>
            </a:pPr>
            <a:endParaRPr lang="en-US" sz="1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1200"/>
              </a:lnSpc>
            </a:pPr>
            <a:endParaRPr lang="en-US" sz="1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1200"/>
              </a:lnSpc>
            </a:pPr>
            <a:endParaRPr lang="en-US" sz="1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M </a:t>
            </a:r>
          </a:p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MM 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55255899-6436-488D-823B-61A88DFF6159}"/>
              </a:ext>
            </a:extLst>
          </p:cNvPr>
          <p:cNvSpPr txBox="1"/>
          <p:nvPr/>
        </p:nvSpPr>
        <p:spPr>
          <a:xfrm>
            <a:off x="18608988" y="8363609"/>
            <a:ext cx="346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M </a:t>
            </a:r>
            <a:r>
              <a:rPr lang="en-US" sz="11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</a:p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M </a:t>
            </a:r>
            <a:r>
              <a:rPr lang="en-US" sz="11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M</a:t>
            </a:r>
          </a:p>
          <a:p>
            <a:pPr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 M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4202F768-972C-41AE-8064-522D19086964}"/>
              </a:ext>
            </a:extLst>
          </p:cNvPr>
          <p:cNvSpPr txBox="1"/>
          <p:nvPr/>
        </p:nvSpPr>
        <p:spPr>
          <a:xfrm>
            <a:off x="18511108" y="8210077"/>
            <a:ext cx="511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  <a:br>
              <a:rPr lang="en-US" sz="11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1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46B72388-5E0B-4B5E-B8C5-52AB9A98FD7D}"/>
              </a:ext>
            </a:extLst>
          </p:cNvPr>
          <p:cNvSpPr txBox="1"/>
          <p:nvPr/>
        </p:nvSpPr>
        <p:spPr>
          <a:xfrm>
            <a:off x="18874918" y="6971827"/>
            <a:ext cx="346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</a:br>
            <a:b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</a:b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B8A1246C-6CA5-4D52-9564-B517C7994412}"/>
              </a:ext>
            </a:extLst>
          </p:cNvPr>
          <p:cNvSpPr txBox="1"/>
          <p:nvPr/>
        </p:nvSpPr>
        <p:spPr>
          <a:xfrm>
            <a:off x="18817768" y="7600477"/>
            <a:ext cx="470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MM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834BB649-CD40-48FE-B72F-04B6D23EFCF9}"/>
              </a:ext>
            </a:extLst>
          </p:cNvPr>
          <p:cNvCxnSpPr/>
          <p:nvPr/>
        </p:nvCxnSpPr>
        <p:spPr>
          <a:xfrm flipH="1">
            <a:off x="18576796" y="10611970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067D915B-2536-47A7-81D8-6E8D98308B1C}"/>
              </a:ext>
            </a:extLst>
          </p:cNvPr>
          <p:cNvCxnSpPr/>
          <p:nvPr/>
        </p:nvCxnSpPr>
        <p:spPr>
          <a:xfrm flipH="1">
            <a:off x="18767457" y="8319236"/>
            <a:ext cx="137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>
            <a:extLst>
              <a:ext uri="{FF2B5EF4-FFF2-40B4-BE49-F238E27FC236}">
                <a16:creationId xmlns:a16="http://schemas.microsoft.com/office/drawing/2014/main" id="{3574AB25-3B50-4FF8-9453-8EC6767B041A}"/>
              </a:ext>
            </a:extLst>
          </p:cNvPr>
          <p:cNvSpPr txBox="1"/>
          <p:nvPr/>
        </p:nvSpPr>
        <p:spPr>
          <a:xfrm>
            <a:off x="18862707" y="10491650"/>
            <a:ext cx="518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MR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B78E4ADB-608B-48D2-A9A6-3C15EDD0E64D}"/>
              </a:ext>
            </a:extLst>
          </p:cNvPr>
          <p:cNvSpPr txBox="1"/>
          <p:nvPr/>
        </p:nvSpPr>
        <p:spPr>
          <a:xfrm>
            <a:off x="18874918" y="8048152"/>
            <a:ext cx="346851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100"/>
              </a:spcAft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  <a:spcAft>
                <a:spcPts val="100"/>
              </a:spcAft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</a:br>
            <a:r>
              <a:rPr lang="en-US" sz="1100" b="1" dirty="0" err="1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  <a:endParaRPr lang="en-US" sz="1100" b="1" dirty="0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endParaRPr lang="en-US" sz="1100" b="1" dirty="0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endParaRPr lang="en-US" sz="1100" b="1" dirty="0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F9814D7D-5B06-4278-B62B-AE49E6331C10}"/>
              </a:ext>
            </a:extLst>
          </p:cNvPr>
          <p:cNvSpPr txBox="1"/>
          <p:nvPr/>
        </p:nvSpPr>
        <p:spPr>
          <a:xfrm>
            <a:off x="18874918" y="10687080"/>
            <a:ext cx="3468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</a:br>
            <a:endParaRPr lang="en-US" sz="1100" b="1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endParaRPr lang="en-US" sz="1100" b="1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1100" b="1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endParaRPr lang="en-US" sz="1100" b="1">
              <a:solidFill>
                <a:srgbClr val="800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B86DA264-7FC7-40BD-83F8-86CF221CA86A}"/>
              </a:ext>
            </a:extLst>
          </p:cNvPr>
          <p:cNvSpPr txBox="1"/>
          <p:nvPr/>
        </p:nvSpPr>
        <p:spPr>
          <a:xfrm>
            <a:off x="18853182" y="10348775"/>
            <a:ext cx="518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>
                <a:solidFill>
                  <a:srgbClr val="800080"/>
                </a:solidFill>
                <a:latin typeface="Arial Black" panose="020B0A04020102020204" pitchFamily="34" charset="0"/>
              </a:rPr>
              <a:t>MR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A11CE888-7B92-4E1E-9DF1-C22A9A1AE52D}"/>
              </a:ext>
            </a:extLst>
          </p:cNvPr>
          <p:cNvSpPr txBox="1"/>
          <p:nvPr/>
        </p:nvSpPr>
        <p:spPr>
          <a:xfrm>
            <a:off x="19179718" y="7124227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8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 err="1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8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 err="1">
                <a:solidFill>
                  <a:srgbClr val="99FF33"/>
                </a:solidFill>
                <a:latin typeface="Arial Black" panose="020B0A04020102020204" pitchFamily="34" charset="0"/>
              </a:rPr>
              <a:t>M</a:t>
            </a:r>
            <a:endParaRPr lang="en-US" sz="1100" b="1" spc="-180" dirty="0">
              <a:solidFill>
                <a:srgbClr val="99FF33"/>
              </a:solidFill>
              <a:latin typeface="Arial Black" panose="020B0A0402010202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FF4882D7-63E3-4E90-8FAC-CEDD9EA860FC}"/>
              </a:ext>
            </a:extLst>
          </p:cNvPr>
          <p:cNvSpPr txBox="1"/>
          <p:nvPr/>
        </p:nvSpPr>
        <p:spPr>
          <a:xfrm>
            <a:off x="19189243" y="7286152"/>
            <a:ext cx="805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br>
              <a:rPr lang="en-US" sz="1100" b="1" spc="-180" dirty="0">
                <a:solidFill>
                  <a:srgbClr val="800080"/>
                </a:solidFill>
                <a:latin typeface="Arial Black" panose="020B0A04020102020204" pitchFamily="34" charset="0"/>
              </a:rPr>
            </a:br>
            <a:r>
              <a:rPr lang="en-US" sz="1100" b="1" spc="-180" dirty="0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  <a:br>
              <a:rPr lang="en-US" sz="1100" b="1" spc="-180" dirty="0">
                <a:solidFill>
                  <a:srgbClr val="99FFCC"/>
                </a:solidFill>
                <a:latin typeface="Arial Black" panose="020B0A04020102020204" pitchFamily="34" charset="0"/>
              </a:rPr>
            </a:br>
            <a:r>
              <a:rPr lang="en-US" sz="1100" b="1" spc="-180" dirty="0" err="1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  <a:endParaRPr lang="en-US" sz="1100" b="1" spc="-180" dirty="0">
              <a:solidFill>
                <a:srgbClr val="99FFCC"/>
              </a:solidFill>
              <a:latin typeface="Arial Black" panose="020B0A0402010202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8CEC05AD-5711-416F-9F9A-80A878A3BC81}"/>
              </a:ext>
            </a:extLst>
          </p:cNvPr>
          <p:cNvSpPr txBox="1"/>
          <p:nvPr/>
        </p:nvSpPr>
        <p:spPr>
          <a:xfrm>
            <a:off x="19189243" y="7895752"/>
            <a:ext cx="80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br>
              <a:rPr lang="en-US" sz="1100" b="1" spc="-180" dirty="0">
                <a:solidFill>
                  <a:srgbClr val="800080"/>
                </a:solidFill>
                <a:latin typeface="Arial Black" panose="020B0A04020102020204" pitchFamily="34" charset="0"/>
              </a:rPr>
            </a:b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8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 err="1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  <a:endParaRPr lang="en-US" sz="1100" b="1" spc="-180" dirty="0">
              <a:solidFill>
                <a:srgbClr val="99FFCC"/>
              </a:solidFill>
              <a:latin typeface="Arial Black" panose="020B0A04020102020204" pitchFamily="34" charset="0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29B2DD09-AAD9-495E-9056-D568DDAA89A6}"/>
              </a:ext>
            </a:extLst>
          </p:cNvPr>
          <p:cNvSpPr txBox="1"/>
          <p:nvPr/>
        </p:nvSpPr>
        <p:spPr>
          <a:xfrm>
            <a:off x="19173820" y="8524402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0630990B-CBC2-40A3-9D54-5510DE53738C}"/>
              </a:ext>
            </a:extLst>
          </p:cNvPr>
          <p:cNvSpPr txBox="1"/>
          <p:nvPr/>
        </p:nvSpPr>
        <p:spPr>
          <a:xfrm>
            <a:off x="19204294" y="8987635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99FFCC"/>
                </a:solidFill>
                <a:latin typeface="Arial Black" panose="020B0A04020102020204" pitchFamily="34" charset="0"/>
              </a:rPr>
              <a:t>M </a:t>
            </a:r>
            <a:r>
              <a:rPr lang="en-US" sz="1100" b="1" spc="-180" dirty="0" err="1">
                <a:solidFill>
                  <a:srgbClr val="99FF33"/>
                </a:solidFill>
                <a:latin typeface="Arial Black" panose="020B0A04020102020204" pitchFamily="34" charset="0"/>
              </a:rPr>
              <a:t>M</a:t>
            </a:r>
            <a:endParaRPr lang="en-US" sz="1100" b="1" spc="-180" dirty="0">
              <a:solidFill>
                <a:srgbClr val="99FF33"/>
              </a:solidFill>
              <a:latin typeface="Arial Black" panose="020B0A04020102020204" pitchFamily="34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8BF6A638-8EAE-406A-AAA3-03259BEC84BE}"/>
              </a:ext>
            </a:extLst>
          </p:cNvPr>
          <p:cNvSpPr txBox="1"/>
          <p:nvPr/>
        </p:nvSpPr>
        <p:spPr>
          <a:xfrm>
            <a:off x="19221445" y="9143527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5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5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  <a:r>
              <a:rPr lang="en-US" sz="1100" b="1" dirty="0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C1AC97CA-3FF0-47CB-A381-A63D3EE69141}"/>
              </a:ext>
            </a:extLst>
          </p:cNvPr>
          <p:cNvSpPr txBox="1"/>
          <p:nvPr/>
        </p:nvSpPr>
        <p:spPr>
          <a:xfrm>
            <a:off x="19189243" y="8362477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8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 err="1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  <a:endParaRPr lang="en-US" sz="1100" b="1" spc="-180" dirty="0">
              <a:solidFill>
                <a:srgbClr val="99FFCC"/>
              </a:solidFill>
              <a:latin typeface="Arial Black" panose="020B0A0402010202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8331DA6A-70BA-4B17-84D9-EC6E2BC72B43}"/>
              </a:ext>
            </a:extLst>
          </p:cNvPr>
          <p:cNvSpPr txBox="1"/>
          <p:nvPr/>
        </p:nvSpPr>
        <p:spPr>
          <a:xfrm>
            <a:off x="19202395" y="9295927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A0E390E9-FCEC-4006-994A-2384A7FA6315}"/>
              </a:ext>
            </a:extLst>
          </p:cNvPr>
          <p:cNvSpPr txBox="1"/>
          <p:nvPr/>
        </p:nvSpPr>
        <p:spPr>
          <a:xfrm>
            <a:off x="19173820" y="9762652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CAA63CF2-8EF9-4159-BC59-EDFBC779D1E0}"/>
              </a:ext>
            </a:extLst>
          </p:cNvPr>
          <p:cNvSpPr txBox="1"/>
          <p:nvPr/>
        </p:nvSpPr>
        <p:spPr>
          <a:xfrm>
            <a:off x="19192870" y="8200552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5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5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  <a:r>
              <a:rPr lang="en-US" sz="1100" b="1" dirty="0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98E69361-C81A-4CEF-B57C-24AFD84CE815}"/>
              </a:ext>
            </a:extLst>
          </p:cNvPr>
          <p:cNvSpPr txBox="1"/>
          <p:nvPr/>
        </p:nvSpPr>
        <p:spPr>
          <a:xfrm>
            <a:off x="19189243" y="10057927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8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 err="1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  <a:endParaRPr lang="en-US" sz="1100" b="1" spc="-180" dirty="0">
              <a:solidFill>
                <a:srgbClr val="99FFCC"/>
              </a:solidFill>
              <a:latin typeface="Arial Black" panose="020B0A04020102020204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30697B89-5C86-4A12-8CF8-11FA99CED207}"/>
              </a:ext>
            </a:extLst>
          </p:cNvPr>
          <p:cNvSpPr txBox="1"/>
          <p:nvPr/>
        </p:nvSpPr>
        <p:spPr>
          <a:xfrm>
            <a:off x="19189243" y="10496077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8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 err="1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8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 err="1">
                <a:solidFill>
                  <a:srgbClr val="80FF00"/>
                </a:solidFill>
                <a:latin typeface="Arial Black" panose="020B0A04020102020204" pitchFamily="34" charset="0"/>
              </a:rPr>
              <a:t>M</a:t>
            </a:r>
            <a:endParaRPr lang="en-US" sz="1100" b="1" spc="-180" dirty="0">
              <a:solidFill>
                <a:srgbClr val="80FF00"/>
              </a:solidFill>
              <a:latin typeface="Arial Black" panose="020B0A04020102020204" pitchFamily="34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10A20876-7B70-4DD9-A8F3-425E04EF0BDF}"/>
              </a:ext>
            </a:extLst>
          </p:cNvPr>
          <p:cNvSpPr txBox="1"/>
          <p:nvPr/>
        </p:nvSpPr>
        <p:spPr>
          <a:xfrm>
            <a:off x="19189243" y="10343677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M</a:t>
            </a:r>
            <a:r>
              <a:rPr lang="en-US" sz="1100" b="1" spc="-180" dirty="0">
                <a:solidFill>
                  <a:srgbClr val="00FF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  <a:r>
              <a:rPr lang="en-US" sz="1100" b="1" spc="-18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spc="-180" dirty="0">
                <a:solidFill>
                  <a:srgbClr val="80FF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62B93FBF-8083-4799-85CD-D90F33974CEF}"/>
              </a:ext>
            </a:extLst>
          </p:cNvPr>
          <p:cNvSpPr txBox="1"/>
          <p:nvPr/>
        </p:nvSpPr>
        <p:spPr>
          <a:xfrm>
            <a:off x="19183345" y="10684070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 dirty="0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6A0E20BE-890A-4CF2-ADC6-92E59A7511E7}"/>
              </a:ext>
            </a:extLst>
          </p:cNvPr>
          <p:cNvSpPr txBox="1"/>
          <p:nvPr/>
        </p:nvSpPr>
        <p:spPr>
          <a:xfrm>
            <a:off x="19192870" y="12068205"/>
            <a:ext cx="80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spc="-180">
                <a:solidFill>
                  <a:srgbClr val="99FFCC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574E03B2-9BA8-4E07-BBA1-B39609E3781F}"/>
              </a:ext>
            </a:extLst>
          </p:cNvPr>
          <p:cNvSpPr txBox="1"/>
          <p:nvPr/>
        </p:nvSpPr>
        <p:spPr>
          <a:xfrm>
            <a:off x="14347453" y="8661287"/>
            <a:ext cx="6102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                         </a:t>
            </a:r>
            <a:r>
              <a:rPr lang="en-US" sz="1000" dirty="0" err="1"/>
              <a:t>Cylindrospermopsis</a:t>
            </a:r>
            <a:r>
              <a:rPr lang="en-US" sz="1000" dirty="0"/>
              <a:t> </a:t>
            </a:r>
            <a:r>
              <a:rPr lang="en-US" sz="1000" dirty="0" err="1"/>
              <a:t>raciborski</a:t>
            </a:r>
            <a:r>
              <a:rPr lang="en-US" sz="1000" dirty="0"/>
              <a:t> CS 505	CylR505  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                         </a:t>
            </a:r>
            <a:r>
              <a:rPr lang="en-US" sz="1000" dirty="0" err="1"/>
              <a:t>Raphidiopsis</a:t>
            </a:r>
            <a:r>
              <a:rPr lang="en-US" sz="1000" dirty="0"/>
              <a:t> </a:t>
            </a:r>
            <a:r>
              <a:rPr lang="en-US" sz="1000" dirty="0" err="1"/>
              <a:t>brookii</a:t>
            </a:r>
            <a:r>
              <a:rPr lang="en-US" sz="1000" dirty="0"/>
              <a:t> D9	RapD9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</a:t>
            </a:r>
            <a:r>
              <a:rPr lang="en-US" sz="1000" dirty="0" err="1"/>
              <a:t>Cylindrospermum</a:t>
            </a:r>
            <a:r>
              <a:rPr lang="en-US" sz="1000" dirty="0"/>
              <a:t> </a:t>
            </a:r>
            <a:r>
              <a:rPr lang="en-US" sz="1000" dirty="0" err="1"/>
              <a:t>stagnale</a:t>
            </a:r>
            <a:r>
              <a:rPr lang="en-US" sz="1000" dirty="0"/>
              <a:t> PCC 7417	CylS7417  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  Nostoc </a:t>
            </a:r>
            <a:r>
              <a:rPr lang="en-US" sz="1000" dirty="0" err="1"/>
              <a:t>punctiforme</a:t>
            </a:r>
            <a:r>
              <a:rPr lang="en-US" sz="1000" dirty="0"/>
              <a:t> ATCC 29133	Nos29133   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     </a:t>
            </a:r>
            <a:r>
              <a:rPr lang="en-US" sz="1000" dirty="0" err="1"/>
              <a:t>Nodularia</a:t>
            </a:r>
            <a:r>
              <a:rPr lang="en-US" sz="1000" dirty="0"/>
              <a:t> </a:t>
            </a:r>
            <a:r>
              <a:rPr lang="en-US" sz="1000" dirty="0" err="1"/>
              <a:t>spumigena</a:t>
            </a:r>
            <a:r>
              <a:rPr lang="en-US" sz="1000" dirty="0"/>
              <a:t> CCY 9414 	Nod9414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</a:t>
            </a:r>
            <a:r>
              <a:rPr lang="en-US" sz="1000" dirty="0" err="1"/>
              <a:t>Tolypothrix</a:t>
            </a:r>
            <a:r>
              <a:rPr lang="en-US" sz="1000" dirty="0"/>
              <a:t> PCC 7601	Tol7601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</a:t>
            </a:r>
            <a:r>
              <a:rPr lang="en-US" sz="1000" dirty="0" err="1"/>
              <a:t>Calothrix</a:t>
            </a:r>
            <a:r>
              <a:rPr lang="en-US" sz="1000" dirty="0"/>
              <a:t> PCC 7507	Cal7507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</a:t>
            </a:r>
            <a:r>
              <a:rPr lang="en-US" sz="1000" dirty="0" err="1"/>
              <a:t>Microchaete</a:t>
            </a:r>
            <a:r>
              <a:rPr lang="en-US" sz="1000" dirty="0"/>
              <a:t> PCC 7126	Mch7126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</a:t>
            </a:r>
            <a:r>
              <a:rPr lang="en-US" sz="1000" dirty="0" err="1"/>
              <a:t>Hassallia</a:t>
            </a:r>
            <a:r>
              <a:rPr lang="en-US" sz="1000" dirty="0"/>
              <a:t> </a:t>
            </a:r>
            <a:r>
              <a:rPr lang="en-US" sz="1000" dirty="0" err="1"/>
              <a:t>byssoidea</a:t>
            </a:r>
            <a:r>
              <a:rPr lang="en-US" sz="1000" dirty="0"/>
              <a:t> VB512170	Has512170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</a:t>
            </a:r>
            <a:r>
              <a:rPr lang="en-US" sz="1000" dirty="0" err="1"/>
              <a:t>Tolypothrix</a:t>
            </a:r>
            <a:r>
              <a:rPr lang="en-US" sz="1000" dirty="0"/>
              <a:t> PCC 9009	Tol9009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  </a:t>
            </a:r>
            <a:r>
              <a:rPr lang="en-US" sz="1000" dirty="0" err="1"/>
              <a:t>Calothrix</a:t>
            </a:r>
            <a:r>
              <a:rPr lang="en-US" sz="1000" dirty="0"/>
              <a:t> 336-3 	Cal336-3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             </a:t>
            </a:r>
            <a:r>
              <a:rPr lang="en-US" sz="1000" dirty="0" err="1"/>
              <a:t>Calothrix</a:t>
            </a:r>
            <a:r>
              <a:rPr lang="en-US" sz="1000" dirty="0"/>
              <a:t> PCC 6303 	Cal6303     </a:t>
            </a:r>
          </a:p>
          <a:p>
            <a:pPr>
              <a:spcAft>
                <a:spcPts val="200"/>
              </a:spcAft>
              <a:tabLst>
                <a:tab pos="3943350" algn="r"/>
                <a:tab pos="4972050" algn="l"/>
              </a:tabLst>
            </a:pPr>
            <a:r>
              <a:rPr lang="en-US" sz="1000" dirty="0"/>
              <a:t>                    </a:t>
            </a:r>
            <a:r>
              <a:rPr lang="en-US" sz="1000" dirty="0" err="1"/>
              <a:t>Calothrix</a:t>
            </a:r>
            <a:r>
              <a:rPr lang="en-US" sz="1000" dirty="0"/>
              <a:t> PCC 7103	</a:t>
            </a:r>
            <a:r>
              <a:rPr lang="en-US" sz="1000" b="1" dirty="0"/>
              <a:t>b: Cal7103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</a:t>
            </a:r>
            <a:r>
              <a:rPr lang="en-US" sz="1000" dirty="0" err="1"/>
              <a:t>Chlorogloeopsis</a:t>
            </a:r>
            <a:r>
              <a:rPr lang="en-US" sz="1000" dirty="0"/>
              <a:t> </a:t>
            </a:r>
            <a:r>
              <a:rPr lang="en-US" sz="1000" dirty="0" err="1"/>
              <a:t>fritschii</a:t>
            </a:r>
            <a:r>
              <a:rPr lang="en-US" sz="1000" dirty="0"/>
              <a:t> PCC 6912	Chl6912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</a:t>
            </a:r>
            <a:r>
              <a:rPr lang="en-US" sz="1000" dirty="0" err="1"/>
              <a:t>Chlorogloeopsis</a:t>
            </a:r>
            <a:r>
              <a:rPr lang="en-US" sz="1000" dirty="0"/>
              <a:t> </a:t>
            </a:r>
            <a:r>
              <a:rPr lang="en-US" sz="1000" dirty="0" err="1"/>
              <a:t>fritschii</a:t>
            </a:r>
            <a:r>
              <a:rPr lang="en-US" sz="1000" dirty="0"/>
              <a:t> PCC 9212	Chl9212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</a:t>
            </a:r>
            <a:r>
              <a:rPr lang="en-US" sz="1000" dirty="0" err="1"/>
              <a:t>Fischerella</a:t>
            </a:r>
            <a:r>
              <a:rPr lang="en-US" sz="1000" dirty="0"/>
              <a:t> NIES 3754	Fis3754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</a:t>
            </a:r>
            <a:r>
              <a:rPr lang="en-US" sz="1000" dirty="0" err="1"/>
              <a:t>Fischerella</a:t>
            </a:r>
            <a:r>
              <a:rPr lang="en-US" sz="1000" dirty="0"/>
              <a:t> </a:t>
            </a:r>
            <a:r>
              <a:rPr lang="en-US" sz="1000" dirty="0" err="1"/>
              <a:t>thermalis</a:t>
            </a:r>
            <a:r>
              <a:rPr lang="en-US" sz="1000" dirty="0"/>
              <a:t> PCC 7521 	Fis7521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</a:t>
            </a:r>
            <a:r>
              <a:rPr lang="en-US" sz="1000" dirty="0" err="1"/>
              <a:t>Fischerella</a:t>
            </a:r>
            <a:r>
              <a:rPr lang="en-US" sz="1000" dirty="0"/>
              <a:t> PCC 9339 	Fis9339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</a:t>
            </a:r>
            <a:r>
              <a:rPr lang="en-US" sz="1000" dirty="0" err="1"/>
              <a:t>Hapalosiphon</a:t>
            </a:r>
            <a:r>
              <a:rPr lang="en-US" sz="1000" dirty="0"/>
              <a:t> MRB220	Hap220 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</a:t>
            </a:r>
            <a:r>
              <a:rPr lang="en-US" sz="1000" dirty="0" err="1"/>
              <a:t>Scytonema</a:t>
            </a:r>
            <a:r>
              <a:rPr lang="en-US" sz="1000" dirty="0"/>
              <a:t> </a:t>
            </a:r>
            <a:r>
              <a:rPr lang="en-US" sz="1000" dirty="0" err="1"/>
              <a:t>hofmanni</a:t>
            </a:r>
            <a:r>
              <a:rPr lang="en-US" sz="1000" dirty="0"/>
              <a:t> PCC 7110	Scy7110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</a:t>
            </a:r>
            <a:r>
              <a:rPr lang="en-US" sz="1000" dirty="0" err="1"/>
              <a:t>Tolypothrix</a:t>
            </a:r>
            <a:r>
              <a:rPr lang="en-US" sz="1000" dirty="0"/>
              <a:t> </a:t>
            </a:r>
            <a:r>
              <a:rPr lang="en-US" sz="1000" dirty="0" err="1"/>
              <a:t>bouteillei</a:t>
            </a:r>
            <a:r>
              <a:rPr lang="en-US" sz="1000" dirty="0"/>
              <a:t> VB521301	Tol521301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</a:t>
            </a:r>
            <a:r>
              <a:rPr lang="en-US" sz="1000" dirty="0" err="1"/>
              <a:t>Scytonema</a:t>
            </a:r>
            <a:r>
              <a:rPr lang="en-US" sz="1000" dirty="0"/>
              <a:t> </a:t>
            </a:r>
            <a:r>
              <a:rPr lang="en-US" sz="1000" dirty="0" err="1"/>
              <a:t>tolypothrichoides</a:t>
            </a:r>
            <a:r>
              <a:rPr lang="en-US" sz="1000" dirty="0"/>
              <a:t> VB61278 	Scy61278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</a:t>
            </a:r>
            <a:r>
              <a:rPr lang="en-US" sz="1000" dirty="0" err="1"/>
              <a:t>Mastigocladopsis</a:t>
            </a:r>
            <a:r>
              <a:rPr lang="en-US" sz="1000" dirty="0"/>
              <a:t> </a:t>
            </a:r>
            <a:r>
              <a:rPr lang="en-US" sz="1000" dirty="0" err="1"/>
              <a:t>repens</a:t>
            </a:r>
            <a:r>
              <a:rPr lang="en-US" sz="1000" dirty="0"/>
              <a:t> PCC 10914 	Mas10914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</a:t>
            </a:r>
            <a:r>
              <a:rPr lang="en-US" sz="1000" dirty="0" err="1"/>
              <a:t>Tolypothrix</a:t>
            </a:r>
            <a:r>
              <a:rPr lang="en-US" sz="1000" dirty="0"/>
              <a:t> </a:t>
            </a:r>
            <a:r>
              <a:rPr lang="en-US" sz="1000" dirty="0" err="1"/>
              <a:t>campylonemoides</a:t>
            </a:r>
            <a:r>
              <a:rPr lang="en-US" sz="1000" dirty="0"/>
              <a:t> VB511288	Tol511288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                 </a:t>
            </a:r>
            <a:r>
              <a:rPr lang="en-US" sz="1000" dirty="0" err="1"/>
              <a:t>Richelia</a:t>
            </a:r>
            <a:r>
              <a:rPr lang="en-US" sz="1000" dirty="0"/>
              <a:t> </a:t>
            </a:r>
            <a:r>
              <a:rPr lang="en-US" sz="1000" dirty="0" err="1"/>
              <a:t>intracellularis</a:t>
            </a:r>
            <a:r>
              <a:rPr lang="en-US" sz="1000" dirty="0"/>
              <a:t> HH01	</a:t>
            </a:r>
            <a:r>
              <a:rPr lang="en-US" sz="1000" b="1" dirty="0"/>
              <a:t>c: RicHH01</a:t>
            </a:r>
            <a:r>
              <a:rPr lang="en-US" sz="1000" dirty="0"/>
              <a:t>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    </a:t>
            </a:r>
            <a:r>
              <a:rPr lang="en-US" sz="1000" dirty="0" err="1"/>
              <a:t>Rivularia</a:t>
            </a:r>
            <a:r>
              <a:rPr lang="en-US" sz="1000" dirty="0"/>
              <a:t> PCC 7116	Riv7116     </a:t>
            </a:r>
          </a:p>
          <a:p>
            <a:pPr>
              <a:tabLst>
                <a:tab pos="3943350" algn="r"/>
                <a:tab pos="4972050" algn="l"/>
              </a:tabLst>
            </a:pPr>
            <a:r>
              <a:rPr lang="en-US" sz="1000" dirty="0"/>
              <a:t>                 </a:t>
            </a:r>
            <a:r>
              <a:rPr lang="en-US" sz="1000" dirty="0" err="1"/>
              <a:t>Mastigocoleus</a:t>
            </a:r>
            <a:r>
              <a:rPr lang="en-US" sz="1000" dirty="0"/>
              <a:t> </a:t>
            </a:r>
            <a:r>
              <a:rPr lang="en-US" sz="1000" dirty="0" err="1"/>
              <a:t>testarum</a:t>
            </a:r>
            <a:r>
              <a:rPr lang="en-US" sz="1000" dirty="0"/>
              <a:t> BC008	Mas008</a:t>
            </a:r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FBD1E17C-EFA7-45E0-AAE7-FC58FC5C3EC7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5" t="-1218" r="-435" b="66015"/>
          <a:stretch/>
        </p:blipFill>
        <p:spPr>
          <a:xfrm>
            <a:off x="13310165" y="6616454"/>
            <a:ext cx="3127248" cy="6274810"/>
          </a:xfrm>
          <a:prstGeom prst="rect">
            <a:avLst/>
          </a:prstGeom>
        </p:spPr>
      </p:pic>
      <p:sp>
        <p:nvSpPr>
          <p:cNvPr id="246" name="Oval 245">
            <a:extLst>
              <a:ext uri="{FF2B5EF4-FFF2-40B4-BE49-F238E27FC236}">
                <a16:creationId xmlns:a16="http://schemas.microsoft.com/office/drawing/2014/main" id="{FD5AF1B2-8961-479F-A0F0-ECFEB1BC0086}"/>
              </a:ext>
            </a:extLst>
          </p:cNvPr>
          <p:cNvSpPr/>
          <p:nvPr/>
        </p:nvSpPr>
        <p:spPr>
          <a:xfrm>
            <a:off x="14488253" y="6960909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71B199E7-38CA-4450-9EA9-01CECA3BA34A}"/>
              </a:ext>
            </a:extLst>
          </p:cNvPr>
          <p:cNvSpPr/>
          <p:nvPr/>
        </p:nvSpPr>
        <p:spPr>
          <a:xfrm>
            <a:off x="14432806" y="7334105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142D0DCD-A02F-4593-9D68-8B5586A73EEC}"/>
              </a:ext>
            </a:extLst>
          </p:cNvPr>
          <p:cNvSpPr/>
          <p:nvPr/>
        </p:nvSpPr>
        <p:spPr>
          <a:xfrm>
            <a:off x="14652894" y="7583731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AAE6408A-2BF2-4941-9138-348DF1769B59}"/>
              </a:ext>
            </a:extLst>
          </p:cNvPr>
          <p:cNvSpPr/>
          <p:nvPr/>
        </p:nvSpPr>
        <p:spPr>
          <a:xfrm>
            <a:off x="14354491" y="7133150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EC8CCBC-45B2-4E85-85D6-1D05F004F328}"/>
              </a:ext>
            </a:extLst>
          </p:cNvPr>
          <p:cNvSpPr/>
          <p:nvPr/>
        </p:nvSpPr>
        <p:spPr>
          <a:xfrm>
            <a:off x="14838305" y="7913085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962F6DA7-0F97-4028-9F18-165BABEED320}"/>
              </a:ext>
            </a:extLst>
          </p:cNvPr>
          <p:cNvSpPr/>
          <p:nvPr/>
        </p:nvSpPr>
        <p:spPr>
          <a:xfrm>
            <a:off x="14930757" y="8032073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55B446A9-1317-45B7-8EC7-DA2C15FCBF7A}"/>
              </a:ext>
            </a:extLst>
          </p:cNvPr>
          <p:cNvSpPr/>
          <p:nvPr/>
        </p:nvSpPr>
        <p:spPr>
          <a:xfrm>
            <a:off x="14623719" y="8218219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9961D16B-1A30-4C4D-B798-9C95CA551F82}"/>
              </a:ext>
            </a:extLst>
          </p:cNvPr>
          <p:cNvSpPr/>
          <p:nvPr/>
        </p:nvSpPr>
        <p:spPr>
          <a:xfrm>
            <a:off x="14738286" y="8339322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A95B304B-DD23-40CA-8BEB-CCA320D0C337}"/>
              </a:ext>
            </a:extLst>
          </p:cNvPr>
          <p:cNvSpPr/>
          <p:nvPr/>
        </p:nvSpPr>
        <p:spPr>
          <a:xfrm>
            <a:off x="14675323" y="8535125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2100125E-3FDC-40F8-B39C-8CF1886387D7}"/>
              </a:ext>
            </a:extLst>
          </p:cNvPr>
          <p:cNvSpPr/>
          <p:nvPr/>
        </p:nvSpPr>
        <p:spPr>
          <a:xfrm>
            <a:off x="15345278" y="8811769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56AF7E71-10EE-4026-91E3-8104FCAF3FFB}"/>
              </a:ext>
            </a:extLst>
          </p:cNvPr>
          <p:cNvSpPr/>
          <p:nvPr/>
        </p:nvSpPr>
        <p:spPr>
          <a:xfrm>
            <a:off x="14761154" y="8698057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4DA2C044-34EB-433A-B8DB-828ACF759CB3}"/>
              </a:ext>
            </a:extLst>
          </p:cNvPr>
          <p:cNvSpPr/>
          <p:nvPr/>
        </p:nvSpPr>
        <p:spPr>
          <a:xfrm>
            <a:off x="14263997" y="8211142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0DC243ED-F9B8-4964-8FC4-1CB998384585}"/>
              </a:ext>
            </a:extLst>
          </p:cNvPr>
          <p:cNvSpPr/>
          <p:nvPr/>
        </p:nvSpPr>
        <p:spPr>
          <a:xfrm>
            <a:off x="14140548" y="9126554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D2F5D58D-4031-4DB5-8D51-FA317BFF4D5F}"/>
              </a:ext>
            </a:extLst>
          </p:cNvPr>
          <p:cNvSpPr/>
          <p:nvPr/>
        </p:nvSpPr>
        <p:spPr>
          <a:xfrm>
            <a:off x="14415059" y="9264488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B15334C7-035A-4684-BFF0-9DAC757A9018}"/>
              </a:ext>
            </a:extLst>
          </p:cNvPr>
          <p:cNvSpPr/>
          <p:nvPr/>
        </p:nvSpPr>
        <p:spPr>
          <a:xfrm>
            <a:off x="14367467" y="9596980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84BAF17D-2118-4E14-9F42-DCF8DD318612}"/>
              </a:ext>
            </a:extLst>
          </p:cNvPr>
          <p:cNvSpPr/>
          <p:nvPr/>
        </p:nvSpPr>
        <p:spPr>
          <a:xfrm>
            <a:off x="14492588" y="9713047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AB134398-1D89-4E17-9EB2-6211F389B07C}"/>
              </a:ext>
            </a:extLst>
          </p:cNvPr>
          <p:cNvSpPr/>
          <p:nvPr/>
        </p:nvSpPr>
        <p:spPr>
          <a:xfrm>
            <a:off x="14511215" y="10048340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3AA5DAC4-B499-402A-B16C-94A8720F21A9}"/>
              </a:ext>
            </a:extLst>
          </p:cNvPr>
          <p:cNvSpPr/>
          <p:nvPr/>
        </p:nvSpPr>
        <p:spPr>
          <a:xfrm>
            <a:off x="14402464" y="10503522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59550CFA-EEA9-4B6B-90C6-DB9B60BADA60}"/>
              </a:ext>
            </a:extLst>
          </p:cNvPr>
          <p:cNvSpPr/>
          <p:nvPr/>
        </p:nvSpPr>
        <p:spPr>
          <a:xfrm>
            <a:off x="14179599" y="10379947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F612DB25-47F2-44B1-9A97-6927EB54C5AE}"/>
              </a:ext>
            </a:extLst>
          </p:cNvPr>
          <p:cNvSpPr/>
          <p:nvPr/>
        </p:nvSpPr>
        <p:spPr>
          <a:xfrm>
            <a:off x="14460587" y="10820430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5CBAD658-AC2F-4990-A6AB-578E957738EF}"/>
              </a:ext>
            </a:extLst>
          </p:cNvPr>
          <p:cNvSpPr/>
          <p:nvPr/>
        </p:nvSpPr>
        <p:spPr>
          <a:xfrm>
            <a:off x="14514296" y="11137214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DE39CAEB-5EBB-4453-AE7A-829E855EBB00}"/>
              </a:ext>
            </a:extLst>
          </p:cNvPr>
          <p:cNvSpPr/>
          <p:nvPr/>
        </p:nvSpPr>
        <p:spPr>
          <a:xfrm>
            <a:off x="14507445" y="11447942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7110C25-073A-4766-9C22-F721CA76EE8C}"/>
              </a:ext>
            </a:extLst>
          </p:cNvPr>
          <p:cNvSpPr/>
          <p:nvPr/>
        </p:nvSpPr>
        <p:spPr>
          <a:xfrm>
            <a:off x="14402943" y="11297559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5CE0226A-8D14-4FCC-8E69-A31E599C3CC2}"/>
              </a:ext>
            </a:extLst>
          </p:cNvPr>
          <p:cNvSpPr/>
          <p:nvPr/>
        </p:nvSpPr>
        <p:spPr>
          <a:xfrm>
            <a:off x="14247474" y="11033819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D8BB8ED5-EB14-4C64-8CB7-4DD9B7A672D4}"/>
              </a:ext>
            </a:extLst>
          </p:cNvPr>
          <p:cNvSpPr/>
          <p:nvPr/>
        </p:nvSpPr>
        <p:spPr>
          <a:xfrm>
            <a:off x="14012458" y="10631680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B43939BA-72BA-40F3-B4A3-3A46ED8864B2}"/>
              </a:ext>
            </a:extLst>
          </p:cNvPr>
          <p:cNvSpPr/>
          <p:nvPr/>
        </p:nvSpPr>
        <p:spPr>
          <a:xfrm>
            <a:off x="14551865" y="11742630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0D63C29-E75A-4A9C-9AE6-86683E2E34ED}"/>
              </a:ext>
            </a:extLst>
          </p:cNvPr>
          <p:cNvSpPr/>
          <p:nvPr/>
        </p:nvSpPr>
        <p:spPr>
          <a:xfrm>
            <a:off x="14389453" y="12213475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8A475C87-0CBB-4355-BBF3-E4969A011638}"/>
              </a:ext>
            </a:extLst>
          </p:cNvPr>
          <p:cNvSpPr/>
          <p:nvPr/>
        </p:nvSpPr>
        <p:spPr>
          <a:xfrm>
            <a:off x="14322988" y="12108067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A1B3B727-E3D9-4141-81B2-77FA40AB848E}"/>
              </a:ext>
            </a:extLst>
          </p:cNvPr>
          <p:cNvSpPr/>
          <p:nvPr/>
        </p:nvSpPr>
        <p:spPr>
          <a:xfrm>
            <a:off x="14230595" y="11905679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E80A5BCA-C09D-4753-9E2A-5A19BEE574C6}"/>
              </a:ext>
            </a:extLst>
          </p:cNvPr>
          <p:cNvSpPr/>
          <p:nvPr/>
        </p:nvSpPr>
        <p:spPr>
          <a:xfrm>
            <a:off x="14088937" y="11458565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82DCE653-F33A-4BCE-9CD2-0AFCEB6A7BBE}"/>
              </a:ext>
            </a:extLst>
          </p:cNvPr>
          <p:cNvSpPr/>
          <p:nvPr/>
        </p:nvSpPr>
        <p:spPr>
          <a:xfrm>
            <a:off x="14034244" y="12546997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54EFFDC-7373-488D-BA0B-CF7B6C53F5B7}"/>
              </a:ext>
            </a:extLst>
          </p:cNvPr>
          <p:cNvSpPr/>
          <p:nvPr/>
        </p:nvSpPr>
        <p:spPr>
          <a:xfrm>
            <a:off x="14167424" y="12672585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7C3119C2-6981-4C2D-A95D-21115F40F5E1}"/>
              </a:ext>
            </a:extLst>
          </p:cNvPr>
          <p:cNvSpPr/>
          <p:nvPr/>
        </p:nvSpPr>
        <p:spPr>
          <a:xfrm>
            <a:off x="13930727" y="11610515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FA14B515-99F4-43A5-9E07-CE86B5647742}"/>
              </a:ext>
            </a:extLst>
          </p:cNvPr>
          <p:cNvSpPr/>
          <p:nvPr/>
        </p:nvSpPr>
        <p:spPr>
          <a:xfrm>
            <a:off x="14545721" y="7483484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57DA540B-46F2-4C91-8321-81B702E760A6}"/>
              </a:ext>
            </a:extLst>
          </p:cNvPr>
          <p:cNvSpPr/>
          <p:nvPr/>
        </p:nvSpPr>
        <p:spPr>
          <a:xfrm>
            <a:off x="19850441" y="6825286"/>
            <a:ext cx="27432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4F690-4A7D-47E6-8A0C-D6A53EBCDD9E}"/>
              </a:ext>
            </a:extLst>
          </p:cNvPr>
          <p:cNvSpPr txBox="1"/>
          <p:nvPr/>
        </p:nvSpPr>
        <p:spPr>
          <a:xfrm>
            <a:off x="19850519" y="8456612"/>
            <a:ext cx="217092" cy="14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a</a:t>
            </a: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600" dirty="0">
                <a:latin typeface="Arial Black" panose="020B0A04020102020204" pitchFamily="34" charset="0"/>
              </a:rPr>
              <a:t>b</a:t>
            </a: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>
              <a:spcBef>
                <a:spcPts val="1000"/>
              </a:spcBef>
            </a:pPr>
            <a:r>
              <a:rPr lang="en-US" sz="1600" dirty="0">
                <a:latin typeface="Arial Black" panose="020B0A04020102020204" pitchFamily="34" charset="0"/>
              </a:rPr>
              <a:t>c</a:t>
            </a: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>
              <a:spcBef>
                <a:spcPts val="1100"/>
              </a:spcBef>
            </a:pPr>
            <a:r>
              <a:rPr lang="en-US" sz="1600" dirty="0">
                <a:latin typeface="Arial Black" panose="020B0A04020102020204" pitchFamily="34" charset="0"/>
              </a:rPr>
              <a:t>d</a:t>
            </a:r>
          </a:p>
          <a:p>
            <a:pPr algn="ctr">
              <a:spcBef>
                <a:spcPts val="1400"/>
              </a:spcBef>
            </a:pPr>
            <a:r>
              <a:rPr lang="en-US" sz="1600" dirty="0">
                <a:latin typeface="Arial Black" panose="020B0A04020102020204" pitchFamily="34" charset="0"/>
              </a:rPr>
              <a:t>e</a:t>
            </a: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>
              <a:spcBef>
                <a:spcPts val="900"/>
              </a:spcBef>
            </a:pPr>
            <a:r>
              <a:rPr lang="en-US" sz="1600" dirty="0">
                <a:latin typeface="Arial Black" panose="020B0A04020102020204" pitchFamily="34" charset="0"/>
              </a:rPr>
              <a:t>f</a:t>
            </a:r>
          </a:p>
          <a:p>
            <a:pPr algn="ctr">
              <a:spcBef>
                <a:spcPts val="900"/>
              </a:spcBef>
            </a:pPr>
            <a:r>
              <a:rPr lang="en-US" sz="1600" dirty="0">
                <a:latin typeface="Arial Black" panose="020B0A04020102020204" pitchFamily="34" charset="0"/>
              </a:rPr>
              <a:t>g</a:t>
            </a: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en-US" sz="1600" dirty="0">
                <a:latin typeface="Arial Black" panose="020B0A04020102020204" pitchFamily="34" charset="0"/>
              </a:rPr>
              <a:t>h</a:t>
            </a:r>
          </a:p>
          <a:p>
            <a:pPr algn="ctr">
              <a:spcBef>
                <a:spcPts val="400"/>
              </a:spcBef>
            </a:pPr>
            <a:r>
              <a:rPr lang="en-US" sz="1600" dirty="0">
                <a:latin typeface="Arial Black" panose="020B0A04020102020204" pitchFamily="34" charset="0"/>
              </a:rPr>
              <a:t>I</a:t>
            </a:r>
          </a:p>
          <a:p>
            <a:pPr algn="ctr">
              <a:spcBef>
                <a:spcPts val="1200"/>
              </a:spcBef>
            </a:pPr>
            <a:r>
              <a:rPr lang="en-US" sz="1600" dirty="0">
                <a:latin typeface="Arial Black" panose="020B0A04020102020204" pitchFamily="34" charset="0"/>
              </a:rPr>
              <a:t>j</a:t>
            </a:r>
          </a:p>
          <a:p>
            <a:pPr algn="ctr">
              <a:spcBef>
                <a:spcPts val="400"/>
              </a:spcBef>
            </a:pPr>
            <a:r>
              <a:rPr lang="en-US" sz="1600" dirty="0">
                <a:latin typeface="Arial Black" panose="020B0A04020102020204" pitchFamily="34" charset="0"/>
              </a:rPr>
              <a:t>k</a:t>
            </a: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en-US" sz="1600" dirty="0">
                <a:latin typeface="Arial Black" panose="020B0A04020102020204" pitchFamily="34" charset="0"/>
              </a:rPr>
              <a:t>l</a:t>
            </a:r>
          </a:p>
          <a:p>
            <a:pPr algn="ctr">
              <a:lnSpc>
                <a:spcPts val="1200"/>
              </a:lnSpc>
            </a:pPr>
            <a:r>
              <a:rPr lang="en-US" sz="1600" dirty="0">
                <a:latin typeface="Arial Black" panose="020B0A04020102020204" pitchFamily="34" charset="0"/>
              </a:rPr>
              <a:t>l</a:t>
            </a: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45162-4AA5-4969-80E9-6810F20BA5B7}"/>
              </a:ext>
            </a:extLst>
          </p:cNvPr>
          <p:cNvSpPr txBox="1"/>
          <p:nvPr/>
        </p:nvSpPr>
        <p:spPr>
          <a:xfrm>
            <a:off x="11952389" y="5943600"/>
            <a:ext cx="789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1: Repeated sequences and methyltransferases</a:t>
            </a:r>
          </a:p>
        </p:txBody>
      </p: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8610B831-0D63-4EC5-9400-9EB812BE4898}"/>
              </a:ext>
            </a:extLst>
          </p:cNvPr>
          <p:cNvGrpSpPr>
            <a:grpSpLocks noChangeAspect="1"/>
          </p:cNvGrpSpPr>
          <p:nvPr/>
        </p:nvGrpSpPr>
        <p:grpSpPr>
          <a:xfrm>
            <a:off x="20928713" y="6521936"/>
            <a:ext cx="10058400" cy="7335649"/>
            <a:chOff x="237357" y="368710"/>
            <a:chExt cx="9349096" cy="6818348"/>
          </a:xfrm>
        </p:grpSpPr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D2E50F44-C337-4A6A-81C1-364631F7E986}"/>
                </a:ext>
              </a:extLst>
            </p:cNvPr>
            <p:cNvSpPr txBox="1"/>
            <p:nvPr/>
          </p:nvSpPr>
          <p:spPr>
            <a:xfrm>
              <a:off x="486698" y="368710"/>
              <a:ext cx="9099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4: Distribution of distances between sites</a:t>
              </a:r>
            </a:p>
          </p:txBody>
        </p:sp>
        <p:graphicFrame>
          <p:nvGraphicFramePr>
            <p:cNvPr id="467" name="Chart 466">
              <a:extLst>
                <a:ext uri="{FF2B5EF4-FFF2-40B4-BE49-F238E27FC236}">
                  <a16:creationId xmlns:a16="http://schemas.microsoft.com/office/drawing/2014/main" id="{2A301FA0-44E2-4ED7-B386-0D6C0196E96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41957690"/>
                </p:ext>
              </p:extLst>
            </p:nvPr>
          </p:nvGraphicFramePr>
          <p:xfrm>
            <a:off x="5133876" y="1063396"/>
            <a:ext cx="4206240" cy="3043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68" name="Chart 467">
              <a:extLst>
                <a:ext uri="{FF2B5EF4-FFF2-40B4-BE49-F238E27FC236}">
                  <a16:creationId xmlns:a16="http://schemas.microsoft.com/office/drawing/2014/main" id="{B707BD03-69D7-41BE-9960-5BDA349804A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5853911"/>
                </p:ext>
              </p:extLst>
            </p:nvPr>
          </p:nvGraphicFramePr>
          <p:xfrm>
            <a:off x="566907" y="1038135"/>
            <a:ext cx="4041648" cy="305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69" name="Chart 468">
              <a:extLst>
                <a:ext uri="{FF2B5EF4-FFF2-40B4-BE49-F238E27FC236}">
                  <a16:creationId xmlns:a16="http://schemas.microsoft.com/office/drawing/2014/main" id="{CD1CA354-7DC5-419F-BD33-CF2CD7BF128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4787700"/>
                </p:ext>
              </p:extLst>
            </p:nvPr>
          </p:nvGraphicFramePr>
          <p:xfrm>
            <a:off x="567894" y="3893409"/>
            <a:ext cx="4041648" cy="3038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70" name="Chart 469">
              <a:extLst>
                <a:ext uri="{FF2B5EF4-FFF2-40B4-BE49-F238E27FC236}">
                  <a16:creationId xmlns:a16="http://schemas.microsoft.com/office/drawing/2014/main" id="{31DF62ED-CFBF-4E5A-B7F3-3AACE2E8BD5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48297652"/>
                </p:ext>
              </p:extLst>
            </p:nvPr>
          </p:nvGraphicFramePr>
          <p:xfrm>
            <a:off x="5314492" y="3881049"/>
            <a:ext cx="4041648" cy="30337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61EA1213-CA2B-4389-ACDA-76D4F7F42A60}"/>
                </a:ext>
              </a:extLst>
            </p:cNvPr>
            <p:cNvSpPr txBox="1"/>
            <p:nvPr/>
          </p:nvSpPr>
          <p:spPr>
            <a:xfrm>
              <a:off x="2590494" y="1533832"/>
              <a:ext cx="1671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</a:rPr>
                <a:t>All 4-mers</a:t>
              </a: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FA5FC5D0-900C-492D-844B-7DDC29444862}"/>
                </a:ext>
              </a:extLst>
            </p:cNvPr>
            <p:cNvSpPr txBox="1"/>
            <p:nvPr/>
          </p:nvSpPr>
          <p:spPr>
            <a:xfrm>
              <a:off x="7334859" y="1571604"/>
              <a:ext cx="1671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</a:rPr>
                <a:t>All 6-mers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20BCD81-378F-4F71-B3FE-C5CF52E92E9F}"/>
                </a:ext>
              </a:extLst>
            </p:cNvPr>
            <p:cNvSpPr txBox="1"/>
            <p:nvPr/>
          </p:nvSpPr>
          <p:spPr>
            <a:xfrm>
              <a:off x="7354833" y="4365173"/>
              <a:ext cx="1671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</a:rPr>
                <a:t>All 6-mers</a:t>
              </a: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E77FE8CA-4F49-4B21-B505-DCDD6C4FCC94}"/>
                </a:ext>
              </a:extLst>
            </p:cNvPr>
            <p:cNvSpPr txBox="1"/>
            <p:nvPr/>
          </p:nvSpPr>
          <p:spPr>
            <a:xfrm>
              <a:off x="2580209" y="4683669"/>
              <a:ext cx="1671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</a:rPr>
                <a:t>All 8-mers</a:t>
              </a: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4180F12E-FA84-457A-B391-DF6E0AB91689}"/>
                </a:ext>
              </a:extLst>
            </p:cNvPr>
            <p:cNvSpPr txBox="1"/>
            <p:nvPr/>
          </p:nvSpPr>
          <p:spPr>
            <a:xfrm>
              <a:off x="1633932" y="5720979"/>
              <a:ext cx="1900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GCGATCGC</a:t>
              </a: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7AC7CDEA-AF46-46FC-A52E-FD6A6AE4F6A8}"/>
                </a:ext>
              </a:extLst>
            </p:cNvPr>
            <p:cNvSpPr txBox="1"/>
            <p:nvPr/>
          </p:nvSpPr>
          <p:spPr>
            <a:xfrm>
              <a:off x="1351316" y="2776226"/>
              <a:ext cx="919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GATC</a:t>
              </a: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AB26C1C6-EEA2-4406-8B66-B7E148187B83}"/>
                </a:ext>
              </a:extLst>
            </p:cNvPr>
            <p:cNvSpPr txBox="1"/>
            <p:nvPr/>
          </p:nvSpPr>
          <p:spPr>
            <a:xfrm>
              <a:off x="6343579" y="2820463"/>
              <a:ext cx="1900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CGATCG</a:t>
              </a: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0712311B-576C-41C0-BFB1-8CFF06B0C4E2}"/>
                </a:ext>
              </a:extLst>
            </p:cNvPr>
            <p:cNvSpPr txBox="1"/>
            <p:nvPr/>
          </p:nvSpPr>
          <p:spPr>
            <a:xfrm>
              <a:off x="6253620" y="5446715"/>
              <a:ext cx="1671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33CC"/>
                  </a:solidFill>
                </a:rPr>
                <a:t>GGCGCC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93C0B055-0998-4A97-A3F4-0A802D09CCE1}"/>
                </a:ext>
              </a:extLst>
            </p:cNvPr>
            <p:cNvSpPr txBox="1"/>
            <p:nvPr/>
          </p:nvSpPr>
          <p:spPr>
            <a:xfrm>
              <a:off x="626594" y="6782030"/>
              <a:ext cx="4011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Distance between adjacent sites (</a:t>
              </a:r>
              <a:r>
                <a:rPr lang="en-US" sz="2000" dirty="0" err="1"/>
                <a:t>nt</a:t>
              </a:r>
              <a:r>
                <a:rPr lang="en-US" sz="2000" dirty="0"/>
                <a:t>)</a:t>
              </a: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8671835D-3773-48DE-ABB4-78C736F17ED0}"/>
                </a:ext>
              </a:extLst>
            </p:cNvPr>
            <p:cNvSpPr txBox="1"/>
            <p:nvPr/>
          </p:nvSpPr>
          <p:spPr>
            <a:xfrm>
              <a:off x="5395245" y="6786948"/>
              <a:ext cx="4011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Distance between adjacent sites (</a:t>
              </a:r>
              <a:r>
                <a:rPr lang="en-US" sz="2000" dirty="0" err="1"/>
                <a:t>nt</a:t>
              </a:r>
              <a:r>
                <a:rPr lang="en-US" sz="2000" dirty="0"/>
                <a:t>)</a:t>
              </a: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02CF66EB-2DE3-47CA-B6D2-3B073946DC61}"/>
                </a:ext>
              </a:extLst>
            </p:cNvPr>
            <p:cNvSpPr txBox="1"/>
            <p:nvPr/>
          </p:nvSpPr>
          <p:spPr>
            <a:xfrm rot="16200000">
              <a:off x="-776155" y="2222876"/>
              <a:ext cx="2427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Log</a:t>
              </a:r>
              <a:r>
                <a:rPr lang="en-US" sz="2000" baseline="-25000" dirty="0"/>
                <a:t>10</a:t>
              </a:r>
              <a:r>
                <a:rPr lang="en-US" sz="2000" dirty="0"/>
                <a:t> counts per bin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BEDC00FC-B19F-4C63-9473-90F8C01797A6}"/>
                </a:ext>
              </a:extLst>
            </p:cNvPr>
            <p:cNvSpPr txBox="1"/>
            <p:nvPr/>
          </p:nvSpPr>
          <p:spPr>
            <a:xfrm rot="16200000">
              <a:off x="-771236" y="5074233"/>
              <a:ext cx="2427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Log</a:t>
              </a:r>
              <a:r>
                <a:rPr lang="en-US" sz="2000" baseline="-25000" dirty="0"/>
                <a:t>10</a:t>
              </a:r>
              <a:r>
                <a:rPr lang="en-US" sz="2000" dirty="0"/>
                <a:t> counts per bin</a:t>
              </a:r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222B1932-491C-4179-9374-3A90DBB14703}"/>
                </a:ext>
              </a:extLst>
            </p:cNvPr>
            <p:cNvSpPr/>
            <p:nvPr/>
          </p:nvSpPr>
          <p:spPr>
            <a:xfrm>
              <a:off x="947185" y="3688546"/>
              <a:ext cx="8389145" cy="27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FB30A82C-0793-48D4-8631-9F45AB26838A}"/>
                </a:ext>
              </a:extLst>
            </p:cNvPr>
            <p:cNvSpPr txBox="1"/>
            <p:nvPr/>
          </p:nvSpPr>
          <p:spPr>
            <a:xfrm>
              <a:off x="931394" y="3679953"/>
              <a:ext cx="3311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Synechocystis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PCC 6803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E219977E-352F-4258-8BA7-D1C9FA2A5F63}"/>
                </a:ext>
              </a:extLst>
            </p:cNvPr>
            <p:cNvSpPr txBox="1"/>
            <p:nvPr/>
          </p:nvSpPr>
          <p:spPr>
            <a:xfrm>
              <a:off x="5685293" y="3655373"/>
              <a:ext cx="3311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Calothrix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PCC 7103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98B06617-2688-4E4A-AE69-DE8A08234076}"/>
                </a:ext>
              </a:extLst>
            </p:cNvPr>
            <p:cNvSpPr txBox="1"/>
            <p:nvPr/>
          </p:nvSpPr>
          <p:spPr>
            <a:xfrm>
              <a:off x="943891" y="1578082"/>
              <a:ext cx="578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8654E9E8-343B-4CF8-ABF9-9207FC27257A}"/>
                </a:ext>
              </a:extLst>
            </p:cNvPr>
            <p:cNvSpPr txBox="1"/>
            <p:nvPr/>
          </p:nvSpPr>
          <p:spPr>
            <a:xfrm>
              <a:off x="948808" y="4562169"/>
              <a:ext cx="578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232F8B36-6875-40E2-B668-AFCBD3283F83}"/>
                </a:ext>
              </a:extLst>
            </p:cNvPr>
            <p:cNvSpPr txBox="1"/>
            <p:nvPr/>
          </p:nvSpPr>
          <p:spPr>
            <a:xfrm>
              <a:off x="5697790" y="1583002"/>
              <a:ext cx="578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88394345-270D-4107-BA92-6E96A7FCC31A}"/>
                </a:ext>
              </a:extLst>
            </p:cNvPr>
            <p:cNvSpPr txBox="1"/>
            <p:nvPr/>
          </p:nvSpPr>
          <p:spPr>
            <a:xfrm>
              <a:off x="5702707" y="4567089"/>
              <a:ext cx="578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D</a:t>
              </a: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40D95393-A78B-4A92-8D77-CD93DA247616}"/>
                </a:ext>
              </a:extLst>
            </p:cNvPr>
            <p:cNvSpPr txBox="1"/>
            <p:nvPr/>
          </p:nvSpPr>
          <p:spPr>
            <a:xfrm>
              <a:off x="960891" y="833514"/>
              <a:ext cx="3311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Synechocystis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PCC 6803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C27A7596-23FF-4B5B-A1D9-3381F4E2EFE5}"/>
                </a:ext>
              </a:extLst>
            </p:cNvPr>
            <p:cNvSpPr txBox="1"/>
            <p:nvPr/>
          </p:nvSpPr>
          <p:spPr>
            <a:xfrm>
              <a:off x="5670544" y="838430"/>
              <a:ext cx="3311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Synechocystis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PCC 6803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420B35C-5C52-450E-8275-0A267AE72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0918" y="26006152"/>
            <a:ext cx="8259058" cy="1451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8C9639-39BB-4484-984C-26692BFEB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5639" y="20684059"/>
            <a:ext cx="7252972" cy="5433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19AD6E-24FB-42FF-8C4A-C092A92B01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080" y="33223462"/>
            <a:ext cx="7315200" cy="5367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5FD0E5-24BD-4956-BF85-9FF82C46CF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3055" y="38812232"/>
            <a:ext cx="7315200" cy="1290909"/>
          </a:xfrm>
          <a:prstGeom prst="rect">
            <a:avLst/>
          </a:prstGeom>
        </p:spPr>
      </p:pic>
      <p:pic>
        <p:nvPicPr>
          <p:cNvPr id="569" name="Picture 568">
            <a:extLst>
              <a:ext uri="{FF2B5EF4-FFF2-40B4-BE49-F238E27FC236}">
                <a16:creationId xmlns:a16="http://schemas.microsoft.com/office/drawing/2014/main" id="{F66BAEE4-3BBB-4ADD-9F02-64A648CB6F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7316" y="16344167"/>
            <a:ext cx="8229600" cy="3434487"/>
          </a:xfrm>
          <a:prstGeom prst="rect">
            <a:avLst/>
          </a:prstGeom>
        </p:spPr>
      </p:pic>
      <p:pic>
        <p:nvPicPr>
          <p:cNvPr id="570" name="Picture 569">
            <a:extLst>
              <a:ext uri="{FF2B5EF4-FFF2-40B4-BE49-F238E27FC236}">
                <a16:creationId xmlns:a16="http://schemas.microsoft.com/office/drawing/2014/main" id="{AA17BBBA-E156-48A8-99C4-11616C6A7B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3092" y="28275836"/>
            <a:ext cx="8229600" cy="3789090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4DECE7F3-68ED-45A4-91ED-C82F483EFE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60261" y="6607867"/>
            <a:ext cx="9144000" cy="5496122"/>
          </a:xfrm>
          <a:prstGeom prst="rect">
            <a:avLst/>
          </a:prstGeom>
        </p:spPr>
      </p:pic>
      <p:pic>
        <p:nvPicPr>
          <p:cNvPr id="572" name="Picture 571">
            <a:extLst>
              <a:ext uri="{FF2B5EF4-FFF2-40B4-BE49-F238E27FC236}">
                <a16:creationId xmlns:a16="http://schemas.microsoft.com/office/drawing/2014/main" id="{F144A473-4704-4596-AF79-04D145ED20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21500" y="27148628"/>
            <a:ext cx="9144000" cy="5135179"/>
          </a:xfrm>
          <a:prstGeom prst="rect">
            <a:avLst/>
          </a:prstGeom>
        </p:spPr>
      </p:pic>
      <p:pic>
        <p:nvPicPr>
          <p:cNvPr id="573" name="Picture 572">
            <a:extLst>
              <a:ext uri="{FF2B5EF4-FFF2-40B4-BE49-F238E27FC236}">
                <a16:creationId xmlns:a16="http://schemas.microsoft.com/office/drawing/2014/main" id="{48B41E35-681C-4A17-84D9-58DEC8041B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76912" y="22588093"/>
            <a:ext cx="8046720" cy="3811610"/>
          </a:xfrm>
          <a:prstGeom prst="rect">
            <a:avLst/>
          </a:prstGeom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F9AFFEC-AFFA-4647-BF54-9CE62C180F91}"/>
              </a:ext>
            </a:extLst>
          </p:cNvPr>
          <p:cNvGrpSpPr/>
          <p:nvPr/>
        </p:nvGrpSpPr>
        <p:grpSpPr>
          <a:xfrm>
            <a:off x="10964300" y="32697339"/>
            <a:ext cx="9784080" cy="7315200"/>
            <a:chOff x="11421500" y="32602089"/>
            <a:chExt cx="9784080" cy="7315200"/>
          </a:xfrm>
        </p:grpSpPr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59954AA1-36A7-4FA5-A29B-A879AE43C5EC}"/>
                </a:ext>
              </a:extLst>
            </p:cNvPr>
            <p:cNvGrpSpPr/>
            <p:nvPr/>
          </p:nvGrpSpPr>
          <p:grpSpPr>
            <a:xfrm>
              <a:off x="11421500" y="32602089"/>
              <a:ext cx="9784080" cy="7315200"/>
              <a:chOff x="11144248" y="33955381"/>
              <a:chExt cx="9784080" cy="7315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144248" y="33955381"/>
                <a:ext cx="9784080" cy="731520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43603" y="34185061"/>
                <a:ext cx="8972550" cy="5848350"/>
              </a:xfrm>
              <a:prstGeom prst="rect">
                <a:avLst/>
              </a:prstGeom>
            </p:spPr>
          </p:pic>
        </p:grpSp>
        <p:pic>
          <p:nvPicPr>
            <p:cNvPr id="574" name="Picture 573">
              <a:extLst>
                <a:ext uri="{FF2B5EF4-FFF2-40B4-BE49-F238E27FC236}">
                  <a16:creationId xmlns:a16="http://schemas.microsoft.com/office/drawing/2014/main" id="{80266219-FB4E-4C76-9586-17F819F4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735130" y="38792709"/>
              <a:ext cx="9144000" cy="1065570"/>
            </a:xfrm>
            <a:prstGeom prst="rect">
              <a:avLst/>
            </a:prstGeom>
          </p:spPr>
        </p:pic>
      </p:grpSp>
      <p:pic>
        <p:nvPicPr>
          <p:cNvPr id="156" name="Picture 155">
            <a:extLst>
              <a:ext uri="{FF2B5EF4-FFF2-40B4-BE49-F238E27FC236}">
                <a16:creationId xmlns:a16="http://schemas.microsoft.com/office/drawing/2014/main" id="{CBD10C7E-D8F1-4003-A1FA-B94D7514CF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281144" y="13768227"/>
            <a:ext cx="9144000" cy="2015409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C39683B7-C687-4E47-88CC-8F9435AD88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049164" y="12265930"/>
            <a:ext cx="9144000" cy="16332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B3EE54-F19D-4306-A06C-55DA4B8616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520600" y="16504628"/>
            <a:ext cx="9144000" cy="508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91BC3-719C-4928-B723-0302072A15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260083" y="14644688"/>
            <a:ext cx="9144000" cy="706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1AB15-501A-4D2A-A6E0-5EEE565BC6D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520042" y="30467753"/>
            <a:ext cx="9144000" cy="6539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C33108-AC51-43E9-8339-75F05C96371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325651" y="30522112"/>
            <a:ext cx="9144000" cy="59645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1B61AE-4BE5-49BD-B0A1-CDDC1289997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444996" y="37716555"/>
            <a:ext cx="9144000" cy="2800196"/>
          </a:xfrm>
          <a:prstGeom prst="rect">
            <a:avLst/>
          </a:prstGeom>
        </p:spPr>
      </p:pic>
      <p:pic>
        <p:nvPicPr>
          <p:cNvPr id="583" name="Picture 582">
            <a:extLst>
              <a:ext uri="{FF2B5EF4-FFF2-40B4-BE49-F238E27FC236}">
                <a16:creationId xmlns:a16="http://schemas.microsoft.com/office/drawing/2014/main" id="{31F6D876-8A3B-46DA-A3CA-30CF33BD747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375504" y="37031603"/>
            <a:ext cx="8961120" cy="3549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91BEB-09FC-49E3-A12C-5FA92D8136F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102999" y="22181358"/>
            <a:ext cx="8218924" cy="7568218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9D48CF3D-547F-4D2B-A680-E7C059A4A49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527342" y="22454531"/>
            <a:ext cx="9258300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3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1932</TotalTime>
  <Words>327</Words>
  <Application>Microsoft Office PowerPoint</Application>
  <PresentationFormat>Custom</PresentationFormat>
  <Paragraphs>390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jelhai</dc:creator>
  <cp:lastModifiedBy>Jeff Elhai</cp:lastModifiedBy>
  <cp:revision>55</cp:revision>
  <dcterms:created xsi:type="dcterms:W3CDTF">2018-07-24T22:02:30Z</dcterms:created>
  <dcterms:modified xsi:type="dcterms:W3CDTF">2018-11-15T04:13:48Z</dcterms:modified>
</cp:coreProperties>
</file>