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9" r:id="rId5"/>
    <p:sldId id="263" r:id="rId6"/>
    <p:sldId id="265" r:id="rId7"/>
    <p:sldId id="277" r:id="rId8"/>
    <p:sldId id="266" r:id="rId9"/>
    <p:sldId id="268" r:id="rId10"/>
    <p:sldId id="273" r:id="rId11"/>
    <p:sldId id="271" r:id="rId12"/>
    <p:sldId id="272" r:id="rId13"/>
    <p:sldId id="270" r:id="rId14"/>
    <p:sldId id="274" r:id="rId15"/>
    <p:sldId id="279" r:id="rId16"/>
    <p:sldId id="275" r:id="rId17"/>
    <p:sldId id="301" r:id="rId18"/>
    <p:sldId id="303" r:id="rId19"/>
    <p:sldId id="302" r:id="rId20"/>
    <p:sldId id="276" r:id="rId21"/>
    <p:sldId id="281" r:id="rId22"/>
    <p:sldId id="282" r:id="rId23"/>
    <p:sldId id="283" r:id="rId24"/>
    <p:sldId id="284" r:id="rId25"/>
    <p:sldId id="286" r:id="rId26"/>
    <p:sldId id="287" r:id="rId27"/>
    <p:sldId id="306" r:id="rId28"/>
    <p:sldId id="294" r:id="rId29"/>
    <p:sldId id="289" r:id="rId30"/>
    <p:sldId id="290" r:id="rId31"/>
    <p:sldId id="278" r:id="rId32"/>
    <p:sldId id="291" r:id="rId33"/>
    <p:sldId id="298" r:id="rId34"/>
    <p:sldId id="293" r:id="rId35"/>
    <p:sldId id="299" r:id="rId36"/>
    <p:sldId id="300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66FFCC"/>
    <a:srgbClr val="2FC9FF"/>
    <a:srgbClr val="CC0000"/>
    <a:srgbClr val="FF3399"/>
    <a:srgbClr val="000000"/>
    <a:srgbClr val="66FF33"/>
    <a:srgbClr val="FF99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94660"/>
  </p:normalViewPr>
  <p:slideViewPr>
    <p:cSldViewPr snapToGrid="0">
      <p:cViewPr>
        <p:scale>
          <a:sx n="66" d="100"/>
          <a:sy n="66" d="100"/>
        </p:scale>
        <p:origin x="413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1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1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7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4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78534-A0D3-46C2-86BA-5DCE829D2257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D65A-92A8-45C6-B7E6-28923B49B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16/j.cmet.2013.07.013" TargetMode="External"/><Relationship Id="rId3" Type="http://schemas.openxmlformats.org/officeDocument/2006/relationships/hyperlink" Target="http://dx.doi.org/10.1016/j.tig.2014.04.007" TargetMode="External"/><Relationship Id="rId7" Type="http://schemas.openxmlformats.org/officeDocument/2006/relationships/hyperlink" Target="http://doi.org/10.1126/science.1086016" TargetMode="External"/><Relationship Id="rId2" Type="http://schemas.openxmlformats.org/officeDocument/2006/relationships/hyperlink" Target="http://dx.doi.org/10.1016/j.molmet.2013.10.00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i.org/10.1016/j.cmet.2008.05.004" TargetMode="External"/><Relationship Id="rId5" Type="http://schemas.openxmlformats.org/officeDocument/2006/relationships/hyperlink" Target="http://genesdev.cshlp.org/content/13/19/2570.full.html" TargetMode="External"/><Relationship Id="rId4" Type="http://schemas.openxmlformats.org/officeDocument/2006/relationships/hyperlink" Target="http://doi.org/10.1038/ncomms1001" TargetMode="External"/><Relationship Id="rId9" Type="http://schemas.openxmlformats.org/officeDocument/2006/relationships/hyperlink" Target="http://dx.doi.org/10.1016/j.nbd.2005.06.00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3A1DAF-F91E-4345-B21C-1B80EBEE3D5B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genes related to longevity?</a:t>
            </a:r>
          </a:p>
        </p:txBody>
      </p:sp>
      <p:pic>
        <p:nvPicPr>
          <p:cNvPr id="7" name="Picture 6" descr="A picture containing white, indoor&#10;&#10;Description automatically generated">
            <a:extLst>
              <a:ext uri="{FF2B5EF4-FFF2-40B4-BE49-F238E27FC236}">
                <a16:creationId xmlns="" xmlns:a16="http://schemas.microsoft.com/office/drawing/2014/main" id="{2195D887-9274-482D-91A4-9ABC12703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1124712"/>
            <a:ext cx="5734506" cy="5202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5CFA3D-C1BA-40F3-8B0E-51765730DAAA}"/>
              </a:ext>
            </a:extLst>
          </p:cNvPr>
          <p:cNvSpPr txBox="1"/>
          <p:nvPr/>
        </p:nvSpPr>
        <p:spPr>
          <a:xfrm>
            <a:off x="7118255" y="6369852"/>
            <a:ext cx="188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Masur, Wikipedia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9679" y="1354500"/>
            <a:ext cx="1919262" cy="3389335"/>
            <a:chOff x="559679" y="1354500"/>
            <a:chExt cx="1919262" cy="3389335"/>
          </a:xfrm>
        </p:grpSpPr>
        <p:pic>
          <p:nvPicPr>
            <p:cNvPr id="14" name="Picture 13" descr="A picture containing food&#10;&#10;Description automatically generated">
              <a:extLst>
                <a:ext uri="{FF2B5EF4-FFF2-40B4-BE49-F238E27FC236}">
                  <a16:creationId xmlns="" xmlns:a16="http://schemas.microsoft.com/office/drawing/2014/main" id="{18AFE302-0AE7-449C-9ABA-CE971BB1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9" y="1354500"/>
              <a:ext cx="1919262" cy="3389335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771650" y="22098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81025" y="22479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5730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7165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78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3A1DAF-F91E-4345-B21C-1B80EBEE3D5B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genes related to longevity?</a:t>
            </a:r>
          </a:p>
        </p:txBody>
      </p:sp>
      <p:pic>
        <p:nvPicPr>
          <p:cNvPr id="3" name="Picture 2" descr="A picture containing indoor, white, wall&#10;&#10;Description automatically generated">
            <a:extLst>
              <a:ext uri="{FF2B5EF4-FFF2-40B4-BE49-F238E27FC236}">
                <a16:creationId xmlns="" xmlns:a16="http://schemas.microsoft.com/office/drawing/2014/main" id="{373450B3-6F07-41C2-8DC0-259DA812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1124712"/>
            <a:ext cx="5734506" cy="5202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BDDE16-DAD2-41EF-9568-9206365B0945}"/>
              </a:ext>
            </a:extLst>
          </p:cNvPr>
          <p:cNvSpPr txBox="1"/>
          <p:nvPr/>
        </p:nvSpPr>
        <p:spPr>
          <a:xfrm>
            <a:off x="7118255" y="6369852"/>
            <a:ext cx="188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Masur, Wikipedia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9679" y="1354500"/>
            <a:ext cx="1919262" cy="3389335"/>
            <a:chOff x="559679" y="1354500"/>
            <a:chExt cx="1919262" cy="3389335"/>
          </a:xfrm>
        </p:grpSpPr>
        <p:pic>
          <p:nvPicPr>
            <p:cNvPr id="7" name="Picture 6" descr="A picture containing food&#10;&#10;Description automatically generated">
              <a:extLst>
                <a:ext uri="{FF2B5EF4-FFF2-40B4-BE49-F238E27FC236}">
                  <a16:creationId xmlns="" xmlns:a16="http://schemas.microsoft.com/office/drawing/2014/main" id="{18AFE302-0AE7-449C-9ABA-CE971BB1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9" y="1354500"/>
              <a:ext cx="1919262" cy="338933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71650" y="22098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81025" y="22479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5730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7165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own Arrow 14"/>
          <p:cNvSpPr/>
          <p:nvPr/>
        </p:nvSpPr>
        <p:spPr>
          <a:xfrm rot="1200000">
            <a:off x="4562475" y="3057525"/>
            <a:ext cx="466725" cy="10382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3A1DAF-F91E-4345-B21C-1B80EBEE3D5B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genes related to longevity?</a:t>
            </a:r>
          </a:p>
        </p:txBody>
      </p:sp>
      <p:pic>
        <p:nvPicPr>
          <p:cNvPr id="4" name="Picture 3" descr="A picture containing indoor, wall, photo, white&#10;&#10;Description automatically generated">
            <a:extLst>
              <a:ext uri="{FF2B5EF4-FFF2-40B4-BE49-F238E27FC236}">
                <a16:creationId xmlns="" xmlns:a16="http://schemas.microsoft.com/office/drawing/2014/main" id="{EDA86CB5-B178-4964-A594-894A1F8A3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1124712"/>
            <a:ext cx="5734506" cy="5202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F58445-14B4-4BE8-A9AA-CD931B36C835}"/>
              </a:ext>
            </a:extLst>
          </p:cNvPr>
          <p:cNvSpPr txBox="1"/>
          <p:nvPr/>
        </p:nvSpPr>
        <p:spPr>
          <a:xfrm>
            <a:off x="7118255" y="6369852"/>
            <a:ext cx="188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Masur, Wikipedia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9679" y="1354500"/>
            <a:ext cx="1919262" cy="3389335"/>
            <a:chOff x="559679" y="1354500"/>
            <a:chExt cx="1919262" cy="3389335"/>
          </a:xfrm>
        </p:grpSpPr>
        <p:pic>
          <p:nvPicPr>
            <p:cNvPr id="7" name="Picture 6" descr="A picture containing food&#10;&#10;Description automatically generated">
              <a:extLst>
                <a:ext uri="{FF2B5EF4-FFF2-40B4-BE49-F238E27FC236}">
                  <a16:creationId xmlns="" xmlns:a16="http://schemas.microsoft.com/office/drawing/2014/main" id="{18AFE302-0AE7-449C-9ABA-CE971BB1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9" y="1354500"/>
              <a:ext cx="1919262" cy="338933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71650" y="22098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81025" y="22479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5730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7165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own Arrow 14"/>
          <p:cNvSpPr/>
          <p:nvPr/>
        </p:nvSpPr>
        <p:spPr>
          <a:xfrm rot="1200000">
            <a:off x="4562475" y="3057525"/>
            <a:ext cx="466725" cy="10382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-5400000">
            <a:off x="5905500" y="4752975"/>
            <a:ext cx="466725" cy="10382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photo&#10;&#10;Description automatically generated">
            <a:extLst>
              <a:ext uri="{FF2B5EF4-FFF2-40B4-BE49-F238E27FC236}">
                <a16:creationId xmlns="" xmlns:a16="http://schemas.microsoft.com/office/drawing/2014/main" id="{DF9E9519-B5A0-44B5-9322-5433820B2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1127418"/>
            <a:ext cx="5736591" cy="5204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genes related to longevity?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7118255" y="6369852"/>
            <a:ext cx="188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Masur, Wikipedia</a:t>
            </a:r>
          </a:p>
        </p:txBody>
      </p:sp>
      <p:sp>
        <p:nvSpPr>
          <p:cNvPr id="3" name="Lightning Bolt 2">
            <a:extLst>
              <a:ext uri="{FF2B5EF4-FFF2-40B4-BE49-F238E27FC236}">
                <a16:creationId xmlns="" xmlns:a16="http://schemas.microsoft.com/office/drawing/2014/main" id="{99D5AC41-778A-449A-871A-4F44A4893910}"/>
              </a:ext>
            </a:extLst>
          </p:cNvPr>
          <p:cNvSpPr/>
          <p:nvPr/>
        </p:nvSpPr>
        <p:spPr>
          <a:xfrm flipH="1">
            <a:off x="2307101" y="2282969"/>
            <a:ext cx="604911" cy="100887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59679" y="1354500"/>
            <a:ext cx="1919262" cy="3389335"/>
            <a:chOff x="559679" y="1354500"/>
            <a:chExt cx="1919262" cy="3389335"/>
          </a:xfrm>
        </p:grpSpPr>
        <p:pic>
          <p:nvPicPr>
            <p:cNvPr id="10" name="Picture 9" descr="A picture containing food&#10;&#10;Description automatically generated">
              <a:extLst>
                <a:ext uri="{FF2B5EF4-FFF2-40B4-BE49-F238E27FC236}">
                  <a16:creationId xmlns="" xmlns:a16="http://schemas.microsoft.com/office/drawing/2014/main" id="{18AFE302-0AE7-449C-9ABA-CE971BB1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9" y="1354500"/>
              <a:ext cx="1919262" cy="338933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71650" y="22098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81025" y="22479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5730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7165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113052" y="1496080"/>
            <a:ext cx="1895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fed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~21 cycles</a:t>
            </a:r>
            <a:r>
              <a:rPr 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3127279" y="6369852"/>
            <a:ext cx="254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*Lin et al (2000)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8976" y="2477155"/>
            <a:ext cx="2026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~26 cycles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1200000">
            <a:off x="4562475" y="3057525"/>
            <a:ext cx="466725" cy="10382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-5400000">
            <a:off x="5905500" y="4752975"/>
            <a:ext cx="466725" cy="10382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9200000" flipV="1">
            <a:off x="6096000" y="2952750"/>
            <a:ext cx="466725" cy="10382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743700" y="962025"/>
            <a:ext cx="369352" cy="534055"/>
          </a:xfrm>
          <a:prstGeom prst="straightConnector1">
            <a:avLst/>
          </a:prstGeom>
          <a:ln w="7620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genes related to longevity?</a:t>
            </a:r>
          </a:p>
        </p:txBody>
      </p:sp>
      <p:sp>
        <p:nvSpPr>
          <p:cNvPr id="3" name="Lightning Bolt 2">
            <a:extLst>
              <a:ext uri="{FF2B5EF4-FFF2-40B4-BE49-F238E27FC236}">
                <a16:creationId xmlns="" xmlns:a16="http://schemas.microsoft.com/office/drawing/2014/main" id="{99D5AC41-778A-449A-871A-4F44A4893910}"/>
              </a:ext>
            </a:extLst>
          </p:cNvPr>
          <p:cNvSpPr/>
          <p:nvPr/>
        </p:nvSpPr>
        <p:spPr>
          <a:xfrm flipH="1">
            <a:off x="2307101" y="2282969"/>
            <a:ext cx="604911" cy="100887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59679" y="1354500"/>
            <a:ext cx="1919262" cy="3389335"/>
            <a:chOff x="559679" y="1354500"/>
            <a:chExt cx="1919262" cy="3389335"/>
          </a:xfrm>
        </p:grpSpPr>
        <p:pic>
          <p:nvPicPr>
            <p:cNvPr id="10" name="Picture 9" descr="A picture containing food&#10;&#10;Description automatically generated">
              <a:extLst>
                <a:ext uri="{FF2B5EF4-FFF2-40B4-BE49-F238E27FC236}">
                  <a16:creationId xmlns="" xmlns:a16="http://schemas.microsoft.com/office/drawing/2014/main" id="{18AFE302-0AE7-449C-9ABA-CE971BB1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9" y="1354500"/>
              <a:ext cx="1919262" cy="338933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71650" y="22098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81025" y="22479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5730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7165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>
            <a:off x="5418857" y="1419225"/>
            <a:ext cx="1639168" cy="1609725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59291" y="1962150"/>
            <a:ext cx="127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SIR2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7700" y="3200400"/>
            <a:ext cx="381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>
                <a:solidFill>
                  <a:schemeClr val="bg1"/>
                </a:solidFill>
              </a:rPr>
              <a:t>Life span (mean cycles)</a:t>
            </a:r>
            <a:r>
              <a:rPr lang="en-US" sz="28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Freeform 15"/>
          <p:cNvSpPr>
            <a:spLocks noChangeAspect="1"/>
          </p:cNvSpPr>
          <p:nvPr/>
        </p:nvSpPr>
        <p:spPr>
          <a:xfrm>
            <a:off x="4857751" y="3790950"/>
            <a:ext cx="558675" cy="548640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>
            <a:off x="4858619" y="4533900"/>
            <a:ext cx="558675" cy="548640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>
            <a:off x="4573737" y="5257800"/>
            <a:ext cx="558675" cy="548640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857750" y="4533900"/>
            <a:ext cx="558676" cy="5486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>
            <a:spLocks noChangeAspect="1"/>
          </p:cNvSpPr>
          <p:nvPr/>
        </p:nvSpPr>
        <p:spPr>
          <a:xfrm>
            <a:off x="5164287" y="5267325"/>
            <a:ext cx="558675" cy="548640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51537" y="3876675"/>
            <a:ext cx="147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>
                <a:solidFill>
                  <a:schemeClr val="bg1"/>
                </a:solidFill>
              </a:rPr>
              <a:t>WT SIR2</a:t>
            </a:r>
            <a:r>
              <a:rPr lang="en-US" sz="2400" baseline="30000" smtClean="0">
                <a:solidFill>
                  <a:schemeClr val="bg1"/>
                </a:solidFill>
              </a:rPr>
              <a:t>+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1712" y="3876675"/>
            <a:ext cx="83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smtClean="0">
                <a:solidFill>
                  <a:schemeClr val="bg1"/>
                </a:solidFill>
              </a:rPr>
              <a:t>23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5722962" y="6433959"/>
            <a:ext cx="254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*Kaeberlein et al (1999)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6619" y="4628843"/>
            <a:ext cx="147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smtClean="0">
                <a:solidFill>
                  <a:schemeClr val="bg1"/>
                </a:solidFill>
              </a:rPr>
              <a:t>SIR2</a:t>
            </a:r>
            <a:r>
              <a:rPr lang="en-US" sz="2400" baseline="30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1702" y="5371181"/>
            <a:ext cx="147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cs typeface="Times New Roman" panose="02020603050405020304" pitchFamily="18" charset="0"/>
              </a:rPr>
              <a:t>SIR2</a:t>
            </a:r>
            <a:r>
              <a:rPr lang="en-US" sz="2400" baseline="30000">
                <a:solidFill>
                  <a:schemeClr val="bg1"/>
                </a:solidFill>
                <a:cs typeface="Times New Roman" panose="02020603050405020304" pitchFamily="18" charset="0"/>
              </a:rPr>
              <a:t>++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6628" y="4619009"/>
            <a:ext cx="83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smtClean="0">
                <a:solidFill>
                  <a:schemeClr val="bg1"/>
                </a:solidFill>
              </a:rPr>
              <a:t>11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54196" y="5364439"/>
            <a:ext cx="83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cs typeface="Times New Roman" panose="02020603050405020304" pitchFamily="18" charset="0"/>
              </a:rPr>
              <a:t>29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6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H="1">
            <a:off x="6629400" y="3926655"/>
            <a:ext cx="278130" cy="216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2932" y="1076325"/>
            <a:ext cx="1639168" cy="1609725"/>
            <a:chOff x="3732932" y="1076325"/>
            <a:chExt cx="1639168" cy="1609725"/>
          </a:xfrm>
        </p:grpSpPr>
        <p:sp>
          <p:nvSpPr>
            <p:cNvPr id="2" name="Freeform 1"/>
            <p:cNvSpPr/>
            <p:nvPr/>
          </p:nvSpPr>
          <p:spPr>
            <a:xfrm>
              <a:off x="3732932" y="1076325"/>
              <a:ext cx="1639168" cy="1609725"/>
            </a:xfrm>
            <a:custGeom>
              <a:avLst/>
              <a:gdLst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79" fmla="*/ 686668 w 1639168"/>
                <a:gd name="connsiteY79" fmla="*/ 28575 h 1771650"/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77" fmla="*/ 753343 w 1639168"/>
                <a:gd name="connsiteY77" fmla="*/ 28747 h 1771822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0" fmla="*/ 810493 w 1639168"/>
                <a:gd name="connsiteY0" fmla="*/ 142875 h 1752600"/>
                <a:gd name="connsiteX1" fmla="*/ 762868 w 1639168"/>
                <a:gd name="connsiteY1" fmla="*/ 152400 h 1752600"/>
                <a:gd name="connsiteX2" fmla="*/ 667618 w 1639168"/>
                <a:gd name="connsiteY2" fmla="*/ 190500 h 1752600"/>
                <a:gd name="connsiteX3" fmla="*/ 639043 w 1639168"/>
                <a:gd name="connsiteY3" fmla="*/ 209550 h 1752600"/>
                <a:gd name="connsiteX4" fmla="*/ 619993 w 1639168"/>
                <a:gd name="connsiteY4" fmla="*/ 238125 h 1752600"/>
                <a:gd name="connsiteX5" fmla="*/ 591418 w 1639168"/>
                <a:gd name="connsiteY5" fmla="*/ 247650 h 1752600"/>
                <a:gd name="connsiteX6" fmla="*/ 562843 w 1639168"/>
                <a:gd name="connsiteY6" fmla="*/ 266700 h 1752600"/>
                <a:gd name="connsiteX7" fmla="*/ 505693 w 1639168"/>
                <a:gd name="connsiteY7" fmla="*/ 314325 h 1752600"/>
                <a:gd name="connsiteX8" fmla="*/ 486643 w 1639168"/>
                <a:gd name="connsiteY8" fmla="*/ 342900 h 1752600"/>
                <a:gd name="connsiteX9" fmla="*/ 429493 w 1639168"/>
                <a:gd name="connsiteY9" fmla="*/ 381000 h 1752600"/>
                <a:gd name="connsiteX10" fmla="*/ 410443 w 1639168"/>
                <a:gd name="connsiteY10" fmla="*/ 409575 h 1752600"/>
                <a:gd name="connsiteX11" fmla="*/ 381868 w 1639168"/>
                <a:gd name="connsiteY11" fmla="*/ 428625 h 1752600"/>
                <a:gd name="connsiteX12" fmla="*/ 372343 w 1639168"/>
                <a:gd name="connsiteY12" fmla="*/ 457200 h 1752600"/>
                <a:gd name="connsiteX13" fmla="*/ 334243 w 1639168"/>
                <a:gd name="connsiteY13" fmla="*/ 485775 h 1752600"/>
                <a:gd name="connsiteX14" fmla="*/ 286618 w 1639168"/>
                <a:gd name="connsiteY14" fmla="*/ 561975 h 1752600"/>
                <a:gd name="connsiteX15" fmla="*/ 267568 w 1639168"/>
                <a:gd name="connsiteY15" fmla="*/ 657225 h 1752600"/>
                <a:gd name="connsiteX16" fmla="*/ 258043 w 1639168"/>
                <a:gd name="connsiteY16" fmla="*/ 742950 h 1752600"/>
                <a:gd name="connsiteX17" fmla="*/ 238993 w 1639168"/>
                <a:gd name="connsiteY17" fmla="*/ 771525 h 1752600"/>
                <a:gd name="connsiteX18" fmla="*/ 181843 w 1639168"/>
                <a:gd name="connsiteY18" fmla="*/ 828675 h 1752600"/>
                <a:gd name="connsiteX19" fmla="*/ 143743 w 1639168"/>
                <a:gd name="connsiteY19" fmla="*/ 876300 h 1752600"/>
                <a:gd name="connsiteX20" fmla="*/ 105643 w 1639168"/>
                <a:gd name="connsiteY20" fmla="*/ 914400 h 1752600"/>
                <a:gd name="connsiteX21" fmla="*/ 77068 w 1639168"/>
                <a:gd name="connsiteY21" fmla="*/ 942975 h 1752600"/>
                <a:gd name="connsiteX22" fmla="*/ 29443 w 1639168"/>
                <a:gd name="connsiteY22" fmla="*/ 1000125 h 1752600"/>
                <a:gd name="connsiteX23" fmla="*/ 19918 w 1639168"/>
                <a:gd name="connsiteY23" fmla="*/ 1038225 h 1752600"/>
                <a:gd name="connsiteX24" fmla="*/ 868 w 1639168"/>
                <a:gd name="connsiteY24" fmla="*/ 1066800 h 1752600"/>
                <a:gd name="connsiteX25" fmla="*/ 19918 w 1639168"/>
                <a:gd name="connsiteY25" fmla="*/ 1228725 h 1752600"/>
                <a:gd name="connsiteX26" fmla="*/ 29443 w 1639168"/>
                <a:gd name="connsiteY26" fmla="*/ 1257300 h 1752600"/>
                <a:gd name="connsiteX27" fmla="*/ 48493 w 1639168"/>
                <a:gd name="connsiteY27" fmla="*/ 1285875 h 1752600"/>
                <a:gd name="connsiteX28" fmla="*/ 67543 w 1639168"/>
                <a:gd name="connsiteY28" fmla="*/ 1323975 h 1752600"/>
                <a:gd name="connsiteX29" fmla="*/ 86593 w 1639168"/>
                <a:gd name="connsiteY29" fmla="*/ 1352550 h 1752600"/>
                <a:gd name="connsiteX30" fmla="*/ 96118 w 1639168"/>
                <a:gd name="connsiteY30" fmla="*/ 1381125 h 1752600"/>
                <a:gd name="connsiteX31" fmla="*/ 162793 w 1639168"/>
                <a:gd name="connsiteY31" fmla="*/ 1457325 h 1752600"/>
                <a:gd name="connsiteX32" fmla="*/ 210418 w 1639168"/>
                <a:gd name="connsiteY32" fmla="*/ 1543050 h 1752600"/>
                <a:gd name="connsiteX33" fmla="*/ 229468 w 1639168"/>
                <a:gd name="connsiteY33" fmla="*/ 1571625 h 1752600"/>
                <a:gd name="connsiteX34" fmla="*/ 238993 w 1639168"/>
                <a:gd name="connsiteY34" fmla="*/ 1600200 h 1752600"/>
                <a:gd name="connsiteX35" fmla="*/ 248518 w 1639168"/>
                <a:gd name="connsiteY35" fmla="*/ 1638300 h 1752600"/>
                <a:gd name="connsiteX36" fmla="*/ 334243 w 1639168"/>
                <a:gd name="connsiteY36" fmla="*/ 1685925 h 1752600"/>
                <a:gd name="connsiteX37" fmla="*/ 839068 w 1639168"/>
                <a:gd name="connsiteY37" fmla="*/ 1685925 h 1752600"/>
                <a:gd name="connsiteX38" fmla="*/ 915268 w 1639168"/>
                <a:gd name="connsiteY38" fmla="*/ 1704975 h 1752600"/>
                <a:gd name="connsiteX39" fmla="*/ 1029568 w 1639168"/>
                <a:gd name="connsiteY39" fmla="*/ 1733550 h 1752600"/>
                <a:gd name="connsiteX40" fmla="*/ 1086718 w 1639168"/>
                <a:gd name="connsiteY40" fmla="*/ 1752600 h 1752600"/>
                <a:gd name="connsiteX41" fmla="*/ 1162918 w 1639168"/>
                <a:gd name="connsiteY41" fmla="*/ 1743075 h 1752600"/>
                <a:gd name="connsiteX42" fmla="*/ 1191493 w 1639168"/>
                <a:gd name="connsiteY42" fmla="*/ 1714500 h 1752600"/>
                <a:gd name="connsiteX43" fmla="*/ 1220068 w 1639168"/>
                <a:gd name="connsiteY43" fmla="*/ 1676400 h 1752600"/>
                <a:gd name="connsiteX44" fmla="*/ 1239118 w 1639168"/>
                <a:gd name="connsiteY44" fmla="*/ 1647825 h 1752600"/>
                <a:gd name="connsiteX45" fmla="*/ 1267693 w 1639168"/>
                <a:gd name="connsiteY45" fmla="*/ 1628775 h 1752600"/>
                <a:gd name="connsiteX46" fmla="*/ 1296268 w 1639168"/>
                <a:gd name="connsiteY46" fmla="*/ 1571625 h 1752600"/>
                <a:gd name="connsiteX47" fmla="*/ 1334368 w 1639168"/>
                <a:gd name="connsiteY47" fmla="*/ 1562100 h 1752600"/>
                <a:gd name="connsiteX48" fmla="*/ 1362943 w 1639168"/>
                <a:gd name="connsiteY48" fmla="*/ 1524000 h 1752600"/>
                <a:gd name="connsiteX49" fmla="*/ 1410568 w 1639168"/>
                <a:gd name="connsiteY49" fmla="*/ 1514475 h 1752600"/>
                <a:gd name="connsiteX50" fmla="*/ 1448668 w 1639168"/>
                <a:gd name="connsiteY50" fmla="*/ 1495425 h 1752600"/>
                <a:gd name="connsiteX51" fmla="*/ 1486768 w 1639168"/>
                <a:gd name="connsiteY51" fmla="*/ 1485900 h 1752600"/>
                <a:gd name="connsiteX52" fmla="*/ 1591543 w 1639168"/>
                <a:gd name="connsiteY52" fmla="*/ 1428750 h 1752600"/>
                <a:gd name="connsiteX53" fmla="*/ 1620118 w 1639168"/>
                <a:gd name="connsiteY53" fmla="*/ 1409700 h 1752600"/>
                <a:gd name="connsiteX54" fmla="*/ 1639168 w 1639168"/>
                <a:gd name="connsiteY54" fmla="*/ 1371600 h 1752600"/>
                <a:gd name="connsiteX55" fmla="*/ 1620118 w 1639168"/>
                <a:gd name="connsiteY55" fmla="*/ 1228725 h 1752600"/>
                <a:gd name="connsiteX56" fmla="*/ 1591543 w 1639168"/>
                <a:gd name="connsiteY56" fmla="*/ 1171575 h 1752600"/>
                <a:gd name="connsiteX57" fmla="*/ 1572493 w 1639168"/>
                <a:gd name="connsiteY57" fmla="*/ 1123950 h 1752600"/>
                <a:gd name="connsiteX58" fmla="*/ 1553443 w 1639168"/>
                <a:gd name="connsiteY58" fmla="*/ 1047750 h 1752600"/>
                <a:gd name="connsiteX59" fmla="*/ 1524868 w 1639168"/>
                <a:gd name="connsiteY59" fmla="*/ 1009650 h 1752600"/>
                <a:gd name="connsiteX60" fmla="*/ 1477243 w 1639168"/>
                <a:gd name="connsiteY60" fmla="*/ 895350 h 1752600"/>
                <a:gd name="connsiteX61" fmla="*/ 1448668 w 1639168"/>
                <a:gd name="connsiteY61" fmla="*/ 857250 h 1752600"/>
                <a:gd name="connsiteX62" fmla="*/ 1401043 w 1639168"/>
                <a:gd name="connsiteY62" fmla="*/ 790575 h 1752600"/>
                <a:gd name="connsiteX63" fmla="*/ 1372468 w 1639168"/>
                <a:gd name="connsiteY63" fmla="*/ 771525 h 1752600"/>
                <a:gd name="connsiteX64" fmla="*/ 1305793 w 1639168"/>
                <a:gd name="connsiteY64" fmla="*/ 704850 h 1752600"/>
                <a:gd name="connsiteX65" fmla="*/ 1305793 w 1639168"/>
                <a:gd name="connsiteY65" fmla="*/ 704850 h 1752600"/>
                <a:gd name="connsiteX66" fmla="*/ 1210543 w 1639168"/>
                <a:gd name="connsiteY66" fmla="*/ 590550 h 1752600"/>
                <a:gd name="connsiteX67" fmla="*/ 1153393 w 1639168"/>
                <a:gd name="connsiteY67" fmla="*/ 552450 h 1752600"/>
                <a:gd name="connsiteX68" fmla="*/ 1105768 w 1639168"/>
                <a:gd name="connsiteY68" fmla="*/ 504825 h 1752600"/>
                <a:gd name="connsiteX69" fmla="*/ 981943 w 1639168"/>
                <a:gd name="connsiteY69" fmla="*/ 400050 h 1752600"/>
                <a:gd name="connsiteX70" fmla="*/ 924793 w 1639168"/>
                <a:gd name="connsiteY70" fmla="*/ 314325 h 1752600"/>
                <a:gd name="connsiteX71" fmla="*/ 915268 w 1639168"/>
                <a:gd name="connsiteY71" fmla="*/ 285750 h 1752600"/>
                <a:gd name="connsiteX72" fmla="*/ 877168 w 1639168"/>
                <a:gd name="connsiteY72" fmla="*/ 228600 h 1752600"/>
                <a:gd name="connsiteX73" fmla="*/ 867643 w 1639168"/>
                <a:gd name="connsiteY73" fmla="*/ 200025 h 1752600"/>
                <a:gd name="connsiteX74" fmla="*/ 848593 w 1639168"/>
                <a:gd name="connsiteY74" fmla="*/ 114300 h 1752600"/>
                <a:gd name="connsiteX75" fmla="*/ 839068 w 1639168"/>
                <a:gd name="connsiteY75" fmla="*/ 0 h 17526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362943 w 1639168"/>
                <a:gd name="connsiteY48" fmla="*/ 140970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96293 w 1639168"/>
                <a:gd name="connsiteY50" fmla="*/ 14573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867643 w 1639168"/>
                <a:gd name="connsiteY73" fmla="*/ 57150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057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152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7241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72418 w 1639168"/>
                <a:gd name="connsiteY70" fmla="*/ 142875 h 1609725"/>
                <a:gd name="connsiteX71" fmla="*/ 981943 w 1639168"/>
                <a:gd name="connsiteY71" fmla="*/ 76200 h 1609725"/>
                <a:gd name="connsiteX72" fmla="*/ 943843 w 1639168"/>
                <a:gd name="connsiteY72" fmla="*/ 2857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9168" h="1609725">
                  <a:moveTo>
                    <a:pt x="810493" y="0"/>
                  </a:moveTo>
                  <a:cubicBezTo>
                    <a:pt x="794618" y="3175"/>
                    <a:pt x="778487" y="5265"/>
                    <a:pt x="762868" y="9525"/>
                  </a:cubicBezTo>
                  <a:cubicBezTo>
                    <a:pt x="725535" y="19707"/>
                    <a:pt x="700141" y="29041"/>
                    <a:pt x="667618" y="47625"/>
                  </a:cubicBezTo>
                  <a:cubicBezTo>
                    <a:pt x="657679" y="53305"/>
                    <a:pt x="648568" y="60325"/>
                    <a:pt x="639043" y="66675"/>
                  </a:cubicBezTo>
                  <a:cubicBezTo>
                    <a:pt x="632693" y="76200"/>
                    <a:pt x="628932" y="88099"/>
                    <a:pt x="619993" y="95250"/>
                  </a:cubicBezTo>
                  <a:cubicBezTo>
                    <a:pt x="612153" y="101522"/>
                    <a:pt x="600398" y="100285"/>
                    <a:pt x="591418" y="104775"/>
                  </a:cubicBezTo>
                  <a:cubicBezTo>
                    <a:pt x="581179" y="109895"/>
                    <a:pt x="571637" y="116496"/>
                    <a:pt x="562843" y="123825"/>
                  </a:cubicBezTo>
                  <a:cubicBezTo>
                    <a:pt x="489504" y="184941"/>
                    <a:pt x="576639" y="124152"/>
                    <a:pt x="505693" y="171450"/>
                  </a:cubicBezTo>
                  <a:cubicBezTo>
                    <a:pt x="499343" y="180975"/>
                    <a:pt x="495258" y="192487"/>
                    <a:pt x="486643" y="200025"/>
                  </a:cubicBezTo>
                  <a:cubicBezTo>
                    <a:pt x="469413" y="215102"/>
                    <a:pt x="429493" y="238125"/>
                    <a:pt x="429493" y="238125"/>
                  </a:cubicBezTo>
                  <a:cubicBezTo>
                    <a:pt x="423143" y="247650"/>
                    <a:pt x="418538" y="258605"/>
                    <a:pt x="410443" y="266700"/>
                  </a:cubicBezTo>
                  <a:cubicBezTo>
                    <a:pt x="402348" y="274795"/>
                    <a:pt x="389019" y="276811"/>
                    <a:pt x="381868" y="285750"/>
                  </a:cubicBezTo>
                  <a:cubicBezTo>
                    <a:pt x="375596" y="293590"/>
                    <a:pt x="378771" y="306612"/>
                    <a:pt x="372343" y="314325"/>
                  </a:cubicBezTo>
                  <a:cubicBezTo>
                    <a:pt x="362180" y="326521"/>
                    <a:pt x="345468" y="331675"/>
                    <a:pt x="334243" y="342900"/>
                  </a:cubicBezTo>
                  <a:cubicBezTo>
                    <a:pt x="316262" y="360881"/>
                    <a:pt x="295672" y="394956"/>
                    <a:pt x="286618" y="419100"/>
                  </a:cubicBezTo>
                  <a:cubicBezTo>
                    <a:pt x="278785" y="439988"/>
                    <a:pt x="269838" y="497322"/>
                    <a:pt x="267568" y="514350"/>
                  </a:cubicBezTo>
                  <a:cubicBezTo>
                    <a:pt x="263768" y="542849"/>
                    <a:pt x="265016" y="572183"/>
                    <a:pt x="258043" y="600075"/>
                  </a:cubicBezTo>
                  <a:cubicBezTo>
                    <a:pt x="255267" y="611181"/>
                    <a:pt x="245647" y="619335"/>
                    <a:pt x="238993" y="628650"/>
                  </a:cubicBezTo>
                  <a:cubicBezTo>
                    <a:pt x="206772" y="673760"/>
                    <a:pt x="221303" y="659493"/>
                    <a:pt x="181843" y="685800"/>
                  </a:cubicBezTo>
                  <a:cubicBezTo>
                    <a:pt x="158005" y="781151"/>
                    <a:pt x="193847" y="683321"/>
                    <a:pt x="143743" y="733425"/>
                  </a:cubicBezTo>
                  <a:cubicBezTo>
                    <a:pt x="92943" y="784225"/>
                    <a:pt x="181843" y="746125"/>
                    <a:pt x="105643" y="771525"/>
                  </a:cubicBezTo>
                  <a:cubicBezTo>
                    <a:pt x="96118" y="781050"/>
                    <a:pt x="85692" y="789752"/>
                    <a:pt x="77068" y="800100"/>
                  </a:cubicBezTo>
                  <a:cubicBezTo>
                    <a:pt x="10763" y="879666"/>
                    <a:pt x="112925" y="773768"/>
                    <a:pt x="29443" y="857250"/>
                  </a:cubicBezTo>
                  <a:cubicBezTo>
                    <a:pt x="26268" y="869950"/>
                    <a:pt x="25075" y="883318"/>
                    <a:pt x="19918" y="895350"/>
                  </a:cubicBezTo>
                  <a:cubicBezTo>
                    <a:pt x="15409" y="905872"/>
                    <a:pt x="1582" y="912500"/>
                    <a:pt x="868" y="923925"/>
                  </a:cubicBezTo>
                  <a:cubicBezTo>
                    <a:pt x="-2675" y="980615"/>
                    <a:pt x="4803" y="1032947"/>
                    <a:pt x="19918" y="1085850"/>
                  </a:cubicBezTo>
                  <a:cubicBezTo>
                    <a:pt x="22676" y="1095504"/>
                    <a:pt x="24953" y="1105445"/>
                    <a:pt x="29443" y="1114425"/>
                  </a:cubicBezTo>
                  <a:cubicBezTo>
                    <a:pt x="34563" y="1124664"/>
                    <a:pt x="42813" y="1133061"/>
                    <a:pt x="48493" y="1143000"/>
                  </a:cubicBezTo>
                  <a:cubicBezTo>
                    <a:pt x="55538" y="1155328"/>
                    <a:pt x="60498" y="1168772"/>
                    <a:pt x="67543" y="1181100"/>
                  </a:cubicBezTo>
                  <a:cubicBezTo>
                    <a:pt x="73223" y="1191039"/>
                    <a:pt x="81473" y="1199436"/>
                    <a:pt x="86593" y="1209675"/>
                  </a:cubicBezTo>
                  <a:cubicBezTo>
                    <a:pt x="91083" y="1218655"/>
                    <a:pt x="91242" y="1229473"/>
                    <a:pt x="96118" y="1238250"/>
                  </a:cubicBezTo>
                  <a:cubicBezTo>
                    <a:pt x="128802" y="1297081"/>
                    <a:pt x="121051" y="1286622"/>
                    <a:pt x="162793" y="1314450"/>
                  </a:cubicBezTo>
                  <a:cubicBezTo>
                    <a:pt x="179558" y="1364745"/>
                    <a:pt x="166749" y="1334671"/>
                    <a:pt x="210418" y="1400175"/>
                  </a:cubicBezTo>
                  <a:cubicBezTo>
                    <a:pt x="216768" y="1409700"/>
                    <a:pt x="225848" y="1417890"/>
                    <a:pt x="229468" y="1428750"/>
                  </a:cubicBezTo>
                  <a:cubicBezTo>
                    <a:pt x="232643" y="1438275"/>
                    <a:pt x="236235" y="1447671"/>
                    <a:pt x="238993" y="1457325"/>
                  </a:cubicBezTo>
                  <a:cubicBezTo>
                    <a:pt x="242589" y="1469912"/>
                    <a:pt x="239898" y="1485573"/>
                    <a:pt x="248518" y="1495425"/>
                  </a:cubicBezTo>
                  <a:cubicBezTo>
                    <a:pt x="275490" y="1526250"/>
                    <a:pt x="300845" y="1531917"/>
                    <a:pt x="334243" y="1543050"/>
                  </a:cubicBezTo>
                  <a:cubicBezTo>
                    <a:pt x="579571" y="1530784"/>
                    <a:pt x="543403" y="1527489"/>
                    <a:pt x="839068" y="1543050"/>
                  </a:cubicBezTo>
                  <a:cubicBezTo>
                    <a:pt x="893012" y="1545889"/>
                    <a:pt x="873522" y="1552823"/>
                    <a:pt x="915268" y="1562100"/>
                  </a:cubicBezTo>
                  <a:cubicBezTo>
                    <a:pt x="1030704" y="1587752"/>
                    <a:pt x="914088" y="1552182"/>
                    <a:pt x="1029568" y="1590675"/>
                  </a:cubicBezTo>
                  <a:lnTo>
                    <a:pt x="1086718" y="1609725"/>
                  </a:lnTo>
                  <a:cubicBezTo>
                    <a:pt x="1112118" y="1606550"/>
                    <a:pt x="1138861" y="1608948"/>
                    <a:pt x="1162918" y="1600200"/>
                  </a:cubicBezTo>
                  <a:cubicBezTo>
                    <a:pt x="1175577" y="1595597"/>
                    <a:pt x="1182727" y="1581852"/>
                    <a:pt x="1191493" y="1571625"/>
                  </a:cubicBezTo>
                  <a:cubicBezTo>
                    <a:pt x="1201824" y="1559572"/>
                    <a:pt x="1210841" y="1546443"/>
                    <a:pt x="1220068" y="1533525"/>
                  </a:cubicBezTo>
                  <a:cubicBezTo>
                    <a:pt x="1226722" y="1524210"/>
                    <a:pt x="1231023" y="1513045"/>
                    <a:pt x="1239118" y="1504950"/>
                  </a:cubicBezTo>
                  <a:cubicBezTo>
                    <a:pt x="1247213" y="1496855"/>
                    <a:pt x="1258168" y="1492250"/>
                    <a:pt x="1267693" y="1485900"/>
                  </a:cubicBezTo>
                  <a:cubicBezTo>
                    <a:pt x="1273126" y="1469600"/>
                    <a:pt x="1280393" y="1433512"/>
                    <a:pt x="1296268" y="1428750"/>
                  </a:cubicBezTo>
                  <a:cubicBezTo>
                    <a:pt x="1312143" y="1423988"/>
                    <a:pt x="1350243" y="1460500"/>
                    <a:pt x="1362943" y="1457325"/>
                  </a:cubicBezTo>
                  <a:cubicBezTo>
                    <a:pt x="1372468" y="1444625"/>
                    <a:pt x="1461368" y="1438275"/>
                    <a:pt x="1477243" y="1438275"/>
                  </a:cubicBezTo>
                  <a:cubicBezTo>
                    <a:pt x="1493118" y="1438275"/>
                    <a:pt x="1455018" y="1458912"/>
                    <a:pt x="1458193" y="1457325"/>
                  </a:cubicBezTo>
                  <a:cubicBezTo>
                    <a:pt x="1461368" y="1455738"/>
                    <a:pt x="1485181" y="1443038"/>
                    <a:pt x="1496293" y="1428750"/>
                  </a:cubicBezTo>
                  <a:cubicBezTo>
                    <a:pt x="1507406" y="1414463"/>
                    <a:pt x="1512168" y="1374775"/>
                    <a:pt x="1524868" y="1371600"/>
                  </a:cubicBezTo>
                  <a:cubicBezTo>
                    <a:pt x="1590138" y="1328086"/>
                    <a:pt x="1575668" y="1303337"/>
                    <a:pt x="1591543" y="1285875"/>
                  </a:cubicBezTo>
                  <a:cubicBezTo>
                    <a:pt x="1607418" y="1268413"/>
                    <a:pt x="1610593" y="1273175"/>
                    <a:pt x="1620118" y="1266825"/>
                  </a:cubicBezTo>
                  <a:cubicBezTo>
                    <a:pt x="1626468" y="1254125"/>
                    <a:pt x="1639168" y="1242924"/>
                    <a:pt x="1639168" y="1228725"/>
                  </a:cubicBezTo>
                  <a:cubicBezTo>
                    <a:pt x="1639168" y="1180679"/>
                    <a:pt x="1631247" y="1132590"/>
                    <a:pt x="1620118" y="1085850"/>
                  </a:cubicBezTo>
                  <a:cubicBezTo>
                    <a:pt x="1615185" y="1065131"/>
                    <a:pt x="1600356" y="1048089"/>
                    <a:pt x="1591543" y="1028700"/>
                  </a:cubicBezTo>
                  <a:cubicBezTo>
                    <a:pt x="1584468" y="1013135"/>
                    <a:pt x="1577406" y="997452"/>
                    <a:pt x="1572493" y="981075"/>
                  </a:cubicBezTo>
                  <a:cubicBezTo>
                    <a:pt x="1567542" y="964573"/>
                    <a:pt x="1564030" y="923401"/>
                    <a:pt x="1553443" y="904875"/>
                  </a:cubicBezTo>
                  <a:cubicBezTo>
                    <a:pt x="1545567" y="891092"/>
                    <a:pt x="1531968" y="880974"/>
                    <a:pt x="1524868" y="866775"/>
                  </a:cubicBezTo>
                  <a:cubicBezTo>
                    <a:pt x="1506409" y="829858"/>
                    <a:pt x="1502008" y="785495"/>
                    <a:pt x="1477243" y="752475"/>
                  </a:cubicBezTo>
                  <a:cubicBezTo>
                    <a:pt x="1467718" y="739775"/>
                    <a:pt x="1457895" y="727293"/>
                    <a:pt x="1448668" y="714375"/>
                  </a:cubicBezTo>
                  <a:cubicBezTo>
                    <a:pt x="1435147" y="695446"/>
                    <a:pt x="1416608" y="663265"/>
                    <a:pt x="1401043" y="647700"/>
                  </a:cubicBezTo>
                  <a:cubicBezTo>
                    <a:pt x="1392948" y="639605"/>
                    <a:pt x="1380977" y="636308"/>
                    <a:pt x="1372468" y="628650"/>
                  </a:cubicBezTo>
                  <a:cubicBezTo>
                    <a:pt x="1349106" y="607624"/>
                    <a:pt x="1328018" y="584200"/>
                    <a:pt x="1305793" y="561975"/>
                  </a:cubicBezTo>
                  <a:lnTo>
                    <a:pt x="1305793" y="561975"/>
                  </a:lnTo>
                  <a:cubicBezTo>
                    <a:pt x="1278006" y="524926"/>
                    <a:pt x="1248387" y="477950"/>
                    <a:pt x="1210543" y="447675"/>
                  </a:cubicBezTo>
                  <a:cubicBezTo>
                    <a:pt x="1192665" y="433372"/>
                    <a:pt x="1169582" y="425764"/>
                    <a:pt x="1153393" y="409575"/>
                  </a:cubicBezTo>
                  <a:cubicBezTo>
                    <a:pt x="1137518" y="393700"/>
                    <a:pt x="1122548" y="376865"/>
                    <a:pt x="1105768" y="361950"/>
                  </a:cubicBezTo>
                  <a:cubicBezTo>
                    <a:pt x="1065357" y="326029"/>
                    <a:pt x="1004168" y="293687"/>
                    <a:pt x="981943" y="257175"/>
                  </a:cubicBezTo>
                  <a:cubicBezTo>
                    <a:pt x="959718" y="220663"/>
                    <a:pt x="972418" y="173037"/>
                    <a:pt x="972418" y="142875"/>
                  </a:cubicBezTo>
                  <a:cubicBezTo>
                    <a:pt x="972418" y="112713"/>
                    <a:pt x="986705" y="95250"/>
                    <a:pt x="981943" y="76200"/>
                  </a:cubicBezTo>
                  <a:cubicBezTo>
                    <a:pt x="977181" y="57150"/>
                    <a:pt x="946021" y="38376"/>
                    <a:pt x="943843" y="28575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73366" y="1619250"/>
              <a:ext cx="127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SIR2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2219325" y="3914775"/>
            <a:ext cx="876300" cy="9429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142815" y="6055444"/>
            <a:ext cx="558675" cy="548640"/>
            <a:chOff x="4047258" y="5191125"/>
            <a:chExt cx="558675" cy="548640"/>
          </a:xfrm>
        </p:grpSpPr>
        <p:sp>
          <p:nvSpPr>
            <p:cNvPr id="26" name="Freeform 25"/>
            <p:cNvSpPr/>
            <p:nvPr/>
          </p:nvSpPr>
          <p:spPr>
            <a:xfrm>
              <a:off x="4047258" y="5191125"/>
              <a:ext cx="558675" cy="548640"/>
            </a:xfrm>
            <a:custGeom>
              <a:avLst/>
              <a:gdLst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79" fmla="*/ 686668 w 1639168"/>
                <a:gd name="connsiteY79" fmla="*/ 28575 h 1771650"/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77" fmla="*/ 753343 w 1639168"/>
                <a:gd name="connsiteY77" fmla="*/ 28747 h 1771822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0" fmla="*/ 810493 w 1639168"/>
                <a:gd name="connsiteY0" fmla="*/ 142875 h 1752600"/>
                <a:gd name="connsiteX1" fmla="*/ 762868 w 1639168"/>
                <a:gd name="connsiteY1" fmla="*/ 152400 h 1752600"/>
                <a:gd name="connsiteX2" fmla="*/ 667618 w 1639168"/>
                <a:gd name="connsiteY2" fmla="*/ 190500 h 1752600"/>
                <a:gd name="connsiteX3" fmla="*/ 639043 w 1639168"/>
                <a:gd name="connsiteY3" fmla="*/ 209550 h 1752600"/>
                <a:gd name="connsiteX4" fmla="*/ 619993 w 1639168"/>
                <a:gd name="connsiteY4" fmla="*/ 238125 h 1752600"/>
                <a:gd name="connsiteX5" fmla="*/ 591418 w 1639168"/>
                <a:gd name="connsiteY5" fmla="*/ 247650 h 1752600"/>
                <a:gd name="connsiteX6" fmla="*/ 562843 w 1639168"/>
                <a:gd name="connsiteY6" fmla="*/ 266700 h 1752600"/>
                <a:gd name="connsiteX7" fmla="*/ 505693 w 1639168"/>
                <a:gd name="connsiteY7" fmla="*/ 314325 h 1752600"/>
                <a:gd name="connsiteX8" fmla="*/ 486643 w 1639168"/>
                <a:gd name="connsiteY8" fmla="*/ 342900 h 1752600"/>
                <a:gd name="connsiteX9" fmla="*/ 429493 w 1639168"/>
                <a:gd name="connsiteY9" fmla="*/ 381000 h 1752600"/>
                <a:gd name="connsiteX10" fmla="*/ 410443 w 1639168"/>
                <a:gd name="connsiteY10" fmla="*/ 409575 h 1752600"/>
                <a:gd name="connsiteX11" fmla="*/ 381868 w 1639168"/>
                <a:gd name="connsiteY11" fmla="*/ 428625 h 1752600"/>
                <a:gd name="connsiteX12" fmla="*/ 372343 w 1639168"/>
                <a:gd name="connsiteY12" fmla="*/ 457200 h 1752600"/>
                <a:gd name="connsiteX13" fmla="*/ 334243 w 1639168"/>
                <a:gd name="connsiteY13" fmla="*/ 485775 h 1752600"/>
                <a:gd name="connsiteX14" fmla="*/ 286618 w 1639168"/>
                <a:gd name="connsiteY14" fmla="*/ 561975 h 1752600"/>
                <a:gd name="connsiteX15" fmla="*/ 267568 w 1639168"/>
                <a:gd name="connsiteY15" fmla="*/ 657225 h 1752600"/>
                <a:gd name="connsiteX16" fmla="*/ 258043 w 1639168"/>
                <a:gd name="connsiteY16" fmla="*/ 742950 h 1752600"/>
                <a:gd name="connsiteX17" fmla="*/ 238993 w 1639168"/>
                <a:gd name="connsiteY17" fmla="*/ 771525 h 1752600"/>
                <a:gd name="connsiteX18" fmla="*/ 181843 w 1639168"/>
                <a:gd name="connsiteY18" fmla="*/ 828675 h 1752600"/>
                <a:gd name="connsiteX19" fmla="*/ 143743 w 1639168"/>
                <a:gd name="connsiteY19" fmla="*/ 876300 h 1752600"/>
                <a:gd name="connsiteX20" fmla="*/ 105643 w 1639168"/>
                <a:gd name="connsiteY20" fmla="*/ 914400 h 1752600"/>
                <a:gd name="connsiteX21" fmla="*/ 77068 w 1639168"/>
                <a:gd name="connsiteY21" fmla="*/ 942975 h 1752600"/>
                <a:gd name="connsiteX22" fmla="*/ 29443 w 1639168"/>
                <a:gd name="connsiteY22" fmla="*/ 1000125 h 1752600"/>
                <a:gd name="connsiteX23" fmla="*/ 19918 w 1639168"/>
                <a:gd name="connsiteY23" fmla="*/ 1038225 h 1752600"/>
                <a:gd name="connsiteX24" fmla="*/ 868 w 1639168"/>
                <a:gd name="connsiteY24" fmla="*/ 1066800 h 1752600"/>
                <a:gd name="connsiteX25" fmla="*/ 19918 w 1639168"/>
                <a:gd name="connsiteY25" fmla="*/ 1228725 h 1752600"/>
                <a:gd name="connsiteX26" fmla="*/ 29443 w 1639168"/>
                <a:gd name="connsiteY26" fmla="*/ 1257300 h 1752600"/>
                <a:gd name="connsiteX27" fmla="*/ 48493 w 1639168"/>
                <a:gd name="connsiteY27" fmla="*/ 1285875 h 1752600"/>
                <a:gd name="connsiteX28" fmla="*/ 67543 w 1639168"/>
                <a:gd name="connsiteY28" fmla="*/ 1323975 h 1752600"/>
                <a:gd name="connsiteX29" fmla="*/ 86593 w 1639168"/>
                <a:gd name="connsiteY29" fmla="*/ 1352550 h 1752600"/>
                <a:gd name="connsiteX30" fmla="*/ 96118 w 1639168"/>
                <a:gd name="connsiteY30" fmla="*/ 1381125 h 1752600"/>
                <a:gd name="connsiteX31" fmla="*/ 162793 w 1639168"/>
                <a:gd name="connsiteY31" fmla="*/ 1457325 h 1752600"/>
                <a:gd name="connsiteX32" fmla="*/ 210418 w 1639168"/>
                <a:gd name="connsiteY32" fmla="*/ 1543050 h 1752600"/>
                <a:gd name="connsiteX33" fmla="*/ 229468 w 1639168"/>
                <a:gd name="connsiteY33" fmla="*/ 1571625 h 1752600"/>
                <a:gd name="connsiteX34" fmla="*/ 238993 w 1639168"/>
                <a:gd name="connsiteY34" fmla="*/ 1600200 h 1752600"/>
                <a:gd name="connsiteX35" fmla="*/ 248518 w 1639168"/>
                <a:gd name="connsiteY35" fmla="*/ 1638300 h 1752600"/>
                <a:gd name="connsiteX36" fmla="*/ 334243 w 1639168"/>
                <a:gd name="connsiteY36" fmla="*/ 1685925 h 1752600"/>
                <a:gd name="connsiteX37" fmla="*/ 839068 w 1639168"/>
                <a:gd name="connsiteY37" fmla="*/ 1685925 h 1752600"/>
                <a:gd name="connsiteX38" fmla="*/ 915268 w 1639168"/>
                <a:gd name="connsiteY38" fmla="*/ 1704975 h 1752600"/>
                <a:gd name="connsiteX39" fmla="*/ 1029568 w 1639168"/>
                <a:gd name="connsiteY39" fmla="*/ 1733550 h 1752600"/>
                <a:gd name="connsiteX40" fmla="*/ 1086718 w 1639168"/>
                <a:gd name="connsiteY40" fmla="*/ 1752600 h 1752600"/>
                <a:gd name="connsiteX41" fmla="*/ 1162918 w 1639168"/>
                <a:gd name="connsiteY41" fmla="*/ 1743075 h 1752600"/>
                <a:gd name="connsiteX42" fmla="*/ 1191493 w 1639168"/>
                <a:gd name="connsiteY42" fmla="*/ 1714500 h 1752600"/>
                <a:gd name="connsiteX43" fmla="*/ 1220068 w 1639168"/>
                <a:gd name="connsiteY43" fmla="*/ 1676400 h 1752600"/>
                <a:gd name="connsiteX44" fmla="*/ 1239118 w 1639168"/>
                <a:gd name="connsiteY44" fmla="*/ 1647825 h 1752600"/>
                <a:gd name="connsiteX45" fmla="*/ 1267693 w 1639168"/>
                <a:gd name="connsiteY45" fmla="*/ 1628775 h 1752600"/>
                <a:gd name="connsiteX46" fmla="*/ 1296268 w 1639168"/>
                <a:gd name="connsiteY46" fmla="*/ 1571625 h 1752600"/>
                <a:gd name="connsiteX47" fmla="*/ 1334368 w 1639168"/>
                <a:gd name="connsiteY47" fmla="*/ 1562100 h 1752600"/>
                <a:gd name="connsiteX48" fmla="*/ 1362943 w 1639168"/>
                <a:gd name="connsiteY48" fmla="*/ 1524000 h 1752600"/>
                <a:gd name="connsiteX49" fmla="*/ 1410568 w 1639168"/>
                <a:gd name="connsiteY49" fmla="*/ 1514475 h 1752600"/>
                <a:gd name="connsiteX50" fmla="*/ 1448668 w 1639168"/>
                <a:gd name="connsiteY50" fmla="*/ 1495425 h 1752600"/>
                <a:gd name="connsiteX51" fmla="*/ 1486768 w 1639168"/>
                <a:gd name="connsiteY51" fmla="*/ 1485900 h 1752600"/>
                <a:gd name="connsiteX52" fmla="*/ 1591543 w 1639168"/>
                <a:gd name="connsiteY52" fmla="*/ 1428750 h 1752600"/>
                <a:gd name="connsiteX53" fmla="*/ 1620118 w 1639168"/>
                <a:gd name="connsiteY53" fmla="*/ 1409700 h 1752600"/>
                <a:gd name="connsiteX54" fmla="*/ 1639168 w 1639168"/>
                <a:gd name="connsiteY54" fmla="*/ 1371600 h 1752600"/>
                <a:gd name="connsiteX55" fmla="*/ 1620118 w 1639168"/>
                <a:gd name="connsiteY55" fmla="*/ 1228725 h 1752600"/>
                <a:gd name="connsiteX56" fmla="*/ 1591543 w 1639168"/>
                <a:gd name="connsiteY56" fmla="*/ 1171575 h 1752600"/>
                <a:gd name="connsiteX57" fmla="*/ 1572493 w 1639168"/>
                <a:gd name="connsiteY57" fmla="*/ 1123950 h 1752600"/>
                <a:gd name="connsiteX58" fmla="*/ 1553443 w 1639168"/>
                <a:gd name="connsiteY58" fmla="*/ 1047750 h 1752600"/>
                <a:gd name="connsiteX59" fmla="*/ 1524868 w 1639168"/>
                <a:gd name="connsiteY59" fmla="*/ 1009650 h 1752600"/>
                <a:gd name="connsiteX60" fmla="*/ 1477243 w 1639168"/>
                <a:gd name="connsiteY60" fmla="*/ 895350 h 1752600"/>
                <a:gd name="connsiteX61" fmla="*/ 1448668 w 1639168"/>
                <a:gd name="connsiteY61" fmla="*/ 857250 h 1752600"/>
                <a:gd name="connsiteX62" fmla="*/ 1401043 w 1639168"/>
                <a:gd name="connsiteY62" fmla="*/ 790575 h 1752600"/>
                <a:gd name="connsiteX63" fmla="*/ 1372468 w 1639168"/>
                <a:gd name="connsiteY63" fmla="*/ 771525 h 1752600"/>
                <a:gd name="connsiteX64" fmla="*/ 1305793 w 1639168"/>
                <a:gd name="connsiteY64" fmla="*/ 704850 h 1752600"/>
                <a:gd name="connsiteX65" fmla="*/ 1305793 w 1639168"/>
                <a:gd name="connsiteY65" fmla="*/ 704850 h 1752600"/>
                <a:gd name="connsiteX66" fmla="*/ 1210543 w 1639168"/>
                <a:gd name="connsiteY66" fmla="*/ 590550 h 1752600"/>
                <a:gd name="connsiteX67" fmla="*/ 1153393 w 1639168"/>
                <a:gd name="connsiteY67" fmla="*/ 552450 h 1752600"/>
                <a:gd name="connsiteX68" fmla="*/ 1105768 w 1639168"/>
                <a:gd name="connsiteY68" fmla="*/ 504825 h 1752600"/>
                <a:gd name="connsiteX69" fmla="*/ 981943 w 1639168"/>
                <a:gd name="connsiteY69" fmla="*/ 400050 h 1752600"/>
                <a:gd name="connsiteX70" fmla="*/ 924793 w 1639168"/>
                <a:gd name="connsiteY70" fmla="*/ 314325 h 1752600"/>
                <a:gd name="connsiteX71" fmla="*/ 915268 w 1639168"/>
                <a:gd name="connsiteY71" fmla="*/ 285750 h 1752600"/>
                <a:gd name="connsiteX72" fmla="*/ 877168 w 1639168"/>
                <a:gd name="connsiteY72" fmla="*/ 228600 h 1752600"/>
                <a:gd name="connsiteX73" fmla="*/ 867643 w 1639168"/>
                <a:gd name="connsiteY73" fmla="*/ 200025 h 1752600"/>
                <a:gd name="connsiteX74" fmla="*/ 848593 w 1639168"/>
                <a:gd name="connsiteY74" fmla="*/ 114300 h 1752600"/>
                <a:gd name="connsiteX75" fmla="*/ 839068 w 1639168"/>
                <a:gd name="connsiteY75" fmla="*/ 0 h 17526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362943 w 1639168"/>
                <a:gd name="connsiteY48" fmla="*/ 140970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96293 w 1639168"/>
                <a:gd name="connsiteY50" fmla="*/ 14573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867643 w 1639168"/>
                <a:gd name="connsiteY73" fmla="*/ 57150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057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152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7241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72418 w 1639168"/>
                <a:gd name="connsiteY70" fmla="*/ 142875 h 1609725"/>
                <a:gd name="connsiteX71" fmla="*/ 981943 w 1639168"/>
                <a:gd name="connsiteY71" fmla="*/ 76200 h 1609725"/>
                <a:gd name="connsiteX72" fmla="*/ 943843 w 1639168"/>
                <a:gd name="connsiteY72" fmla="*/ 2857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9168" h="1609725">
                  <a:moveTo>
                    <a:pt x="810493" y="0"/>
                  </a:moveTo>
                  <a:cubicBezTo>
                    <a:pt x="794618" y="3175"/>
                    <a:pt x="778487" y="5265"/>
                    <a:pt x="762868" y="9525"/>
                  </a:cubicBezTo>
                  <a:cubicBezTo>
                    <a:pt x="725535" y="19707"/>
                    <a:pt x="700141" y="29041"/>
                    <a:pt x="667618" y="47625"/>
                  </a:cubicBezTo>
                  <a:cubicBezTo>
                    <a:pt x="657679" y="53305"/>
                    <a:pt x="648568" y="60325"/>
                    <a:pt x="639043" y="66675"/>
                  </a:cubicBezTo>
                  <a:cubicBezTo>
                    <a:pt x="632693" y="76200"/>
                    <a:pt x="628932" y="88099"/>
                    <a:pt x="619993" y="95250"/>
                  </a:cubicBezTo>
                  <a:cubicBezTo>
                    <a:pt x="612153" y="101522"/>
                    <a:pt x="600398" y="100285"/>
                    <a:pt x="591418" y="104775"/>
                  </a:cubicBezTo>
                  <a:cubicBezTo>
                    <a:pt x="581179" y="109895"/>
                    <a:pt x="571637" y="116496"/>
                    <a:pt x="562843" y="123825"/>
                  </a:cubicBezTo>
                  <a:cubicBezTo>
                    <a:pt x="489504" y="184941"/>
                    <a:pt x="576639" y="124152"/>
                    <a:pt x="505693" y="171450"/>
                  </a:cubicBezTo>
                  <a:cubicBezTo>
                    <a:pt x="499343" y="180975"/>
                    <a:pt x="495258" y="192487"/>
                    <a:pt x="486643" y="200025"/>
                  </a:cubicBezTo>
                  <a:cubicBezTo>
                    <a:pt x="469413" y="215102"/>
                    <a:pt x="429493" y="238125"/>
                    <a:pt x="429493" y="238125"/>
                  </a:cubicBezTo>
                  <a:cubicBezTo>
                    <a:pt x="423143" y="247650"/>
                    <a:pt x="418538" y="258605"/>
                    <a:pt x="410443" y="266700"/>
                  </a:cubicBezTo>
                  <a:cubicBezTo>
                    <a:pt x="402348" y="274795"/>
                    <a:pt x="389019" y="276811"/>
                    <a:pt x="381868" y="285750"/>
                  </a:cubicBezTo>
                  <a:cubicBezTo>
                    <a:pt x="375596" y="293590"/>
                    <a:pt x="378771" y="306612"/>
                    <a:pt x="372343" y="314325"/>
                  </a:cubicBezTo>
                  <a:cubicBezTo>
                    <a:pt x="362180" y="326521"/>
                    <a:pt x="345468" y="331675"/>
                    <a:pt x="334243" y="342900"/>
                  </a:cubicBezTo>
                  <a:cubicBezTo>
                    <a:pt x="316262" y="360881"/>
                    <a:pt x="295672" y="394956"/>
                    <a:pt x="286618" y="419100"/>
                  </a:cubicBezTo>
                  <a:cubicBezTo>
                    <a:pt x="278785" y="439988"/>
                    <a:pt x="269838" y="497322"/>
                    <a:pt x="267568" y="514350"/>
                  </a:cubicBezTo>
                  <a:cubicBezTo>
                    <a:pt x="263768" y="542849"/>
                    <a:pt x="265016" y="572183"/>
                    <a:pt x="258043" y="600075"/>
                  </a:cubicBezTo>
                  <a:cubicBezTo>
                    <a:pt x="255267" y="611181"/>
                    <a:pt x="245647" y="619335"/>
                    <a:pt x="238993" y="628650"/>
                  </a:cubicBezTo>
                  <a:cubicBezTo>
                    <a:pt x="206772" y="673760"/>
                    <a:pt x="221303" y="659493"/>
                    <a:pt x="181843" y="685800"/>
                  </a:cubicBezTo>
                  <a:cubicBezTo>
                    <a:pt x="158005" y="781151"/>
                    <a:pt x="193847" y="683321"/>
                    <a:pt x="143743" y="733425"/>
                  </a:cubicBezTo>
                  <a:cubicBezTo>
                    <a:pt x="92943" y="784225"/>
                    <a:pt x="181843" y="746125"/>
                    <a:pt x="105643" y="771525"/>
                  </a:cubicBezTo>
                  <a:cubicBezTo>
                    <a:pt x="96118" y="781050"/>
                    <a:pt x="85692" y="789752"/>
                    <a:pt x="77068" y="800100"/>
                  </a:cubicBezTo>
                  <a:cubicBezTo>
                    <a:pt x="10763" y="879666"/>
                    <a:pt x="112925" y="773768"/>
                    <a:pt x="29443" y="857250"/>
                  </a:cubicBezTo>
                  <a:cubicBezTo>
                    <a:pt x="26268" y="869950"/>
                    <a:pt x="25075" y="883318"/>
                    <a:pt x="19918" y="895350"/>
                  </a:cubicBezTo>
                  <a:cubicBezTo>
                    <a:pt x="15409" y="905872"/>
                    <a:pt x="1582" y="912500"/>
                    <a:pt x="868" y="923925"/>
                  </a:cubicBezTo>
                  <a:cubicBezTo>
                    <a:pt x="-2675" y="980615"/>
                    <a:pt x="4803" y="1032947"/>
                    <a:pt x="19918" y="1085850"/>
                  </a:cubicBezTo>
                  <a:cubicBezTo>
                    <a:pt x="22676" y="1095504"/>
                    <a:pt x="24953" y="1105445"/>
                    <a:pt x="29443" y="1114425"/>
                  </a:cubicBezTo>
                  <a:cubicBezTo>
                    <a:pt x="34563" y="1124664"/>
                    <a:pt x="42813" y="1133061"/>
                    <a:pt x="48493" y="1143000"/>
                  </a:cubicBezTo>
                  <a:cubicBezTo>
                    <a:pt x="55538" y="1155328"/>
                    <a:pt x="60498" y="1168772"/>
                    <a:pt x="67543" y="1181100"/>
                  </a:cubicBezTo>
                  <a:cubicBezTo>
                    <a:pt x="73223" y="1191039"/>
                    <a:pt x="81473" y="1199436"/>
                    <a:pt x="86593" y="1209675"/>
                  </a:cubicBezTo>
                  <a:cubicBezTo>
                    <a:pt x="91083" y="1218655"/>
                    <a:pt x="91242" y="1229473"/>
                    <a:pt x="96118" y="1238250"/>
                  </a:cubicBezTo>
                  <a:cubicBezTo>
                    <a:pt x="128802" y="1297081"/>
                    <a:pt x="121051" y="1286622"/>
                    <a:pt x="162793" y="1314450"/>
                  </a:cubicBezTo>
                  <a:cubicBezTo>
                    <a:pt x="179558" y="1364745"/>
                    <a:pt x="166749" y="1334671"/>
                    <a:pt x="210418" y="1400175"/>
                  </a:cubicBezTo>
                  <a:cubicBezTo>
                    <a:pt x="216768" y="1409700"/>
                    <a:pt x="225848" y="1417890"/>
                    <a:pt x="229468" y="1428750"/>
                  </a:cubicBezTo>
                  <a:cubicBezTo>
                    <a:pt x="232643" y="1438275"/>
                    <a:pt x="236235" y="1447671"/>
                    <a:pt x="238993" y="1457325"/>
                  </a:cubicBezTo>
                  <a:cubicBezTo>
                    <a:pt x="242589" y="1469912"/>
                    <a:pt x="239898" y="1485573"/>
                    <a:pt x="248518" y="1495425"/>
                  </a:cubicBezTo>
                  <a:cubicBezTo>
                    <a:pt x="275490" y="1526250"/>
                    <a:pt x="300845" y="1531917"/>
                    <a:pt x="334243" y="1543050"/>
                  </a:cubicBezTo>
                  <a:cubicBezTo>
                    <a:pt x="579571" y="1530784"/>
                    <a:pt x="543403" y="1527489"/>
                    <a:pt x="839068" y="1543050"/>
                  </a:cubicBezTo>
                  <a:cubicBezTo>
                    <a:pt x="893012" y="1545889"/>
                    <a:pt x="873522" y="1552823"/>
                    <a:pt x="915268" y="1562100"/>
                  </a:cubicBezTo>
                  <a:cubicBezTo>
                    <a:pt x="1030704" y="1587752"/>
                    <a:pt x="914088" y="1552182"/>
                    <a:pt x="1029568" y="1590675"/>
                  </a:cubicBezTo>
                  <a:lnTo>
                    <a:pt x="1086718" y="1609725"/>
                  </a:lnTo>
                  <a:cubicBezTo>
                    <a:pt x="1112118" y="1606550"/>
                    <a:pt x="1138861" y="1608948"/>
                    <a:pt x="1162918" y="1600200"/>
                  </a:cubicBezTo>
                  <a:cubicBezTo>
                    <a:pt x="1175577" y="1595597"/>
                    <a:pt x="1182727" y="1581852"/>
                    <a:pt x="1191493" y="1571625"/>
                  </a:cubicBezTo>
                  <a:cubicBezTo>
                    <a:pt x="1201824" y="1559572"/>
                    <a:pt x="1210841" y="1546443"/>
                    <a:pt x="1220068" y="1533525"/>
                  </a:cubicBezTo>
                  <a:cubicBezTo>
                    <a:pt x="1226722" y="1524210"/>
                    <a:pt x="1231023" y="1513045"/>
                    <a:pt x="1239118" y="1504950"/>
                  </a:cubicBezTo>
                  <a:cubicBezTo>
                    <a:pt x="1247213" y="1496855"/>
                    <a:pt x="1258168" y="1492250"/>
                    <a:pt x="1267693" y="1485900"/>
                  </a:cubicBezTo>
                  <a:cubicBezTo>
                    <a:pt x="1273126" y="1469600"/>
                    <a:pt x="1280393" y="1433512"/>
                    <a:pt x="1296268" y="1428750"/>
                  </a:cubicBezTo>
                  <a:cubicBezTo>
                    <a:pt x="1312143" y="1423988"/>
                    <a:pt x="1350243" y="1460500"/>
                    <a:pt x="1362943" y="1457325"/>
                  </a:cubicBezTo>
                  <a:cubicBezTo>
                    <a:pt x="1372468" y="1444625"/>
                    <a:pt x="1461368" y="1438275"/>
                    <a:pt x="1477243" y="1438275"/>
                  </a:cubicBezTo>
                  <a:cubicBezTo>
                    <a:pt x="1493118" y="1438275"/>
                    <a:pt x="1455018" y="1458912"/>
                    <a:pt x="1458193" y="1457325"/>
                  </a:cubicBezTo>
                  <a:cubicBezTo>
                    <a:pt x="1461368" y="1455738"/>
                    <a:pt x="1485181" y="1443038"/>
                    <a:pt x="1496293" y="1428750"/>
                  </a:cubicBezTo>
                  <a:cubicBezTo>
                    <a:pt x="1507406" y="1414463"/>
                    <a:pt x="1512168" y="1374775"/>
                    <a:pt x="1524868" y="1371600"/>
                  </a:cubicBezTo>
                  <a:cubicBezTo>
                    <a:pt x="1590138" y="1328086"/>
                    <a:pt x="1575668" y="1303337"/>
                    <a:pt x="1591543" y="1285875"/>
                  </a:cubicBezTo>
                  <a:cubicBezTo>
                    <a:pt x="1607418" y="1268413"/>
                    <a:pt x="1610593" y="1273175"/>
                    <a:pt x="1620118" y="1266825"/>
                  </a:cubicBezTo>
                  <a:cubicBezTo>
                    <a:pt x="1626468" y="1254125"/>
                    <a:pt x="1639168" y="1242924"/>
                    <a:pt x="1639168" y="1228725"/>
                  </a:cubicBezTo>
                  <a:cubicBezTo>
                    <a:pt x="1639168" y="1180679"/>
                    <a:pt x="1631247" y="1132590"/>
                    <a:pt x="1620118" y="1085850"/>
                  </a:cubicBezTo>
                  <a:cubicBezTo>
                    <a:pt x="1615185" y="1065131"/>
                    <a:pt x="1600356" y="1048089"/>
                    <a:pt x="1591543" y="1028700"/>
                  </a:cubicBezTo>
                  <a:cubicBezTo>
                    <a:pt x="1584468" y="1013135"/>
                    <a:pt x="1577406" y="997452"/>
                    <a:pt x="1572493" y="981075"/>
                  </a:cubicBezTo>
                  <a:cubicBezTo>
                    <a:pt x="1567542" y="964573"/>
                    <a:pt x="1564030" y="923401"/>
                    <a:pt x="1553443" y="904875"/>
                  </a:cubicBezTo>
                  <a:cubicBezTo>
                    <a:pt x="1545567" y="891092"/>
                    <a:pt x="1531968" y="880974"/>
                    <a:pt x="1524868" y="866775"/>
                  </a:cubicBezTo>
                  <a:cubicBezTo>
                    <a:pt x="1506409" y="829858"/>
                    <a:pt x="1502008" y="785495"/>
                    <a:pt x="1477243" y="752475"/>
                  </a:cubicBezTo>
                  <a:cubicBezTo>
                    <a:pt x="1467718" y="739775"/>
                    <a:pt x="1457895" y="727293"/>
                    <a:pt x="1448668" y="714375"/>
                  </a:cubicBezTo>
                  <a:cubicBezTo>
                    <a:pt x="1435147" y="695446"/>
                    <a:pt x="1416608" y="663265"/>
                    <a:pt x="1401043" y="647700"/>
                  </a:cubicBezTo>
                  <a:cubicBezTo>
                    <a:pt x="1392948" y="639605"/>
                    <a:pt x="1380977" y="636308"/>
                    <a:pt x="1372468" y="628650"/>
                  </a:cubicBezTo>
                  <a:cubicBezTo>
                    <a:pt x="1349106" y="607624"/>
                    <a:pt x="1328018" y="584200"/>
                    <a:pt x="1305793" y="561975"/>
                  </a:cubicBezTo>
                  <a:lnTo>
                    <a:pt x="1305793" y="561975"/>
                  </a:lnTo>
                  <a:cubicBezTo>
                    <a:pt x="1278006" y="524926"/>
                    <a:pt x="1248387" y="477950"/>
                    <a:pt x="1210543" y="447675"/>
                  </a:cubicBezTo>
                  <a:cubicBezTo>
                    <a:pt x="1192665" y="433372"/>
                    <a:pt x="1169582" y="425764"/>
                    <a:pt x="1153393" y="409575"/>
                  </a:cubicBezTo>
                  <a:cubicBezTo>
                    <a:pt x="1137518" y="393700"/>
                    <a:pt x="1122548" y="376865"/>
                    <a:pt x="1105768" y="361950"/>
                  </a:cubicBezTo>
                  <a:cubicBezTo>
                    <a:pt x="1065357" y="326029"/>
                    <a:pt x="1004168" y="293687"/>
                    <a:pt x="981943" y="257175"/>
                  </a:cubicBezTo>
                  <a:cubicBezTo>
                    <a:pt x="959718" y="220663"/>
                    <a:pt x="972418" y="173037"/>
                    <a:pt x="972418" y="142875"/>
                  </a:cubicBezTo>
                  <a:cubicBezTo>
                    <a:pt x="972418" y="112713"/>
                    <a:pt x="986705" y="95250"/>
                    <a:pt x="981943" y="76200"/>
                  </a:cubicBezTo>
                  <a:cubicBezTo>
                    <a:pt x="977181" y="57150"/>
                    <a:pt x="946021" y="38376"/>
                    <a:pt x="943843" y="28575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76071" y="5376169"/>
              <a:ext cx="51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SIR2</a:t>
              </a:r>
            </a:p>
          </p:txBody>
        </p:sp>
      </p:grpSp>
      <p:sp>
        <p:nvSpPr>
          <p:cNvPr id="19" name="Freeform 18"/>
          <p:cNvSpPr/>
          <p:nvPr/>
        </p:nvSpPr>
        <p:spPr>
          <a:xfrm>
            <a:off x="3190875" y="3638517"/>
            <a:ext cx="2552700" cy="457233"/>
          </a:xfrm>
          <a:custGeom>
            <a:avLst/>
            <a:gdLst>
              <a:gd name="connsiteX0" fmla="*/ 0 w 2552700"/>
              <a:gd name="connsiteY0" fmla="*/ 438183 h 457233"/>
              <a:gd name="connsiteX1" fmla="*/ 1362075 w 2552700"/>
              <a:gd name="connsiteY1" fmla="*/ 33 h 457233"/>
              <a:gd name="connsiteX2" fmla="*/ 2552700 w 2552700"/>
              <a:gd name="connsiteY2" fmla="*/ 457233 h 457233"/>
              <a:gd name="connsiteX3" fmla="*/ 2552700 w 2552700"/>
              <a:gd name="connsiteY3" fmla="*/ 457233 h 45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457233">
                <a:moveTo>
                  <a:pt x="0" y="438183"/>
                </a:moveTo>
                <a:cubicBezTo>
                  <a:pt x="468312" y="217520"/>
                  <a:pt x="936625" y="-3142"/>
                  <a:pt x="1362075" y="33"/>
                </a:cubicBezTo>
                <a:cubicBezTo>
                  <a:pt x="1787525" y="3208"/>
                  <a:pt x="2552700" y="457233"/>
                  <a:pt x="2552700" y="457233"/>
                </a:cubicBezTo>
                <a:lnTo>
                  <a:pt x="2552700" y="457233"/>
                </a:lnTo>
              </a:path>
            </a:pathLst>
          </a:custGeom>
          <a:noFill/>
          <a:ln w="38100">
            <a:solidFill>
              <a:srgbClr val="66FF33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981700" y="3905250"/>
            <a:ext cx="876300" cy="9429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0800000">
            <a:off x="3200400" y="4591017"/>
            <a:ext cx="2552700" cy="457233"/>
          </a:xfrm>
          <a:custGeom>
            <a:avLst/>
            <a:gdLst>
              <a:gd name="connsiteX0" fmla="*/ 0 w 2552700"/>
              <a:gd name="connsiteY0" fmla="*/ 438183 h 457233"/>
              <a:gd name="connsiteX1" fmla="*/ 1362075 w 2552700"/>
              <a:gd name="connsiteY1" fmla="*/ 33 h 457233"/>
              <a:gd name="connsiteX2" fmla="*/ 2552700 w 2552700"/>
              <a:gd name="connsiteY2" fmla="*/ 457233 h 457233"/>
              <a:gd name="connsiteX3" fmla="*/ 2552700 w 2552700"/>
              <a:gd name="connsiteY3" fmla="*/ 457233 h 45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457233">
                <a:moveTo>
                  <a:pt x="0" y="438183"/>
                </a:moveTo>
                <a:cubicBezTo>
                  <a:pt x="468312" y="217520"/>
                  <a:pt x="936625" y="-3142"/>
                  <a:pt x="1362075" y="33"/>
                </a:cubicBezTo>
                <a:cubicBezTo>
                  <a:pt x="1787525" y="3208"/>
                  <a:pt x="2552700" y="457233"/>
                  <a:pt x="2552700" y="457233"/>
                </a:cubicBezTo>
                <a:lnTo>
                  <a:pt x="2552700" y="457233"/>
                </a:lnTo>
              </a:path>
            </a:pathLst>
          </a:custGeom>
          <a:noFill/>
          <a:ln w="38100">
            <a:solidFill>
              <a:srgbClr val="2FC9FF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19400" y="5188543"/>
            <a:ext cx="31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5DD5FF"/>
                </a:solidFill>
              </a:rPr>
              <a:t>Protein </a:t>
            </a:r>
            <a:br>
              <a:rPr lang="en-US" sz="2400">
                <a:solidFill>
                  <a:srgbClr val="5DD5FF"/>
                </a:solidFill>
              </a:rPr>
            </a:br>
            <a:r>
              <a:rPr lang="en-US" sz="2400">
                <a:solidFill>
                  <a:srgbClr val="5DD5FF"/>
                </a:solidFill>
              </a:rPr>
              <a:t>Deacetylase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47975" y="2796540"/>
            <a:ext cx="31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66FF33"/>
                </a:solidFill>
              </a:rPr>
              <a:t>Protein </a:t>
            </a:r>
            <a:br>
              <a:rPr lang="en-US" sz="2400">
                <a:solidFill>
                  <a:srgbClr val="66FF33"/>
                </a:solidFill>
              </a:rPr>
            </a:br>
            <a:r>
              <a:rPr lang="en-US" sz="2400">
                <a:solidFill>
                  <a:srgbClr val="66FF33"/>
                </a:solidFill>
              </a:rPr>
              <a:t>Acetylase</a:t>
            </a:r>
          </a:p>
        </p:txBody>
      </p:sp>
      <p:sp>
        <p:nvSpPr>
          <p:cNvPr id="33" name="Oval 32"/>
          <p:cNvSpPr/>
          <p:nvPr/>
        </p:nvSpPr>
        <p:spPr>
          <a:xfrm>
            <a:off x="3152775" y="340849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352801" y="3562350"/>
            <a:ext cx="781050" cy="148370"/>
          </a:xfrm>
          <a:custGeom>
            <a:avLst/>
            <a:gdLst>
              <a:gd name="connsiteX0" fmla="*/ 0 w 733425"/>
              <a:gd name="connsiteY0" fmla="*/ 0 h 146600"/>
              <a:gd name="connsiteX1" fmla="*/ 161925 w 733425"/>
              <a:gd name="connsiteY1" fmla="*/ 133350 h 146600"/>
              <a:gd name="connsiteX2" fmla="*/ 333375 w 733425"/>
              <a:gd name="connsiteY2" fmla="*/ 142875 h 146600"/>
              <a:gd name="connsiteX3" fmla="*/ 504825 w 733425"/>
              <a:gd name="connsiteY3" fmla="*/ 142875 h 146600"/>
              <a:gd name="connsiteX4" fmla="*/ 600075 w 733425"/>
              <a:gd name="connsiteY4" fmla="*/ 142875 h 146600"/>
              <a:gd name="connsiteX5" fmla="*/ 733425 w 733425"/>
              <a:gd name="connsiteY5" fmla="*/ 133350 h 146600"/>
              <a:gd name="connsiteX0" fmla="*/ 0 w 733425"/>
              <a:gd name="connsiteY0" fmla="*/ 0 h 146402"/>
              <a:gd name="connsiteX1" fmla="*/ 190500 w 733425"/>
              <a:gd name="connsiteY1" fmla="*/ 95250 h 146402"/>
              <a:gd name="connsiteX2" fmla="*/ 333375 w 733425"/>
              <a:gd name="connsiteY2" fmla="*/ 142875 h 146402"/>
              <a:gd name="connsiteX3" fmla="*/ 504825 w 733425"/>
              <a:gd name="connsiteY3" fmla="*/ 142875 h 146402"/>
              <a:gd name="connsiteX4" fmla="*/ 600075 w 733425"/>
              <a:gd name="connsiteY4" fmla="*/ 142875 h 146402"/>
              <a:gd name="connsiteX5" fmla="*/ 733425 w 733425"/>
              <a:gd name="connsiteY5" fmla="*/ 133350 h 146402"/>
              <a:gd name="connsiteX0" fmla="*/ 0 w 771525"/>
              <a:gd name="connsiteY0" fmla="*/ 0 h 146402"/>
              <a:gd name="connsiteX1" fmla="*/ 190500 w 771525"/>
              <a:gd name="connsiteY1" fmla="*/ 95250 h 146402"/>
              <a:gd name="connsiteX2" fmla="*/ 333375 w 771525"/>
              <a:gd name="connsiteY2" fmla="*/ 142875 h 146402"/>
              <a:gd name="connsiteX3" fmla="*/ 504825 w 771525"/>
              <a:gd name="connsiteY3" fmla="*/ 142875 h 146402"/>
              <a:gd name="connsiteX4" fmla="*/ 600075 w 771525"/>
              <a:gd name="connsiteY4" fmla="*/ 142875 h 146402"/>
              <a:gd name="connsiteX5" fmla="*/ 771525 w 771525"/>
              <a:gd name="connsiteY5" fmla="*/ 123825 h 146402"/>
              <a:gd name="connsiteX0" fmla="*/ 0 w 781050"/>
              <a:gd name="connsiteY0" fmla="*/ 0 h 146402"/>
              <a:gd name="connsiteX1" fmla="*/ 190500 w 781050"/>
              <a:gd name="connsiteY1" fmla="*/ 95250 h 146402"/>
              <a:gd name="connsiteX2" fmla="*/ 333375 w 781050"/>
              <a:gd name="connsiteY2" fmla="*/ 142875 h 146402"/>
              <a:gd name="connsiteX3" fmla="*/ 504825 w 781050"/>
              <a:gd name="connsiteY3" fmla="*/ 142875 h 146402"/>
              <a:gd name="connsiteX4" fmla="*/ 600075 w 781050"/>
              <a:gd name="connsiteY4" fmla="*/ 142875 h 146402"/>
              <a:gd name="connsiteX5" fmla="*/ 781050 w 781050"/>
              <a:gd name="connsiteY5" fmla="*/ 142875 h 146402"/>
              <a:gd name="connsiteX0" fmla="*/ 0 w 781050"/>
              <a:gd name="connsiteY0" fmla="*/ 0 h 144638"/>
              <a:gd name="connsiteX1" fmla="*/ 171450 w 781050"/>
              <a:gd name="connsiteY1" fmla="*/ 123825 h 144638"/>
              <a:gd name="connsiteX2" fmla="*/ 333375 w 781050"/>
              <a:gd name="connsiteY2" fmla="*/ 142875 h 144638"/>
              <a:gd name="connsiteX3" fmla="*/ 504825 w 781050"/>
              <a:gd name="connsiteY3" fmla="*/ 142875 h 144638"/>
              <a:gd name="connsiteX4" fmla="*/ 600075 w 781050"/>
              <a:gd name="connsiteY4" fmla="*/ 142875 h 144638"/>
              <a:gd name="connsiteX5" fmla="*/ 781050 w 781050"/>
              <a:gd name="connsiteY5" fmla="*/ 142875 h 144638"/>
              <a:gd name="connsiteX0" fmla="*/ 0 w 781050"/>
              <a:gd name="connsiteY0" fmla="*/ 0 h 144638"/>
              <a:gd name="connsiteX1" fmla="*/ 171450 w 781050"/>
              <a:gd name="connsiteY1" fmla="*/ 123825 h 144638"/>
              <a:gd name="connsiteX2" fmla="*/ 333375 w 781050"/>
              <a:gd name="connsiteY2" fmla="*/ 142875 h 144638"/>
              <a:gd name="connsiteX3" fmla="*/ 504825 w 781050"/>
              <a:gd name="connsiteY3" fmla="*/ 142875 h 144638"/>
              <a:gd name="connsiteX4" fmla="*/ 600075 w 781050"/>
              <a:gd name="connsiteY4" fmla="*/ 142875 h 144638"/>
              <a:gd name="connsiteX5" fmla="*/ 781050 w 781050"/>
              <a:gd name="connsiteY5" fmla="*/ 142875 h 144638"/>
              <a:gd name="connsiteX0" fmla="*/ 0 w 781050"/>
              <a:gd name="connsiteY0" fmla="*/ 0 h 148370"/>
              <a:gd name="connsiteX1" fmla="*/ 171450 w 781050"/>
              <a:gd name="connsiteY1" fmla="*/ 123825 h 148370"/>
              <a:gd name="connsiteX2" fmla="*/ 333375 w 781050"/>
              <a:gd name="connsiteY2" fmla="*/ 142875 h 148370"/>
              <a:gd name="connsiteX3" fmla="*/ 504825 w 781050"/>
              <a:gd name="connsiteY3" fmla="*/ 142875 h 148370"/>
              <a:gd name="connsiteX4" fmla="*/ 600075 w 781050"/>
              <a:gd name="connsiteY4" fmla="*/ 142875 h 148370"/>
              <a:gd name="connsiteX5" fmla="*/ 781050 w 781050"/>
              <a:gd name="connsiteY5" fmla="*/ 142875 h 14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050" h="148370">
                <a:moveTo>
                  <a:pt x="0" y="0"/>
                </a:moveTo>
                <a:cubicBezTo>
                  <a:pt x="53181" y="54769"/>
                  <a:pt x="58738" y="80963"/>
                  <a:pt x="171450" y="123825"/>
                </a:cubicBezTo>
                <a:cubicBezTo>
                  <a:pt x="284162" y="166687"/>
                  <a:pt x="277813" y="139700"/>
                  <a:pt x="333375" y="142875"/>
                </a:cubicBezTo>
                <a:cubicBezTo>
                  <a:pt x="388937" y="146050"/>
                  <a:pt x="504825" y="142875"/>
                  <a:pt x="504825" y="142875"/>
                </a:cubicBezTo>
                <a:lnTo>
                  <a:pt x="600075" y="142875"/>
                </a:lnTo>
                <a:cubicBezTo>
                  <a:pt x="646112" y="142875"/>
                  <a:pt x="733425" y="146843"/>
                  <a:pt x="781050" y="142875"/>
                </a:cubicBezTo>
              </a:path>
            </a:pathLst>
          </a:cu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381375" y="5008609"/>
            <a:ext cx="800100" cy="268241"/>
          </a:xfrm>
          <a:custGeom>
            <a:avLst/>
            <a:gdLst>
              <a:gd name="connsiteX0" fmla="*/ 800100 w 800100"/>
              <a:gd name="connsiteY0" fmla="*/ 11066 h 268241"/>
              <a:gd name="connsiteX1" fmla="*/ 647700 w 800100"/>
              <a:gd name="connsiteY1" fmla="*/ 1541 h 268241"/>
              <a:gd name="connsiteX2" fmla="*/ 209550 w 800100"/>
              <a:gd name="connsiteY2" fmla="*/ 39641 h 268241"/>
              <a:gd name="connsiteX3" fmla="*/ 0 w 800100"/>
              <a:gd name="connsiteY3" fmla="*/ 268241 h 26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268241">
                <a:moveTo>
                  <a:pt x="800100" y="11066"/>
                </a:moveTo>
                <a:cubicBezTo>
                  <a:pt x="773112" y="3922"/>
                  <a:pt x="746125" y="-3221"/>
                  <a:pt x="647700" y="1541"/>
                </a:cubicBezTo>
                <a:cubicBezTo>
                  <a:pt x="549275" y="6303"/>
                  <a:pt x="317500" y="-4809"/>
                  <a:pt x="209550" y="39641"/>
                </a:cubicBezTo>
                <a:cubicBezTo>
                  <a:pt x="101600" y="84091"/>
                  <a:pt x="50800" y="176166"/>
                  <a:pt x="0" y="268241"/>
                </a:cubicBezTo>
              </a:path>
            </a:pathLst>
          </a:custGeom>
          <a:noFill/>
          <a:ln w="38100">
            <a:solidFill>
              <a:srgbClr val="5DD5FF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57550" y="529444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38950" y="384664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628900" y="309181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acetyl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9326" y="4153207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protein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19504" y="4158124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protein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8" grpId="0" animBg="1"/>
      <p:bldP spid="29" grpId="0" animBg="1"/>
      <p:bldP spid="31" grpId="0"/>
      <p:bldP spid="32" grpId="0"/>
      <p:bldP spid="33" grpId="0" animBg="1"/>
      <p:bldP spid="34" grpId="0" animBg="1"/>
      <p:bldP spid="36" grpId="0" animBg="1"/>
      <p:bldP spid="37" grpId="0" animBg="1"/>
      <p:bldP spid="38" grpId="0" animBg="1"/>
      <p:bldP spid="41" grpId="0"/>
      <p:bldP spid="3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5050304" y="6369852"/>
            <a:ext cx="27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www.easybiologyclass.com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C53C4136-BD8C-4CF2-8A60-6500A3FAA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41" y="918379"/>
            <a:ext cx="6483996" cy="5244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897626" y="2802194"/>
            <a:ext cx="5860026" cy="3244645"/>
          </a:xfrm>
          <a:custGeom>
            <a:avLst/>
            <a:gdLst>
              <a:gd name="connsiteX0" fmla="*/ 3195484 w 5860026"/>
              <a:gd name="connsiteY0" fmla="*/ 9832 h 3244645"/>
              <a:gd name="connsiteX1" fmla="*/ 4178709 w 5860026"/>
              <a:gd name="connsiteY1" fmla="*/ 0 h 3244645"/>
              <a:gd name="connsiteX2" fmla="*/ 5860026 w 5860026"/>
              <a:gd name="connsiteY2" fmla="*/ 1337187 h 3244645"/>
              <a:gd name="connsiteX3" fmla="*/ 5860026 w 5860026"/>
              <a:gd name="connsiteY3" fmla="*/ 3244645 h 3244645"/>
              <a:gd name="connsiteX4" fmla="*/ 0 w 5860026"/>
              <a:gd name="connsiteY4" fmla="*/ 3136490 h 3244645"/>
              <a:gd name="connsiteX5" fmla="*/ 29497 w 5860026"/>
              <a:gd name="connsiteY5" fmla="*/ 186812 h 3244645"/>
              <a:gd name="connsiteX6" fmla="*/ 3195484 w 5860026"/>
              <a:gd name="connsiteY6" fmla="*/ 9832 h 324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0026" h="3244645">
                <a:moveTo>
                  <a:pt x="3195484" y="9832"/>
                </a:moveTo>
                <a:lnTo>
                  <a:pt x="4178709" y="0"/>
                </a:lnTo>
                <a:lnTo>
                  <a:pt x="5860026" y="1337187"/>
                </a:lnTo>
                <a:lnTo>
                  <a:pt x="5860026" y="3244645"/>
                </a:lnTo>
                <a:lnTo>
                  <a:pt x="0" y="3136490"/>
                </a:lnTo>
                <a:lnTo>
                  <a:pt x="29497" y="186812"/>
                </a:lnTo>
                <a:lnTo>
                  <a:pt x="3195484" y="9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5050304" y="6369852"/>
            <a:ext cx="27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www.easybiologyclass.com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C53C4136-BD8C-4CF2-8A60-6500A3FAA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41" y="918379"/>
            <a:ext cx="6483996" cy="5244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809135" y="3864077"/>
            <a:ext cx="3647768" cy="2143433"/>
          </a:xfrm>
          <a:custGeom>
            <a:avLst/>
            <a:gdLst>
              <a:gd name="connsiteX0" fmla="*/ 1750142 w 3647768"/>
              <a:gd name="connsiteY0" fmla="*/ 334297 h 2143433"/>
              <a:gd name="connsiteX1" fmla="*/ 2635046 w 3647768"/>
              <a:gd name="connsiteY1" fmla="*/ 294968 h 2143433"/>
              <a:gd name="connsiteX2" fmla="*/ 2861188 w 3647768"/>
              <a:gd name="connsiteY2" fmla="*/ 176981 h 2143433"/>
              <a:gd name="connsiteX3" fmla="*/ 3647768 w 3647768"/>
              <a:gd name="connsiteY3" fmla="*/ 2143433 h 2143433"/>
              <a:gd name="connsiteX4" fmla="*/ 1189704 w 3647768"/>
              <a:gd name="connsiteY4" fmla="*/ 2123768 h 2143433"/>
              <a:gd name="connsiteX5" fmla="*/ 0 w 3647768"/>
              <a:gd name="connsiteY5" fmla="*/ 0 h 2143433"/>
              <a:gd name="connsiteX6" fmla="*/ 1514168 w 3647768"/>
              <a:gd name="connsiteY6" fmla="*/ 9833 h 2143433"/>
              <a:gd name="connsiteX7" fmla="*/ 1750142 w 3647768"/>
              <a:gd name="connsiteY7" fmla="*/ 334297 h 21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7768" h="2143433">
                <a:moveTo>
                  <a:pt x="1750142" y="334297"/>
                </a:moveTo>
                <a:lnTo>
                  <a:pt x="2635046" y="294968"/>
                </a:lnTo>
                <a:lnTo>
                  <a:pt x="2861188" y="176981"/>
                </a:lnTo>
                <a:lnTo>
                  <a:pt x="3647768" y="2143433"/>
                </a:lnTo>
                <a:lnTo>
                  <a:pt x="1189704" y="2123768"/>
                </a:lnTo>
                <a:lnTo>
                  <a:pt x="0" y="0"/>
                </a:lnTo>
                <a:lnTo>
                  <a:pt x="1514168" y="9833"/>
                </a:lnTo>
                <a:lnTo>
                  <a:pt x="1750142" y="334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149213" y="3539613"/>
            <a:ext cx="3578942" cy="2536722"/>
          </a:xfrm>
          <a:custGeom>
            <a:avLst/>
            <a:gdLst>
              <a:gd name="connsiteX0" fmla="*/ 3578942 w 3578942"/>
              <a:gd name="connsiteY0" fmla="*/ 2536722 h 2536722"/>
              <a:gd name="connsiteX1" fmla="*/ 3569110 w 3578942"/>
              <a:gd name="connsiteY1" fmla="*/ 196645 h 2536722"/>
              <a:gd name="connsiteX2" fmla="*/ 786581 w 3578942"/>
              <a:gd name="connsiteY2" fmla="*/ 363793 h 2536722"/>
              <a:gd name="connsiteX3" fmla="*/ 39329 w 3578942"/>
              <a:gd name="connsiteY3" fmla="*/ 0 h 2536722"/>
              <a:gd name="connsiteX4" fmla="*/ 0 w 3578942"/>
              <a:gd name="connsiteY4" fmla="*/ 98322 h 2536722"/>
              <a:gd name="connsiteX5" fmla="*/ 619432 w 3578942"/>
              <a:gd name="connsiteY5" fmla="*/ 442452 h 2536722"/>
              <a:gd name="connsiteX6" fmla="*/ 1494503 w 3578942"/>
              <a:gd name="connsiteY6" fmla="*/ 1278193 h 2536722"/>
              <a:gd name="connsiteX7" fmla="*/ 1622322 w 3578942"/>
              <a:gd name="connsiteY7" fmla="*/ 2536722 h 2536722"/>
              <a:gd name="connsiteX8" fmla="*/ 3578942 w 3578942"/>
              <a:gd name="connsiteY8" fmla="*/ 2536722 h 253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8942" h="2536722">
                <a:moveTo>
                  <a:pt x="3578942" y="2536722"/>
                </a:moveTo>
                <a:cubicBezTo>
                  <a:pt x="3575665" y="1756696"/>
                  <a:pt x="3572387" y="976671"/>
                  <a:pt x="3569110" y="196645"/>
                </a:cubicBezTo>
                <a:lnTo>
                  <a:pt x="786581" y="363793"/>
                </a:lnTo>
                <a:lnTo>
                  <a:pt x="39329" y="0"/>
                </a:lnTo>
                <a:lnTo>
                  <a:pt x="0" y="98322"/>
                </a:lnTo>
                <a:lnTo>
                  <a:pt x="619432" y="442452"/>
                </a:lnTo>
                <a:lnTo>
                  <a:pt x="1494503" y="1278193"/>
                </a:lnTo>
                <a:lnTo>
                  <a:pt x="1622322" y="2536722"/>
                </a:lnTo>
                <a:lnTo>
                  <a:pt x="3578942" y="25367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2489" y="2871020"/>
            <a:ext cx="197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in 50x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5050304" y="6369852"/>
            <a:ext cx="27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www.easybiologyclass.com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C53C4136-BD8C-4CF2-8A60-6500A3FAA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41" y="918379"/>
            <a:ext cx="6483996" cy="5244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809135" y="3864077"/>
            <a:ext cx="3647768" cy="2143433"/>
          </a:xfrm>
          <a:custGeom>
            <a:avLst/>
            <a:gdLst>
              <a:gd name="connsiteX0" fmla="*/ 1750142 w 3647768"/>
              <a:gd name="connsiteY0" fmla="*/ 334297 h 2143433"/>
              <a:gd name="connsiteX1" fmla="*/ 2635046 w 3647768"/>
              <a:gd name="connsiteY1" fmla="*/ 294968 h 2143433"/>
              <a:gd name="connsiteX2" fmla="*/ 2861188 w 3647768"/>
              <a:gd name="connsiteY2" fmla="*/ 176981 h 2143433"/>
              <a:gd name="connsiteX3" fmla="*/ 3647768 w 3647768"/>
              <a:gd name="connsiteY3" fmla="*/ 2143433 h 2143433"/>
              <a:gd name="connsiteX4" fmla="*/ 1189704 w 3647768"/>
              <a:gd name="connsiteY4" fmla="*/ 2123768 h 2143433"/>
              <a:gd name="connsiteX5" fmla="*/ 0 w 3647768"/>
              <a:gd name="connsiteY5" fmla="*/ 0 h 2143433"/>
              <a:gd name="connsiteX6" fmla="*/ 1514168 w 3647768"/>
              <a:gd name="connsiteY6" fmla="*/ 9833 h 2143433"/>
              <a:gd name="connsiteX7" fmla="*/ 1750142 w 3647768"/>
              <a:gd name="connsiteY7" fmla="*/ 334297 h 214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7768" h="2143433">
                <a:moveTo>
                  <a:pt x="1750142" y="334297"/>
                </a:moveTo>
                <a:lnTo>
                  <a:pt x="2635046" y="294968"/>
                </a:lnTo>
                <a:lnTo>
                  <a:pt x="2861188" y="176981"/>
                </a:lnTo>
                <a:lnTo>
                  <a:pt x="3647768" y="2143433"/>
                </a:lnTo>
                <a:lnTo>
                  <a:pt x="1189704" y="2123768"/>
                </a:lnTo>
                <a:lnTo>
                  <a:pt x="0" y="0"/>
                </a:lnTo>
                <a:lnTo>
                  <a:pt x="1514168" y="9833"/>
                </a:lnTo>
                <a:lnTo>
                  <a:pt x="1750142" y="334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2489" y="2871020"/>
            <a:ext cx="197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in 50x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132439" y="3952568"/>
            <a:ext cx="1641987" cy="658761"/>
          </a:xfrm>
          <a:custGeom>
            <a:avLst/>
            <a:gdLst>
              <a:gd name="connsiteX0" fmla="*/ 98322 w 1641987"/>
              <a:gd name="connsiteY0" fmla="*/ 265471 h 658761"/>
              <a:gd name="connsiteX1" fmla="*/ 0 w 1641987"/>
              <a:gd name="connsiteY1" fmla="*/ 68826 h 658761"/>
              <a:gd name="connsiteX2" fmla="*/ 88490 w 1641987"/>
              <a:gd name="connsiteY2" fmla="*/ 0 h 658761"/>
              <a:gd name="connsiteX3" fmla="*/ 1376516 w 1641987"/>
              <a:gd name="connsiteY3" fmla="*/ 19664 h 658761"/>
              <a:gd name="connsiteX4" fmla="*/ 1641987 w 1641987"/>
              <a:gd name="connsiteY4" fmla="*/ 216309 h 658761"/>
              <a:gd name="connsiteX5" fmla="*/ 1337187 w 1641987"/>
              <a:gd name="connsiteY5" fmla="*/ 304800 h 658761"/>
              <a:gd name="connsiteX6" fmla="*/ 1101213 w 1641987"/>
              <a:gd name="connsiteY6" fmla="*/ 462116 h 658761"/>
              <a:gd name="connsiteX7" fmla="*/ 884903 w 1641987"/>
              <a:gd name="connsiteY7" fmla="*/ 570271 h 658761"/>
              <a:gd name="connsiteX8" fmla="*/ 825909 w 1641987"/>
              <a:gd name="connsiteY8" fmla="*/ 648929 h 658761"/>
              <a:gd name="connsiteX9" fmla="*/ 766916 w 1641987"/>
              <a:gd name="connsiteY9" fmla="*/ 658761 h 658761"/>
              <a:gd name="connsiteX10" fmla="*/ 668593 w 1641987"/>
              <a:gd name="connsiteY10" fmla="*/ 393290 h 658761"/>
              <a:gd name="connsiteX11" fmla="*/ 226142 w 1641987"/>
              <a:gd name="connsiteY11" fmla="*/ 304800 h 658761"/>
              <a:gd name="connsiteX12" fmla="*/ 98322 w 1641987"/>
              <a:gd name="connsiteY12" fmla="*/ 265471 h 65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1987" h="658761">
                <a:moveTo>
                  <a:pt x="98322" y="265471"/>
                </a:moveTo>
                <a:lnTo>
                  <a:pt x="0" y="68826"/>
                </a:lnTo>
                <a:lnTo>
                  <a:pt x="88490" y="0"/>
                </a:lnTo>
                <a:lnTo>
                  <a:pt x="1376516" y="19664"/>
                </a:lnTo>
                <a:lnTo>
                  <a:pt x="1641987" y="216309"/>
                </a:lnTo>
                <a:lnTo>
                  <a:pt x="1337187" y="304800"/>
                </a:lnTo>
                <a:lnTo>
                  <a:pt x="1101213" y="462116"/>
                </a:lnTo>
                <a:lnTo>
                  <a:pt x="884903" y="570271"/>
                </a:lnTo>
                <a:lnTo>
                  <a:pt x="825909" y="648929"/>
                </a:lnTo>
                <a:lnTo>
                  <a:pt x="766916" y="658761"/>
                </a:lnTo>
                <a:lnTo>
                  <a:pt x="668593" y="393290"/>
                </a:lnTo>
                <a:lnTo>
                  <a:pt x="226142" y="304800"/>
                </a:lnTo>
                <a:lnTo>
                  <a:pt x="98322" y="265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5050304" y="6369852"/>
            <a:ext cx="27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www.easybiologyclass.com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C53C4136-BD8C-4CF2-8A60-6500A3FAA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41" y="918379"/>
            <a:ext cx="6483996" cy="5244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3830" y="5063613"/>
            <a:ext cx="197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in 15x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132439" y="3952568"/>
            <a:ext cx="1641987" cy="658761"/>
          </a:xfrm>
          <a:custGeom>
            <a:avLst/>
            <a:gdLst>
              <a:gd name="connsiteX0" fmla="*/ 98322 w 1641987"/>
              <a:gd name="connsiteY0" fmla="*/ 265471 h 658761"/>
              <a:gd name="connsiteX1" fmla="*/ 0 w 1641987"/>
              <a:gd name="connsiteY1" fmla="*/ 68826 h 658761"/>
              <a:gd name="connsiteX2" fmla="*/ 88490 w 1641987"/>
              <a:gd name="connsiteY2" fmla="*/ 0 h 658761"/>
              <a:gd name="connsiteX3" fmla="*/ 1376516 w 1641987"/>
              <a:gd name="connsiteY3" fmla="*/ 19664 h 658761"/>
              <a:gd name="connsiteX4" fmla="*/ 1641987 w 1641987"/>
              <a:gd name="connsiteY4" fmla="*/ 216309 h 658761"/>
              <a:gd name="connsiteX5" fmla="*/ 1337187 w 1641987"/>
              <a:gd name="connsiteY5" fmla="*/ 304800 h 658761"/>
              <a:gd name="connsiteX6" fmla="*/ 1101213 w 1641987"/>
              <a:gd name="connsiteY6" fmla="*/ 462116 h 658761"/>
              <a:gd name="connsiteX7" fmla="*/ 884903 w 1641987"/>
              <a:gd name="connsiteY7" fmla="*/ 570271 h 658761"/>
              <a:gd name="connsiteX8" fmla="*/ 825909 w 1641987"/>
              <a:gd name="connsiteY8" fmla="*/ 648929 h 658761"/>
              <a:gd name="connsiteX9" fmla="*/ 766916 w 1641987"/>
              <a:gd name="connsiteY9" fmla="*/ 658761 h 658761"/>
              <a:gd name="connsiteX10" fmla="*/ 668593 w 1641987"/>
              <a:gd name="connsiteY10" fmla="*/ 393290 h 658761"/>
              <a:gd name="connsiteX11" fmla="*/ 226142 w 1641987"/>
              <a:gd name="connsiteY11" fmla="*/ 304800 h 658761"/>
              <a:gd name="connsiteX12" fmla="*/ 98322 w 1641987"/>
              <a:gd name="connsiteY12" fmla="*/ 265471 h 65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1987" h="658761">
                <a:moveTo>
                  <a:pt x="98322" y="265471"/>
                </a:moveTo>
                <a:lnTo>
                  <a:pt x="0" y="68826"/>
                </a:lnTo>
                <a:lnTo>
                  <a:pt x="88490" y="0"/>
                </a:lnTo>
                <a:lnTo>
                  <a:pt x="1376516" y="19664"/>
                </a:lnTo>
                <a:lnTo>
                  <a:pt x="1641987" y="216309"/>
                </a:lnTo>
                <a:lnTo>
                  <a:pt x="1337187" y="304800"/>
                </a:lnTo>
                <a:lnTo>
                  <a:pt x="1101213" y="462116"/>
                </a:lnTo>
                <a:lnTo>
                  <a:pt x="884903" y="570271"/>
                </a:lnTo>
                <a:lnTo>
                  <a:pt x="825909" y="648929"/>
                </a:lnTo>
                <a:lnTo>
                  <a:pt x="766916" y="658761"/>
                </a:lnTo>
                <a:lnTo>
                  <a:pt x="668593" y="393290"/>
                </a:lnTo>
                <a:lnTo>
                  <a:pt x="226142" y="304800"/>
                </a:lnTo>
                <a:lnTo>
                  <a:pt x="98322" y="265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381131" y="3382297"/>
            <a:ext cx="462116" cy="698091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6DB8E4-1A66-47B3-BA29-F1BD764308F5}"/>
              </a:ext>
            </a:extLst>
          </p:cNvPr>
          <p:cNvSpPr txBox="1"/>
          <p:nvPr/>
        </p:nvSpPr>
        <p:spPr>
          <a:xfrm flipH="1">
            <a:off x="1056926" y="1198545"/>
            <a:ext cx="7017928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Gene Therapy Restores Immunity in Infants With Rare Immunodeficiency Disease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12FC07-33D1-4F65-98D2-32E089838DAE}"/>
              </a:ext>
            </a:extLst>
          </p:cNvPr>
          <p:cNvSpPr txBox="1"/>
          <p:nvPr/>
        </p:nvSpPr>
        <p:spPr>
          <a:xfrm flipH="1">
            <a:off x="2137790" y="2546698"/>
            <a:ext cx="4881986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Gene Therapy Offers Hope for Reversing Congenital Deafness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4BA1C8-70D6-4C46-8F66-5F8ED4AF8AAE}"/>
              </a:ext>
            </a:extLst>
          </p:cNvPr>
          <p:cNvSpPr txBox="1"/>
          <p:nvPr/>
        </p:nvSpPr>
        <p:spPr>
          <a:xfrm flipH="1">
            <a:off x="1012870" y="3894851"/>
            <a:ext cx="7146386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cs typeface="Aldhabi" panose="01000000000000000000" pitchFamily="2" charset="-78"/>
              </a:rPr>
              <a:t>Next-generation Gene Therapy Cassettes for Muscular Dystrophy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042717-00AA-43C5-B766-5D74433EE048}"/>
              </a:ext>
            </a:extLst>
          </p:cNvPr>
          <p:cNvSpPr txBox="1"/>
          <p:nvPr/>
        </p:nvSpPr>
        <p:spPr>
          <a:xfrm>
            <a:off x="590842" y="42201"/>
            <a:ext cx="800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Therepeutic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Genetic Modification</a:t>
            </a:r>
          </a:p>
        </p:txBody>
      </p:sp>
    </p:spTree>
    <p:extLst>
      <p:ext uri="{BB962C8B-B14F-4D97-AF65-F5344CB8AC3E}">
        <p14:creationId xmlns:p14="http://schemas.microsoft.com/office/powerpoint/2010/main" val="24253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51" y="1091418"/>
            <a:ext cx="5988440" cy="450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1617786" y="6369852"/>
            <a:ext cx="693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http://missinglink.ucsf.edu/lm/genes_and_genomes/acetylation.html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9C2DC34-64B5-4C26-80F1-0B79E0CFF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7" b="11761"/>
          <a:stretch/>
        </p:blipFill>
        <p:spPr>
          <a:xfrm>
            <a:off x="338651" y="4332853"/>
            <a:ext cx="5962650" cy="126257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B654792-6C8D-40A0-AC2A-1090A8F04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52495"/>
          <a:stretch/>
        </p:blipFill>
        <p:spPr>
          <a:xfrm>
            <a:off x="364441" y="1091418"/>
            <a:ext cx="5962650" cy="1662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05425" y="44086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1665" y="466533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98695" y="44238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11479" y="45277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47195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02480" y="502728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98745" y="518304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67275" y="52849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33850" y="443719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0090" y="469391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27120" y="445243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39904" y="455630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00425" y="47481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30905" y="505586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27170" y="521162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5700" y="531349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62275" y="441814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68515" y="467486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55545" y="44333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68329" y="453725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28850" y="472911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59330" y="503681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55595" y="519257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24125" y="529444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71650" y="44086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77890" y="466533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64920" y="44238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77704" y="45277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38225" y="47195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8705" y="502728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64970" y="518304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33500" y="52849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67948" y="3101354"/>
            <a:ext cx="149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Histone </a:t>
            </a:r>
            <a:br>
              <a:rPr lang="en-US" sz="2400">
                <a:solidFill>
                  <a:srgbClr val="00B050"/>
                </a:solidFill>
              </a:rPr>
            </a:br>
            <a:r>
              <a:rPr lang="en-US" sz="2400">
                <a:solidFill>
                  <a:srgbClr val="00B050"/>
                </a:solidFill>
              </a:rPr>
              <a:t>Acetylase</a:t>
            </a:r>
          </a:p>
        </p:txBody>
      </p:sp>
      <p:grpSp>
        <p:nvGrpSpPr>
          <p:cNvPr id="42" name="Group 41"/>
          <p:cNvGrpSpPr/>
          <p:nvPr/>
        </p:nvGrpSpPr>
        <p:grpSpPr>
          <a:xfrm flipH="1">
            <a:off x="5024570" y="2732948"/>
            <a:ext cx="558675" cy="548640"/>
            <a:chOff x="4047258" y="5191125"/>
            <a:chExt cx="558675" cy="548640"/>
          </a:xfrm>
        </p:grpSpPr>
        <p:sp>
          <p:nvSpPr>
            <p:cNvPr id="43" name="Freeform 42"/>
            <p:cNvSpPr/>
            <p:nvPr/>
          </p:nvSpPr>
          <p:spPr>
            <a:xfrm>
              <a:off x="4047258" y="5191125"/>
              <a:ext cx="558675" cy="548640"/>
            </a:xfrm>
            <a:custGeom>
              <a:avLst/>
              <a:gdLst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79" fmla="*/ 686668 w 1639168"/>
                <a:gd name="connsiteY79" fmla="*/ 28575 h 1771650"/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77" fmla="*/ 753343 w 1639168"/>
                <a:gd name="connsiteY77" fmla="*/ 28747 h 1771822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0" fmla="*/ 810493 w 1639168"/>
                <a:gd name="connsiteY0" fmla="*/ 142875 h 1752600"/>
                <a:gd name="connsiteX1" fmla="*/ 762868 w 1639168"/>
                <a:gd name="connsiteY1" fmla="*/ 152400 h 1752600"/>
                <a:gd name="connsiteX2" fmla="*/ 667618 w 1639168"/>
                <a:gd name="connsiteY2" fmla="*/ 190500 h 1752600"/>
                <a:gd name="connsiteX3" fmla="*/ 639043 w 1639168"/>
                <a:gd name="connsiteY3" fmla="*/ 209550 h 1752600"/>
                <a:gd name="connsiteX4" fmla="*/ 619993 w 1639168"/>
                <a:gd name="connsiteY4" fmla="*/ 238125 h 1752600"/>
                <a:gd name="connsiteX5" fmla="*/ 591418 w 1639168"/>
                <a:gd name="connsiteY5" fmla="*/ 247650 h 1752600"/>
                <a:gd name="connsiteX6" fmla="*/ 562843 w 1639168"/>
                <a:gd name="connsiteY6" fmla="*/ 266700 h 1752600"/>
                <a:gd name="connsiteX7" fmla="*/ 505693 w 1639168"/>
                <a:gd name="connsiteY7" fmla="*/ 314325 h 1752600"/>
                <a:gd name="connsiteX8" fmla="*/ 486643 w 1639168"/>
                <a:gd name="connsiteY8" fmla="*/ 342900 h 1752600"/>
                <a:gd name="connsiteX9" fmla="*/ 429493 w 1639168"/>
                <a:gd name="connsiteY9" fmla="*/ 381000 h 1752600"/>
                <a:gd name="connsiteX10" fmla="*/ 410443 w 1639168"/>
                <a:gd name="connsiteY10" fmla="*/ 409575 h 1752600"/>
                <a:gd name="connsiteX11" fmla="*/ 381868 w 1639168"/>
                <a:gd name="connsiteY11" fmla="*/ 428625 h 1752600"/>
                <a:gd name="connsiteX12" fmla="*/ 372343 w 1639168"/>
                <a:gd name="connsiteY12" fmla="*/ 457200 h 1752600"/>
                <a:gd name="connsiteX13" fmla="*/ 334243 w 1639168"/>
                <a:gd name="connsiteY13" fmla="*/ 485775 h 1752600"/>
                <a:gd name="connsiteX14" fmla="*/ 286618 w 1639168"/>
                <a:gd name="connsiteY14" fmla="*/ 561975 h 1752600"/>
                <a:gd name="connsiteX15" fmla="*/ 267568 w 1639168"/>
                <a:gd name="connsiteY15" fmla="*/ 657225 h 1752600"/>
                <a:gd name="connsiteX16" fmla="*/ 258043 w 1639168"/>
                <a:gd name="connsiteY16" fmla="*/ 742950 h 1752600"/>
                <a:gd name="connsiteX17" fmla="*/ 238993 w 1639168"/>
                <a:gd name="connsiteY17" fmla="*/ 771525 h 1752600"/>
                <a:gd name="connsiteX18" fmla="*/ 181843 w 1639168"/>
                <a:gd name="connsiteY18" fmla="*/ 828675 h 1752600"/>
                <a:gd name="connsiteX19" fmla="*/ 143743 w 1639168"/>
                <a:gd name="connsiteY19" fmla="*/ 876300 h 1752600"/>
                <a:gd name="connsiteX20" fmla="*/ 105643 w 1639168"/>
                <a:gd name="connsiteY20" fmla="*/ 914400 h 1752600"/>
                <a:gd name="connsiteX21" fmla="*/ 77068 w 1639168"/>
                <a:gd name="connsiteY21" fmla="*/ 942975 h 1752600"/>
                <a:gd name="connsiteX22" fmla="*/ 29443 w 1639168"/>
                <a:gd name="connsiteY22" fmla="*/ 1000125 h 1752600"/>
                <a:gd name="connsiteX23" fmla="*/ 19918 w 1639168"/>
                <a:gd name="connsiteY23" fmla="*/ 1038225 h 1752600"/>
                <a:gd name="connsiteX24" fmla="*/ 868 w 1639168"/>
                <a:gd name="connsiteY24" fmla="*/ 1066800 h 1752600"/>
                <a:gd name="connsiteX25" fmla="*/ 19918 w 1639168"/>
                <a:gd name="connsiteY25" fmla="*/ 1228725 h 1752600"/>
                <a:gd name="connsiteX26" fmla="*/ 29443 w 1639168"/>
                <a:gd name="connsiteY26" fmla="*/ 1257300 h 1752600"/>
                <a:gd name="connsiteX27" fmla="*/ 48493 w 1639168"/>
                <a:gd name="connsiteY27" fmla="*/ 1285875 h 1752600"/>
                <a:gd name="connsiteX28" fmla="*/ 67543 w 1639168"/>
                <a:gd name="connsiteY28" fmla="*/ 1323975 h 1752600"/>
                <a:gd name="connsiteX29" fmla="*/ 86593 w 1639168"/>
                <a:gd name="connsiteY29" fmla="*/ 1352550 h 1752600"/>
                <a:gd name="connsiteX30" fmla="*/ 96118 w 1639168"/>
                <a:gd name="connsiteY30" fmla="*/ 1381125 h 1752600"/>
                <a:gd name="connsiteX31" fmla="*/ 162793 w 1639168"/>
                <a:gd name="connsiteY31" fmla="*/ 1457325 h 1752600"/>
                <a:gd name="connsiteX32" fmla="*/ 210418 w 1639168"/>
                <a:gd name="connsiteY32" fmla="*/ 1543050 h 1752600"/>
                <a:gd name="connsiteX33" fmla="*/ 229468 w 1639168"/>
                <a:gd name="connsiteY33" fmla="*/ 1571625 h 1752600"/>
                <a:gd name="connsiteX34" fmla="*/ 238993 w 1639168"/>
                <a:gd name="connsiteY34" fmla="*/ 1600200 h 1752600"/>
                <a:gd name="connsiteX35" fmla="*/ 248518 w 1639168"/>
                <a:gd name="connsiteY35" fmla="*/ 1638300 h 1752600"/>
                <a:gd name="connsiteX36" fmla="*/ 334243 w 1639168"/>
                <a:gd name="connsiteY36" fmla="*/ 1685925 h 1752600"/>
                <a:gd name="connsiteX37" fmla="*/ 839068 w 1639168"/>
                <a:gd name="connsiteY37" fmla="*/ 1685925 h 1752600"/>
                <a:gd name="connsiteX38" fmla="*/ 915268 w 1639168"/>
                <a:gd name="connsiteY38" fmla="*/ 1704975 h 1752600"/>
                <a:gd name="connsiteX39" fmla="*/ 1029568 w 1639168"/>
                <a:gd name="connsiteY39" fmla="*/ 1733550 h 1752600"/>
                <a:gd name="connsiteX40" fmla="*/ 1086718 w 1639168"/>
                <a:gd name="connsiteY40" fmla="*/ 1752600 h 1752600"/>
                <a:gd name="connsiteX41" fmla="*/ 1162918 w 1639168"/>
                <a:gd name="connsiteY41" fmla="*/ 1743075 h 1752600"/>
                <a:gd name="connsiteX42" fmla="*/ 1191493 w 1639168"/>
                <a:gd name="connsiteY42" fmla="*/ 1714500 h 1752600"/>
                <a:gd name="connsiteX43" fmla="*/ 1220068 w 1639168"/>
                <a:gd name="connsiteY43" fmla="*/ 1676400 h 1752600"/>
                <a:gd name="connsiteX44" fmla="*/ 1239118 w 1639168"/>
                <a:gd name="connsiteY44" fmla="*/ 1647825 h 1752600"/>
                <a:gd name="connsiteX45" fmla="*/ 1267693 w 1639168"/>
                <a:gd name="connsiteY45" fmla="*/ 1628775 h 1752600"/>
                <a:gd name="connsiteX46" fmla="*/ 1296268 w 1639168"/>
                <a:gd name="connsiteY46" fmla="*/ 1571625 h 1752600"/>
                <a:gd name="connsiteX47" fmla="*/ 1334368 w 1639168"/>
                <a:gd name="connsiteY47" fmla="*/ 1562100 h 1752600"/>
                <a:gd name="connsiteX48" fmla="*/ 1362943 w 1639168"/>
                <a:gd name="connsiteY48" fmla="*/ 1524000 h 1752600"/>
                <a:gd name="connsiteX49" fmla="*/ 1410568 w 1639168"/>
                <a:gd name="connsiteY49" fmla="*/ 1514475 h 1752600"/>
                <a:gd name="connsiteX50" fmla="*/ 1448668 w 1639168"/>
                <a:gd name="connsiteY50" fmla="*/ 1495425 h 1752600"/>
                <a:gd name="connsiteX51" fmla="*/ 1486768 w 1639168"/>
                <a:gd name="connsiteY51" fmla="*/ 1485900 h 1752600"/>
                <a:gd name="connsiteX52" fmla="*/ 1591543 w 1639168"/>
                <a:gd name="connsiteY52" fmla="*/ 1428750 h 1752600"/>
                <a:gd name="connsiteX53" fmla="*/ 1620118 w 1639168"/>
                <a:gd name="connsiteY53" fmla="*/ 1409700 h 1752600"/>
                <a:gd name="connsiteX54" fmla="*/ 1639168 w 1639168"/>
                <a:gd name="connsiteY54" fmla="*/ 1371600 h 1752600"/>
                <a:gd name="connsiteX55" fmla="*/ 1620118 w 1639168"/>
                <a:gd name="connsiteY55" fmla="*/ 1228725 h 1752600"/>
                <a:gd name="connsiteX56" fmla="*/ 1591543 w 1639168"/>
                <a:gd name="connsiteY56" fmla="*/ 1171575 h 1752600"/>
                <a:gd name="connsiteX57" fmla="*/ 1572493 w 1639168"/>
                <a:gd name="connsiteY57" fmla="*/ 1123950 h 1752600"/>
                <a:gd name="connsiteX58" fmla="*/ 1553443 w 1639168"/>
                <a:gd name="connsiteY58" fmla="*/ 1047750 h 1752600"/>
                <a:gd name="connsiteX59" fmla="*/ 1524868 w 1639168"/>
                <a:gd name="connsiteY59" fmla="*/ 1009650 h 1752600"/>
                <a:gd name="connsiteX60" fmla="*/ 1477243 w 1639168"/>
                <a:gd name="connsiteY60" fmla="*/ 895350 h 1752600"/>
                <a:gd name="connsiteX61" fmla="*/ 1448668 w 1639168"/>
                <a:gd name="connsiteY61" fmla="*/ 857250 h 1752600"/>
                <a:gd name="connsiteX62" fmla="*/ 1401043 w 1639168"/>
                <a:gd name="connsiteY62" fmla="*/ 790575 h 1752600"/>
                <a:gd name="connsiteX63" fmla="*/ 1372468 w 1639168"/>
                <a:gd name="connsiteY63" fmla="*/ 771525 h 1752600"/>
                <a:gd name="connsiteX64" fmla="*/ 1305793 w 1639168"/>
                <a:gd name="connsiteY64" fmla="*/ 704850 h 1752600"/>
                <a:gd name="connsiteX65" fmla="*/ 1305793 w 1639168"/>
                <a:gd name="connsiteY65" fmla="*/ 704850 h 1752600"/>
                <a:gd name="connsiteX66" fmla="*/ 1210543 w 1639168"/>
                <a:gd name="connsiteY66" fmla="*/ 590550 h 1752600"/>
                <a:gd name="connsiteX67" fmla="*/ 1153393 w 1639168"/>
                <a:gd name="connsiteY67" fmla="*/ 552450 h 1752600"/>
                <a:gd name="connsiteX68" fmla="*/ 1105768 w 1639168"/>
                <a:gd name="connsiteY68" fmla="*/ 504825 h 1752600"/>
                <a:gd name="connsiteX69" fmla="*/ 981943 w 1639168"/>
                <a:gd name="connsiteY69" fmla="*/ 400050 h 1752600"/>
                <a:gd name="connsiteX70" fmla="*/ 924793 w 1639168"/>
                <a:gd name="connsiteY70" fmla="*/ 314325 h 1752600"/>
                <a:gd name="connsiteX71" fmla="*/ 915268 w 1639168"/>
                <a:gd name="connsiteY71" fmla="*/ 285750 h 1752600"/>
                <a:gd name="connsiteX72" fmla="*/ 877168 w 1639168"/>
                <a:gd name="connsiteY72" fmla="*/ 228600 h 1752600"/>
                <a:gd name="connsiteX73" fmla="*/ 867643 w 1639168"/>
                <a:gd name="connsiteY73" fmla="*/ 200025 h 1752600"/>
                <a:gd name="connsiteX74" fmla="*/ 848593 w 1639168"/>
                <a:gd name="connsiteY74" fmla="*/ 114300 h 1752600"/>
                <a:gd name="connsiteX75" fmla="*/ 839068 w 1639168"/>
                <a:gd name="connsiteY75" fmla="*/ 0 h 17526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362943 w 1639168"/>
                <a:gd name="connsiteY48" fmla="*/ 140970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96293 w 1639168"/>
                <a:gd name="connsiteY50" fmla="*/ 14573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867643 w 1639168"/>
                <a:gd name="connsiteY73" fmla="*/ 57150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057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152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7241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72418 w 1639168"/>
                <a:gd name="connsiteY70" fmla="*/ 142875 h 1609725"/>
                <a:gd name="connsiteX71" fmla="*/ 981943 w 1639168"/>
                <a:gd name="connsiteY71" fmla="*/ 76200 h 1609725"/>
                <a:gd name="connsiteX72" fmla="*/ 943843 w 1639168"/>
                <a:gd name="connsiteY72" fmla="*/ 2857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9168" h="1609725">
                  <a:moveTo>
                    <a:pt x="810493" y="0"/>
                  </a:moveTo>
                  <a:cubicBezTo>
                    <a:pt x="794618" y="3175"/>
                    <a:pt x="778487" y="5265"/>
                    <a:pt x="762868" y="9525"/>
                  </a:cubicBezTo>
                  <a:cubicBezTo>
                    <a:pt x="725535" y="19707"/>
                    <a:pt x="700141" y="29041"/>
                    <a:pt x="667618" y="47625"/>
                  </a:cubicBezTo>
                  <a:cubicBezTo>
                    <a:pt x="657679" y="53305"/>
                    <a:pt x="648568" y="60325"/>
                    <a:pt x="639043" y="66675"/>
                  </a:cubicBezTo>
                  <a:cubicBezTo>
                    <a:pt x="632693" y="76200"/>
                    <a:pt x="628932" y="88099"/>
                    <a:pt x="619993" y="95250"/>
                  </a:cubicBezTo>
                  <a:cubicBezTo>
                    <a:pt x="612153" y="101522"/>
                    <a:pt x="600398" y="100285"/>
                    <a:pt x="591418" y="104775"/>
                  </a:cubicBezTo>
                  <a:cubicBezTo>
                    <a:pt x="581179" y="109895"/>
                    <a:pt x="571637" y="116496"/>
                    <a:pt x="562843" y="123825"/>
                  </a:cubicBezTo>
                  <a:cubicBezTo>
                    <a:pt x="489504" y="184941"/>
                    <a:pt x="576639" y="124152"/>
                    <a:pt x="505693" y="171450"/>
                  </a:cubicBezTo>
                  <a:cubicBezTo>
                    <a:pt x="499343" y="180975"/>
                    <a:pt x="495258" y="192487"/>
                    <a:pt x="486643" y="200025"/>
                  </a:cubicBezTo>
                  <a:cubicBezTo>
                    <a:pt x="469413" y="215102"/>
                    <a:pt x="429493" y="238125"/>
                    <a:pt x="429493" y="238125"/>
                  </a:cubicBezTo>
                  <a:cubicBezTo>
                    <a:pt x="423143" y="247650"/>
                    <a:pt x="418538" y="258605"/>
                    <a:pt x="410443" y="266700"/>
                  </a:cubicBezTo>
                  <a:cubicBezTo>
                    <a:pt x="402348" y="274795"/>
                    <a:pt x="389019" y="276811"/>
                    <a:pt x="381868" y="285750"/>
                  </a:cubicBezTo>
                  <a:cubicBezTo>
                    <a:pt x="375596" y="293590"/>
                    <a:pt x="378771" y="306612"/>
                    <a:pt x="372343" y="314325"/>
                  </a:cubicBezTo>
                  <a:cubicBezTo>
                    <a:pt x="362180" y="326521"/>
                    <a:pt x="345468" y="331675"/>
                    <a:pt x="334243" y="342900"/>
                  </a:cubicBezTo>
                  <a:cubicBezTo>
                    <a:pt x="316262" y="360881"/>
                    <a:pt x="295672" y="394956"/>
                    <a:pt x="286618" y="419100"/>
                  </a:cubicBezTo>
                  <a:cubicBezTo>
                    <a:pt x="278785" y="439988"/>
                    <a:pt x="269838" y="497322"/>
                    <a:pt x="267568" y="514350"/>
                  </a:cubicBezTo>
                  <a:cubicBezTo>
                    <a:pt x="263768" y="542849"/>
                    <a:pt x="265016" y="572183"/>
                    <a:pt x="258043" y="600075"/>
                  </a:cubicBezTo>
                  <a:cubicBezTo>
                    <a:pt x="255267" y="611181"/>
                    <a:pt x="245647" y="619335"/>
                    <a:pt x="238993" y="628650"/>
                  </a:cubicBezTo>
                  <a:cubicBezTo>
                    <a:pt x="206772" y="673760"/>
                    <a:pt x="221303" y="659493"/>
                    <a:pt x="181843" y="685800"/>
                  </a:cubicBezTo>
                  <a:cubicBezTo>
                    <a:pt x="158005" y="781151"/>
                    <a:pt x="193847" y="683321"/>
                    <a:pt x="143743" y="733425"/>
                  </a:cubicBezTo>
                  <a:cubicBezTo>
                    <a:pt x="92943" y="784225"/>
                    <a:pt x="181843" y="746125"/>
                    <a:pt x="105643" y="771525"/>
                  </a:cubicBezTo>
                  <a:cubicBezTo>
                    <a:pt x="96118" y="781050"/>
                    <a:pt x="85692" y="789752"/>
                    <a:pt x="77068" y="800100"/>
                  </a:cubicBezTo>
                  <a:cubicBezTo>
                    <a:pt x="10763" y="879666"/>
                    <a:pt x="112925" y="773768"/>
                    <a:pt x="29443" y="857250"/>
                  </a:cubicBezTo>
                  <a:cubicBezTo>
                    <a:pt x="26268" y="869950"/>
                    <a:pt x="25075" y="883318"/>
                    <a:pt x="19918" y="895350"/>
                  </a:cubicBezTo>
                  <a:cubicBezTo>
                    <a:pt x="15409" y="905872"/>
                    <a:pt x="1582" y="912500"/>
                    <a:pt x="868" y="923925"/>
                  </a:cubicBezTo>
                  <a:cubicBezTo>
                    <a:pt x="-2675" y="980615"/>
                    <a:pt x="4803" y="1032947"/>
                    <a:pt x="19918" y="1085850"/>
                  </a:cubicBezTo>
                  <a:cubicBezTo>
                    <a:pt x="22676" y="1095504"/>
                    <a:pt x="24953" y="1105445"/>
                    <a:pt x="29443" y="1114425"/>
                  </a:cubicBezTo>
                  <a:cubicBezTo>
                    <a:pt x="34563" y="1124664"/>
                    <a:pt x="42813" y="1133061"/>
                    <a:pt x="48493" y="1143000"/>
                  </a:cubicBezTo>
                  <a:cubicBezTo>
                    <a:pt x="55538" y="1155328"/>
                    <a:pt x="60498" y="1168772"/>
                    <a:pt x="67543" y="1181100"/>
                  </a:cubicBezTo>
                  <a:cubicBezTo>
                    <a:pt x="73223" y="1191039"/>
                    <a:pt x="81473" y="1199436"/>
                    <a:pt x="86593" y="1209675"/>
                  </a:cubicBezTo>
                  <a:cubicBezTo>
                    <a:pt x="91083" y="1218655"/>
                    <a:pt x="91242" y="1229473"/>
                    <a:pt x="96118" y="1238250"/>
                  </a:cubicBezTo>
                  <a:cubicBezTo>
                    <a:pt x="128802" y="1297081"/>
                    <a:pt x="121051" y="1286622"/>
                    <a:pt x="162793" y="1314450"/>
                  </a:cubicBezTo>
                  <a:cubicBezTo>
                    <a:pt x="179558" y="1364745"/>
                    <a:pt x="166749" y="1334671"/>
                    <a:pt x="210418" y="1400175"/>
                  </a:cubicBezTo>
                  <a:cubicBezTo>
                    <a:pt x="216768" y="1409700"/>
                    <a:pt x="225848" y="1417890"/>
                    <a:pt x="229468" y="1428750"/>
                  </a:cubicBezTo>
                  <a:cubicBezTo>
                    <a:pt x="232643" y="1438275"/>
                    <a:pt x="236235" y="1447671"/>
                    <a:pt x="238993" y="1457325"/>
                  </a:cubicBezTo>
                  <a:cubicBezTo>
                    <a:pt x="242589" y="1469912"/>
                    <a:pt x="239898" y="1485573"/>
                    <a:pt x="248518" y="1495425"/>
                  </a:cubicBezTo>
                  <a:cubicBezTo>
                    <a:pt x="275490" y="1526250"/>
                    <a:pt x="300845" y="1531917"/>
                    <a:pt x="334243" y="1543050"/>
                  </a:cubicBezTo>
                  <a:cubicBezTo>
                    <a:pt x="579571" y="1530784"/>
                    <a:pt x="543403" y="1527489"/>
                    <a:pt x="839068" y="1543050"/>
                  </a:cubicBezTo>
                  <a:cubicBezTo>
                    <a:pt x="893012" y="1545889"/>
                    <a:pt x="873522" y="1552823"/>
                    <a:pt x="915268" y="1562100"/>
                  </a:cubicBezTo>
                  <a:cubicBezTo>
                    <a:pt x="1030704" y="1587752"/>
                    <a:pt x="914088" y="1552182"/>
                    <a:pt x="1029568" y="1590675"/>
                  </a:cubicBezTo>
                  <a:lnTo>
                    <a:pt x="1086718" y="1609725"/>
                  </a:lnTo>
                  <a:cubicBezTo>
                    <a:pt x="1112118" y="1606550"/>
                    <a:pt x="1138861" y="1608948"/>
                    <a:pt x="1162918" y="1600200"/>
                  </a:cubicBezTo>
                  <a:cubicBezTo>
                    <a:pt x="1175577" y="1595597"/>
                    <a:pt x="1182727" y="1581852"/>
                    <a:pt x="1191493" y="1571625"/>
                  </a:cubicBezTo>
                  <a:cubicBezTo>
                    <a:pt x="1201824" y="1559572"/>
                    <a:pt x="1210841" y="1546443"/>
                    <a:pt x="1220068" y="1533525"/>
                  </a:cubicBezTo>
                  <a:cubicBezTo>
                    <a:pt x="1226722" y="1524210"/>
                    <a:pt x="1231023" y="1513045"/>
                    <a:pt x="1239118" y="1504950"/>
                  </a:cubicBezTo>
                  <a:cubicBezTo>
                    <a:pt x="1247213" y="1496855"/>
                    <a:pt x="1258168" y="1492250"/>
                    <a:pt x="1267693" y="1485900"/>
                  </a:cubicBezTo>
                  <a:cubicBezTo>
                    <a:pt x="1273126" y="1469600"/>
                    <a:pt x="1280393" y="1433512"/>
                    <a:pt x="1296268" y="1428750"/>
                  </a:cubicBezTo>
                  <a:cubicBezTo>
                    <a:pt x="1312143" y="1423988"/>
                    <a:pt x="1350243" y="1460500"/>
                    <a:pt x="1362943" y="1457325"/>
                  </a:cubicBezTo>
                  <a:cubicBezTo>
                    <a:pt x="1372468" y="1444625"/>
                    <a:pt x="1461368" y="1438275"/>
                    <a:pt x="1477243" y="1438275"/>
                  </a:cubicBezTo>
                  <a:cubicBezTo>
                    <a:pt x="1493118" y="1438275"/>
                    <a:pt x="1455018" y="1458912"/>
                    <a:pt x="1458193" y="1457325"/>
                  </a:cubicBezTo>
                  <a:cubicBezTo>
                    <a:pt x="1461368" y="1455738"/>
                    <a:pt x="1485181" y="1443038"/>
                    <a:pt x="1496293" y="1428750"/>
                  </a:cubicBezTo>
                  <a:cubicBezTo>
                    <a:pt x="1507406" y="1414463"/>
                    <a:pt x="1512168" y="1374775"/>
                    <a:pt x="1524868" y="1371600"/>
                  </a:cubicBezTo>
                  <a:cubicBezTo>
                    <a:pt x="1590138" y="1328086"/>
                    <a:pt x="1575668" y="1303337"/>
                    <a:pt x="1591543" y="1285875"/>
                  </a:cubicBezTo>
                  <a:cubicBezTo>
                    <a:pt x="1607418" y="1268413"/>
                    <a:pt x="1610593" y="1273175"/>
                    <a:pt x="1620118" y="1266825"/>
                  </a:cubicBezTo>
                  <a:cubicBezTo>
                    <a:pt x="1626468" y="1254125"/>
                    <a:pt x="1639168" y="1242924"/>
                    <a:pt x="1639168" y="1228725"/>
                  </a:cubicBezTo>
                  <a:cubicBezTo>
                    <a:pt x="1639168" y="1180679"/>
                    <a:pt x="1631247" y="1132590"/>
                    <a:pt x="1620118" y="1085850"/>
                  </a:cubicBezTo>
                  <a:cubicBezTo>
                    <a:pt x="1615185" y="1065131"/>
                    <a:pt x="1600356" y="1048089"/>
                    <a:pt x="1591543" y="1028700"/>
                  </a:cubicBezTo>
                  <a:cubicBezTo>
                    <a:pt x="1584468" y="1013135"/>
                    <a:pt x="1577406" y="997452"/>
                    <a:pt x="1572493" y="981075"/>
                  </a:cubicBezTo>
                  <a:cubicBezTo>
                    <a:pt x="1567542" y="964573"/>
                    <a:pt x="1564030" y="923401"/>
                    <a:pt x="1553443" y="904875"/>
                  </a:cubicBezTo>
                  <a:cubicBezTo>
                    <a:pt x="1545567" y="891092"/>
                    <a:pt x="1531968" y="880974"/>
                    <a:pt x="1524868" y="866775"/>
                  </a:cubicBezTo>
                  <a:cubicBezTo>
                    <a:pt x="1506409" y="829858"/>
                    <a:pt x="1502008" y="785495"/>
                    <a:pt x="1477243" y="752475"/>
                  </a:cubicBezTo>
                  <a:cubicBezTo>
                    <a:pt x="1467718" y="739775"/>
                    <a:pt x="1457895" y="727293"/>
                    <a:pt x="1448668" y="714375"/>
                  </a:cubicBezTo>
                  <a:cubicBezTo>
                    <a:pt x="1435147" y="695446"/>
                    <a:pt x="1416608" y="663265"/>
                    <a:pt x="1401043" y="647700"/>
                  </a:cubicBezTo>
                  <a:cubicBezTo>
                    <a:pt x="1392948" y="639605"/>
                    <a:pt x="1380977" y="636308"/>
                    <a:pt x="1372468" y="628650"/>
                  </a:cubicBezTo>
                  <a:cubicBezTo>
                    <a:pt x="1349106" y="607624"/>
                    <a:pt x="1328018" y="584200"/>
                    <a:pt x="1305793" y="561975"/>
                  </a:cubicBezTo>
                  <a:lnTo>
                    <a:pt x="1305793" y="561975"/>
                  </a:lnTo>
                  <a:cubicBezTo>
                    <a:pt x="1278006" y="524926"/>
                    <a:pt x="1248387" y="477950"/>
                    <a:pt x="1210543" y="447675"/>
                  </a:cubicBezTo>
                  <a:cubicBezTo>
                    <a:pt x="1192665" y="433372"/>
                    <a:pt x="1169582" y="425764"/>
                    <a:pt x="1153393" y="409575"/>
                  </a:cubicBezTo>
                  <a:cubicBezTo>
                    <a:pt x="1137518" y="393700"/>
                    <a:pt x="1122548" y="376865"/>
                    <a:pt x="1105768" y="361950"/>
                  </a:cubicBezTo>
                  <a:cubicBezTo>
                    <a:pt x="1065357" y="326029"/>
                    <a:pt x="1004168" y="293687"/>
                    <a:pt x="981943" y="257175"/>
                  </a:cubicBezTo>
                  <a:cubicBezTo>
                    <a:pt x="959718" y="220663"/>
                    <a:pt x="972418" y="173037"/>
                    <a:pt x="972418" y="142875"/>
                  </a:cubicBezTo>
                  <a:cubicBezTo>
                    <a:pt x="972418" y="112713"/>
                    <a:pt x="986705" y="95250"/>
                    <a:pt x="981943" y="76200"/>
                  </a:cubicBezTo>
                  <a:cubicBezTo>
                    <a:pt x="977181" y="57150"/>
                    <a:pt x="946021" y="38376"/>
                    <a:pt x="943843" y="28575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76071" y="5376169"/>
              <a:ext cx="51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SIR2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3715478" y="3272063"/>
            <a:ext cx="318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2FC9FF"/>
                </a:solidFill>
              </a:rPr>
              <a:t>Histone </a:t>
            </a:r>
            <a:br>
              <a:rPr lang="en-US" sz="2400">
                <a:solidFill>
                  <a:srgbClr val="2FC9FF"/>
                </a:solidFill>
              </a:rPr>
            </a:br>
            <a:r>
              <a:rPr lang="en-US" sz="2400">
                <a:solidFill>
                  <a:srgbClr val="2FC9FF"/>
                </a:solidFill>
              </a:rPr>
              <a:t>Deacetylase</a:t>
            </a:r>
          </a:p>
        </p:txBody>
      </p:sp>
      <p:sp>
        <p:nvSpPr>
          <p:cNvPr id="49" name="Oval 48"/>
          <p:cNvSpPr/>
          <p:nvPr/>
        </p:nvSpPr>
        <p:spPr>
          <a:xfrm rot="16200000" flipH="1">
            <a:off x="1943116" y="250360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96971" y="2522654"/>
            <a:ext cx="533400" cy="1828800"/>
            <a:chOff x="1858846" y="2103554"/>
            <a:chExt cx="533400" cy="2552700"/>
          </a:xfrm>
        </p:grpSpPr>
        <p:sp>
          <p:nvSpPr>
            <p:cNvPr id="45" name="Freeform 44"/>
            <p:cNvSpPr/>
            <p:nvPr/>
          </p:nvSpPr>
          <p:spPr>
            <a:xfrm rot="16200000" flipH="1">
              <a:off x="887280" y="3151287"/>
              <a:ext cx="2552700" cy="457233"/>
            </a:xfrm>
            <a:custGeom>
              <a:avLst/>
              <a:gdLst>
                <a:gd name="connsiteX0" fmla="*/ 0 w 2552700"/>
                <a:gd name="connsiteY0" fmla="*/ 438183 h 457233"/>
                <a:gd name="connsiteX1" fmla="*/ 1362075 w 2552700"/>
                <a:gd name="connsiteY1" fmla="*/ 33 h 457233"/>
                <a:gd name="connsiteX2" fmla="*/ 2552700 w 2552700"/>
                <a:gd name="connsiteY2" fmla="*/ 457233 h 457233"/>
                <a:gd name="connsiteX3" fmla="*/ 2552700 w 2552700"/>
                <a:gd name="connsiteY3" fmla="*/ 457233 h 45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700" h="457233">
                  <a:moveTo>
                    <a:pt x="0" y="438183"/>
                  </a:moveTo>
                  <a:cubicBezTo>
                    <a:pt x="468312" y="217520"/>
                    <a:pt x="936625" y="-3142"/>
                    <a:pt x="1362075" y="33"/>
                  </a:cubicBezTo>
                  <a:cubicBezTo>
                    <a:pt x="1787525" y="3208"/>
                    <a:pt x="2552700" y="457233"/>
                    <a:pt x="2552700" y="457233"/>
                  </a:cubicBezTo>
                  <a:lnTo>
                    <a:pt x="2552700" y="457233"/>
                  </a:lnTo>
                </a:path>
              </a:pathLst>
            </a:custGeom>
            <a:noFill/>
            <a:ln w="38100">
              <a:solidFill>
                <a:srgbClr val="66FF33"/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16200000" flipH="1">
              <a:off x="1542506" y="2581820"/>
              <a:ext cx="781050" cy="148370"/>
            </a:xfrm>
            <a:custGeom>
              <a:avLst/>
              <a:gdLst>
                <a:gd name="connsiteX0" fmla="*/ 0 w 733425"/>
                <a:gd name="connsiteY0" fmla="*/ 0 h 146600"/>
                <a:gd name="connsiteX1" fmla="*/ 161925 w 733425"/>
                <a:gd name="connsiteY1" fmla="*/ 133350 h 146600"/>
                <a:gd name="connsiteX2" fmla="*/ 333375 w 733425"/>
                <a:gd name="connsiteY2" fmla="*/ 142875 h 146600"/>
                <a:gd name="connsiteX3" fmla="*/ 504825 w 733425"/>
                <a:gd name="connsiteY3" fmla="*/ 142875 h 146600"/>
                <a:gd name="connsiteX4" fmla="*/ 600075 w 733425"/>
                <a:gd name="connsiteY4" fmla="*/ 142875 h 146600"/>
                <a:gd name="connsiteX5" fmla="*/ 733425 w 733425"/>
                <a:gd name="connsiteY5" fmla="*/ 133350 h 146600"/>
                <a:gd name="connsiteX0" fmla="*/ 0 w 733425"/>
                <a:gd name="connsiteY0" fmla="*/ 0 h 146402"/>
                <a:gd name="connsiteX1" fmla="*/ 190500 w 733425"/>
                <a:gd name="connsiteY1" fmla="*/ 95250 h 146402"/>
                <a:gd name="connsiteX2" fmla="*/ 333375 w 733425"/>
                <a:gd name="connsiteY2" fmla="*/ 142875 h 146402"/>
                <a:gd name="connsiteX3" fmla="*/ 504825 w 733425"/>
                <a:gd name="connsiteY3" fmla="*/ 142875 h 146402"/>
                <a:gd name="connsiteX4" fmla="*/ 600075 w 733425"/>
                <a:gd name="connsiteY4" fmla="*/ 142875 h 146402"/>
                <a:gd name="connsiteX5" fmla="*/ 733425 w 733425"/>
                <a:gd name="connsiteY5" fmla="*/ 133350 h 146402"/>
                <a:gd name="connsiteX0" fmla="*/ 0 w 771525"/>
                <a:gd name="connsiteY0" fmla="*/ 0 h 146402"/>
                <a:gd name="connsiteX1" fmla="*/ 190500 w 771525"/>
                <a:gd name="connsiteY1" fmla="*/ 95250 h 146402"/>
                <a:gd name="connsiteX2" fmla="*/ 333375 w 771525"/>
                <a:gd name="connsiteY2" fmla="*/ 142875 h 146402"/>
                <a:gd name="connsiteX3" fmla="*/ 504825 w 771525"/>
                <a:gd name="connsiteY3" fmla="*/ 142875 h 146402"/>
                <a:gd name="connsiteX4" fmla="*/ 600075 w 771525"/>
                <a:gd name="connsiteY4" fmla="*/ 142875 h 146402"/>
                <a:gd name="connsiteX5" fmla="*/ 771525 w 771525"/>
                <a:gd name="connsiteY5" fmla="*/ 123825 h 146402"/>
                <a:gd name="connsiteX0" fmla="*/ 0 w 781050"/>
                <a:gd name="connsiteY0" fmla="*/ 0 h 146402"/>
                <a:gd name="connsiteX1" fmla="*/ 190500 w 781050"/>
                <a:gd name="connsiteY1" fmla="*/ 95250 h 146402"/>
                <a:gd name="connsiteX2" fmla="*/ 333375 w 781050"/>
                <a:gd name="connsiteY2" fmla="*/ 142875 h 146402"/>
                <a:gd name="connsiteX3" fmla="*/ 504825 w 781050"/>
                <a:gd name="connsiteY3" fmla="*/ 142875 h 146402"/>
                <a:gd name="connsiteX4" fmla="*/ 600075 w 781050"/>
                <a:gd name="connsiteY4" fmla="*/ 142875 h 146402"/>
                <a:gd name="connsiteX5" fmla="*/ 781050 w 781050"/>
                <a:gd name="connsiteY5" fmla="*/ 142875 h 146402"/>
                <a:gd name="connsiteX0" fmla="*/ 0 w 781050"/>
                <a:gd name="connsiteY0" fmla="*/ 0 h 144638"/>
                <a:gd name="connsiteX1" fmla="*/ 171450 w 781050"/>
                <a:gd name="connsiteY1" fmla="*/ 123825 h 144638"/>
                <a:gd name="connsiteX2" fmla="*/ 333375 w 781050"/>
                <a:gd name="connsiteY2" fmla="*/ 142875 h 144638"/>
                <a:gd name="connsiteX3" fmla="*/ 504825 w 781050"/>
                <a:gd name="connsiteY3" fmla="*/ 142875 h 144638"/>
                <a:gd name="connsiteX4" fmla="*/ 600075 w 781050"/>
                <a:gd name="connsiteY4" fmla="*/ 142875 h 144638"/>
                <a:gd name="connsiteX5" fmla="*/ 781050 w 781050"/>
                <a:gd name="connsiteY5" fmla="*/ 142875 h 144638"/>
                <a:gd name="connsiteX0" fmla="*/ 0 w 781050"/>
                <a:gd name="connsiteY0" fmla="*/ 0 h 144638"/>
                <a:gd name="connsiteX1" fmla="*/ 171450 w 781050"/>
                <a:gd name="connsiteY1" fmla="*/ 123825 h 144638"/>
                <a:gd name="connsiteX2" fmla="*/ 333375 w 781050"/>
                <a:gd name="connsiteY2" fmla="*/ 142875 h 144638"/>
                <a:gd name="connsiteX3" fmla="*/ 504825 w 781050"/>
                <a:gd name="connsiteY3" fmla="*/ 142875 h 144638"/>
                <a:gd name="connsiteX4" fmla="*/ 600075 w 781050"/>
                <a:gd name="connsiteY4" fmla="*/ 142875 h 144638"/>
                <a:gd name="connsiteX5" fmla="*/ 781050 w 781050"/>
                <a:gd name="connsiteY5" fmla="*/ 142875 h 144638"/>
                <a:gd name="connsiteX0" fmla="*/ 0 w 781050"/>
                <a:gd name="connsiteY0" fmla="*/ 0 h 148370"/>
                <a:gd name="connsiteX1" fmla="*/ 171450 w 781050"/>
                <a:gd name="connsiteY1" fmla="*/ 123825 h 148370"/>
                <a:gd name="connsiteX2" fmla="*/ 333375 w 781050"/>
                <a:gd name="connsiteY2" fmla="*/ 142875 h 148370"/>
                <a:gd name="connsiteX3" fmla="*/ 504825 w 781050"/>
                <a:gd name="connsiteY3" fmla="*/ 142875 h 148370"/>
                <a:gd name="connsiteX4" fmla="*/ 600075 w 781050"/>
                <a:gd name="connsiteY4" fmla="*/ 142875 h 148370"/>
                <a:gd name="connsiteX5" fmla="*/ 781050 w 781050"/>
                <a:gd name="connsiteY5" fmla="*/ 142875 h 14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148370">
                  <a:moveTo>
                    <a:pt x="0" y="0"/>
                  </a:moveTo>
                  <a:cubicBezTo>
                    <a:pt x="53181" y="54769"/>
                    <a:pt x="58738" y="80963"/>
                    <a:pt x="171450" y="123825"/>
                  </a:cubicBezTo>
                  <a:cubicBezTo>
                    <a:pt x="284162" y="166687"/>
                    <a:pt x="277813" y="139700"/>
                    <a:pt x="333375" y="142875"/>
                  </a:cubicBezTo>
                  <a:cubicBezTo>
                    <a:pt x="388937" y="146050"/>
                    <a:pt x="504825" y="142875"/>
                    <a:pt x="504825" y="142875"/>
                  </a:cubicBezTo>
                  <a:lnTo>
                    <a:pt x="600075" y="142875"/>
                  </a:lnTo>
                  <a:cubicBezTo>
                    <a:pt x="646112" y="142875"/>
                    <a:pt x="733425" y="146843"/>
                    <a:pt x="781050" y="142875"/>
                  </a:cubicBezTo>
                </a:path>
              </a:pathLst>
            </a:custGeom>
            <a:noFill/>
            <a:ln w="381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16238" y="2455979"/>
            <a:ext cx="685833" cy="1828800"/>
            <a:chOff x="2887513" y="2113079"/>
            <a:chExt cx="685833" cy="2552700"/>
          </a:xfrm>
        </p:grpSpPr>
        <p:sp>
          <p:nvSpPr>
            <p:cNvPr id="46" name="Freeform 45"/>
            <p:cNvSpPr/>
            <p:nvPr/>
          </p:nvSpPr>
          <p:spPr>
            <a:xfrm rot="5400000" flipH="1">
              <a:off x="1839780" y="3160812"/>
              <a:ext cx="2552700" cy="457233"/>
            </a:xfrm>
            <a:custGeom>
              <a:avLst/>
              <a:gdLst>
                <a:gd name="connsiteX0" fmla="*/ 0 w 2552700"/>
                <a:gd name="connsiteY0" fmla="*/ 438183 h 457233"/>
                <a:gd name="connsiteX1" fmla="*/ 1362075 w 2552700"/>
                <a:gd name="connsiteY1" fmla="*/ 33 h 457233"/>
                <a:gd name="connsiteX2" fmla="*/ 2552700 w 2552700"/>
                <a:gd name="connsiteY2" fmla="*/ 457233 h 457233"/>
                <a:gd name="connsiteX3" fmla="*/ 2552700 w 2552700"/>
                <a:gd name="connsiteY3" fmla="*/ 457233 h 45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700" h="457233">
                  <a:moveTo>
                    <a:pt x="0" y="438183"/>
                  </a:moveTo>
                  <a:cubicBezTo>
                    <a:pt x="468312" y="217520"/>
                    <a:pt x="936625" y="-3142"/>
                    <a:pt x="1362075" y="33"/>
                  </a:cubicBezTo>
                  <a:cubicBezTo>
                    <a:pt x="1787525" y="3208"/>
                    <a:pt x="2552700" y="457233"/>
                    <a:pt x="2552700" y="457233"/>
                  </a:cubicBezTo>
                  <a:lnTo>
                    <a:pt x="2552700" y="457233"/>
                  </a:lnTo>
                </a:path>
              </a:pathLst>
            </a:custGeom>
            <a:noFill/>
            <a:ln w="38100">
              <a:solidFill>
                <a:srgbClr val="2FC9FF"/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 flipH="1">
              <a:off x="3039176" y="2559983"/>
              <a:ext cx="800100" cy="268241"/>
            </a:xfrm>
            <a:custGeom>
              <a:avLst/>
              <a:gdLst>
                <a:gd name="connsiteX0" fmla="*/ 800100 w 800100"/>
                <a:gd name="connsiteY0" fmla="*/ 11066 h 268241"/>
                <a:gd name="connsiteX1" fmla="*/ 647700 w 800100"/>
                <a:gd name="connsiteY1" fmla="*/ 1541 h 268241"/>
                <a:gd name="connsiteX2" fmla="*/ 209550 w 800100"/>
                <a:gd name="connsiteY2" fmla="*/ 39641 h 268241"/>
                <a:gd name="connsiteX3" fmla="*/ 0 w 800100"/>
                <a:gd name="connsiteY3" fmla="*/ 268241 h 26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268241">
                  <a:moveTo>
                    <a:pt x="800100" y="11066"/>
                  </a:moveTo>
                  <a:cubicBezTo>
                    <a:pt x="773112" y="3922"/>
                    <a:pt x="746125" y="-3221"/>
                    <a:pt x="647700" y="1541"/>
                  </a:cubicBezTo>
                  <a:cubicBezTo>
                    <a:pt x="549275" y="6303"/>
                    <a:pt x="317500" y="-4809"/>
                    <a:pt x="209550" y="39641"/>
                  </a:cubicBezTo>
                  <a:cubicBezTo>
                    <a:pt x="101600" y="84091"/>
                    <a:pt x="50800" y="176166"/>
                    <a:pt x="0" y="268241"/>
                  </a:cubicBezTo>
                </a:path>
              </a:pathLst>
            </a:custGeom>
            <a:noFill/>
            <a:ln w="38100">
              <a:solidFill>
                <a:srgbClr val="5DD5FF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 rot="16200000" flipH="1">
            <a:off x="4838717" y="25131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6100829" y="4706965"/>
            <a:ext cx="1216838" cy="487322"/>
          </a:xfrm>
          <a:prstGeom prst="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6119879" y="1611340"/>
            <a:ext cx="1216838" cy="4873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258050" y="1148938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Silenced gene expression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29475" y="4215988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gene expression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7901" y="2572183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ilenced </a:t>
            </a:r>
            <a:r>
              <a:rPr lang="en-US" sz="2400" b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nformation </a:t>
            </a:r>
            <a:r>
              <a:rPr lang="en-US" sz="2400" b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egulation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SIR</a:t>
            </a:r>
            <a:endParaRPr lang="en-US" sz="2400" b="1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87843" y="2545366"/>
            <a:ext cx="76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rial Black" panose="020B0A04020102020204" pitchFamily="34" charset="0"/>
              </a:rPr>
              <a:t>NAD</a:t>
            </a:r>
          </a:p>
        </p:txBody>
      </p:sp>
      <p:sp>
        <p:nvSpPr>
          <p:cNvPr id="63" name="Hexagon 62"/>
          <p:cNvSpPr/>
          <p:nvPr/>
        </p:nvSpPr>
        <p:spPr>
          <a:xfrm>
            <a:off x="5442699" y="2866977"/>
            <a:ext cx="171580" cy="16508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51" y="1091418"/>
            <a:ext cx="5988440" cy="450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1617786" y="6369852"/>
            <a:ext cx="693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http://missinglink.ucsf.edu/lm/genes_and_genomes/acetylation.html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9C2DC34-64B5-4C26-80F1-0B79E0CFF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7" b="11761"/>
          <a:stretch/>
        </p:blipFill>
        <p:spPr>
          <a:xfrm>
            <a:off x="338651" y="4332853"/>
            <a:ext cx="5962650" cy="126257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B654792-6C8D-40A0-AC2A-1090A8F04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52495"/>
          <a:stretch/>
        </p:blipFill>
        <p:spPr>
          <a:xfrm>
            <a:off x="364441" y="1091418"/>
            <a:ext cx="5962650" cy="1662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05425" y="44086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1665" y="466533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98695" y="44238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11479" y="45277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47195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02480" y="502728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98745" y="518304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67275" y="52849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33850" y="443719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0090" y="469391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27120" y="445243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39904" y="455630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00425" y="47481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30905" y="505586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27170" y="521162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5700" y="531349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62275" y="441814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68515" y="467486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55545" y="44333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68329" y="453725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28850" y="472911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59330" y="503681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55595" y="519257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24125" y="529444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71650" y="44086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77890" y="466533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64920" y="44238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77704" y="45277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38225" y="47195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8705" y="502728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64970" y="518304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33500" y="52849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67948" y="3101354"/>
            <a:ext cx="149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Histone </a:t>
            </a:r>
            <a:br>
              <a:rPr lang="en-US" sz="2400">
                <a:solidFill>
                  <a:srgbClr val="00B050"/>
                </a:solidFill>
              </a:rPr>
            </a:br>
            <a:r>
              <a:rPr lang="en-US" sz="2400">
                <a:solidFill>
                  <a:srgbClr val="00B050"/>
                </a:solidFill>
              </a:rPr>
              <a:t>Acetylase</a:t>
            </a:r>
          </a:p>
        </p:txBody>
      </p:sp>
      <p:grpSp>
        <p:nvGrpSpPr>
          <p:cNvPr id="55" name="Group 54"/>
          <p:cNvGrpSpPr/>
          <p:nvPr/>
        </p:nvGrpSpPr>
        <p:grpSpPr>
          <a:xfrm rot="5400000">
            <a:off x="4621097" y="1827329"/>
            <a:ext cx="1370111" cy="3181350"/>
            <a:chOff x="5383097" y="1732079"/>
            <a:chExt cx="1370111" cy="3181350"/>
          </a:xfrm>
        </p:grpSpPr>
        <p:grpSp>
          <p:nvGrpSpPr>
            <p:cNvPr id="42" name="Group 41"/>
            <p:cNvGrpSpPr/>
            <p:nvPr/>
          </p:nvGrpSpPr>
          <p:grpSpPr>
            <a:xfrm rot="16200000" flipH="1">
              <a:off x="5378079" y="3050679"/>
              <a:ext cx="558675" cy="548640"/>
              <a:chOff x="4047258" y="5191125"/>
              <a:chExt cx="558675" cy="548640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4047258" y="5191125"/>
                <a:ext cx="558675" cy="548640"/>
              </a:xfrm>
              <a:custGeom>
                <a:avLst/>
                <a:gdLst>
                  <a:gd name="connsiteX0" fmla="*/ 810493 w 1639168"/>
                  <a:gd name="connsiteY0" fmla="*/ 161925 h 1771650"/>
                  <a:gd name="connsiteX1" fmla="*/ 762868 w 1639168"/>
                  <a:gd name="connsiteY1" fmla="*/ 171450 h 1771650"/>
                  <a:gd name="connsiteX2" fmla="*/ 667618 w 1639168"/>
                  <a:gd name="connsiteY2" fmla="*/ 209550 h 1771650"/>
                  <a:gd name="connsiteX3" fmla="*/ 639043 w 1639168"/>
                  <a:gd name="connsiteY3" fmla="*/ 228600 h 1771650"/>
                  <a:gd name="connsiteX4" fmla="*/ 619993 w 1639168"/>
                  <a:gd name="connsiteY4" fmla="*/ 257175 h 1771650"/>
                  <a:gd name="connsiteX5" fmla="*/ 591418 w 1639168"/>
                  <a:gd name="connsiteY5" fmla="*/ 266700 h 1771650"/>
                  <a:gd name="connsiteX6" fmla="*/ 562843 w 1639168"/>
                  <a:gd name="connsiteY6" fmla="*/ 285750 h 1771650"/>
                  <a:gd name="connsiteX7" fmla="*/ 505693 w 1639168"/>
                  <a:gd name="connsiteY7" fmla="*/ 333375 h 1771650"/>
                  <a:gd name="connsiteX8" fmla="*/ 486643 w 1639168"/>
                  <a:gd name="connsiteY8" fmla="*/ 361950 h 1771650"/>
                  <a:gd name="connsiteX9" fmla="*/ 429493 w 1639168"/>
                  <a:gd name="connsiteY9" fmla="*/ 400050 h 1771650"/>
                  <a:gd name="connsiteX10" fmla="*/ 410443 w 1639168"/>
                  <a:gd name="connsiteY10" fmla="*/ 428625 h 1771650"/>
                  <a:gd name="connsiteX11" fmla="*/ 381868 w 1639168"/>
                  <a:gd name="connsiteY11" fmla="*/ 447675 h 1771650"/>
                  <a:gd name="connsiteX12" fmla="*/ 372343 w 1639168"/>
                  <a:gd name="connsiteY12" fmla="*/ 476250 h 1771650"/>
                  <a:gd name="connsiteX13" fmla="*/ 334243 w 1639168"/>
                  <a:gd name="connsiteY13" fmla="*/ 504825 h 1771650"/>
                  <a:gd name="connsiteX14" fmla="*/ 286618 w 1639168"/>
                  <a:gd name="connsiteY14" fmla="*/ 581025 h 1771650"/>
                  <a:gd name="connsiteX15" fmla="*/ 267568 w 1639168"/>
                  <a:gd name="connsiteY15" fmla="*/ 676275 h 1771650"/>
                  <a:gd name="connsiteX16" fmla="*/ 258043 w 1639168"/>
                  <a:gd name="connsiteY16" fmla="*/ 762000 h 1771650"/>
                  <a:gd name="connsiteX17" fmla="*/ 238993 w 1639168"/>
                  <a:gd name="connsiteY17" fmla="*/ 790575 h 1771650"/>
                  <a:gd name="connsiteX18" fmla="*/ 181843 w 1639168"/>
                  <a:gd name="connsiteY18" fmla="*/ 847725 h 1771650"/>
                  <a:gd name="connsiteX19" fmla="*/ 143743 w 1639168"/>
                  <a:gd name="connsiteY19" fmla="*/ 895350 h 1771650"/>
                  <a:gd name="connsiteX20" fmla="*/ 105643 w 1639168"/>
                  <a:gd name="connsiteY20" fmla="*/ 933450 h 1771650"/>
                  <a:gd name="connsiteX21" fmla="*/ 77068 w 1639168"/>
                  <a:gd name="connsiteY21" fmla="*/ 962025 h 1771650"/>
                  <a:gd name="connsiteX22" fmla="*/ 29443 w 1639168"/>
                  <a:gd name="connsiteY22" fmla="*/ 1019175 h 1771650"/>
                  <a:gd name="connsiteX23" fmla="*/ 19918 w 1639168"/>
                  <a:gd name="connsiteY23" fmla="*/ 1057275 h 1771650"/>
                  <a:gd name="connsiteX24" fmla="*/ 868 w 1639168"/>
                  <a:gd name="connsiteY24" fmla="*/ 1085850 h 1771650"/>
                  <a:gd name="connsiteX25" fmla="*/ 19918 w 1639168"/>
                  <a:gd name="connsiteY25" fmla="*/ 1247775 h 1771650"/>
                  <a:gd name="connsiteX26" fmla="*/ 29443 w 1639168"/>
                  <a:gd name="connsiteY26" fmla="*/ 1276350 h 1771650"/>
                  <a:gd name="connsiteX27" fmla="*/ 48493 w 1639168"/>
                  <a:gd name="connsiteY27" fmla="*/ 1304925 h 1771650"/>
                  <a:gd name="connsiteX28" fmla="*/ 67543 w 1639168"/>
                  <a:gd name="connsiteY28" fmla="*/ 1343025 h 1771650"/>
                  <a:gd name="connsiteX29" fmla="*/ 86593 w 1639168"/>
                  <a:gd name="connsiteY29" fmla="*/ 1371600 h 1771650"/>
                  <a:gd name="connsiteX30" fmla="*/ 96118 w 1639168"/>
                  <a:gd name="connsiteY30" fmla="*/ 1400175 h 1771650"/>
                  <a:gd name="connsiteX31" fmla="*/ 162793 w 1639168"/>
                  <a:gd name="connsiteY31" fmla="*/ 1476375 h 1771650"/>
                  <a:gd name="connsiteX32" fmla="*/ 210418 w 1639168"/>
                  <a:gd name="connsiteY32" fmla="*/ 1562100 h 1771650"/>
                  <a:gd name="connsiteX33" fmla="*/ 229468 w 1639168"/>
                  <a:gd name="connsiteY33" fmla="*/ 1590675 h 1771650"/>
                  <a:gd name="connsiteX34" fmla="*/ 238993 w 1639168"/>
                  <a:gd name="connsiteY34" fmla="*/ 1619250 h 1771650"/>
                  <a:gd name="connsiteX35" fmla="*/ 248518 w 1639168"/>
                  <a:gd name="connsiteY35" fmla="*/ 1657350 h 1771650"/>
                  <a:gd name="connsiteX36" fmla="*/ 334243 w 1639168"/>
                  <a:gd name="connsiteY36" fmla="*/ 1704975 h 1771650"/>
                  <a:gd name="connsiteX37" fmla="*/ 839068 w 1639168"/>
                  <a:gd name="connsiteY37" fmla="*/ 1704975 h 1771650"/>
                  <a:gd name="connsiteX38" fmla="*/ 915268 w 1639168"/>
                  <a:gd name="connsiteY38" fmla="*/ 1724025 h 1771650"/>
                  <a:gd name="connsiteX39" fmla="*/ 1029568 w 1639168"/>
                  <a:gd name="connsiteY39" fmla="*/ 1752600 h 1771650"/>
                  <a:gd name="connsiteX40" fmla="*/ 1086718 w 1639168"/>
                  <a:gd name="connsiteY40" fmla="*/ 1771650 h 1771650"/>
                  <a:gd name="connsiteX41" fmla="*/ 1162918 w 1639168"/>
                  <a:gd name="connsiteY41" fmla="*/ 1762125 h 1771650"/>
                  <a:gd name="connsiteX42" fmla="*/ 1191493 w 1639168"/>
                  <a:gd name="connsiteY42" fmla="*/ 1733550 h 1771650"/>
                  <a:gd name="connsiteX43" fmla="*/ 1220068 w 1639168"/>
                  <a:gd name="connsiteY43" fmla="*/ 1695450 h 1771650"/>
                  <a:gd name="connsiteX44" fmla="*/ 1239118 w 1639168"/>
                  <a:gd name="connsiteY44" fmla="*/ 1666875 h 1771650"/>
                  <a:gd name="connsiteX45" fmla="*/ 1267693 w 1639168"/>
                  <a:gd name="connsiteY45" fmla="*/ 1647825 h 1771650"/>
                  <a:gd name="connsiteX46" fmla="*/ 1296268 w 1639168"/>
                  <a:gd name="connsiteY46" fmla="*/ 1590675 h 1771650"/>
                  <a:gd name="connsiteX47" fmla="*/ 1334368 w 1639168"/>
                  <a:gd name="connsiteY47" fmla="*/ 1581150 h 1771650"/>
                  <a:gd name="connsiteX48" fmla="*/ 1362943 w 1639168"/>
                  <a:gd name="connsiteY48" fmla="*/ 1543050 h 1771650"/>
                  <a:gd name="connsiteX49" fmla="*/ 1410568 w 1639168"/>
                  <a:gd name="connsiteY49" fmla="*/ 1533525 h 1771650"/>
                  <a:gd name="connsiteX50" fmla="*/ 1448668 w 1639168"/>
                  <a:gd name="connsiteY50" fmla="*/ 1514475 h 1771650"/>
                  <a:gd name="connsiteX51" fmla="*/ 1486768 w 1639168"/>
                  <a:gd name="connsiteY51" fmla="*/ 1504950 h 1771650"/>
                  <a:gd name="connsiteX52" fmla="*/ 1591543 w 1639168"/>
                  <a:gd name="connsiteY52" fmla="*/ 1447800 h 1771650"/>
                  <a:gd name="connsiteX53" fmla="*/ 1620118 w 1639168"/>
                  <a:gd name="connsiteY53" fmla="*/ 1428750 h 1771650"/>
                  <a:gd name="connsiteX54" fmla="*/ 1639168 w 1639168"/>
                  <a:gd name="connsiteY54" fmla="*/ 1390650 h 1771650"/>
                  <a:gd name="connsiteX55" fmla="*/ 1620118 w 1639168"/>
                  <a:gd name="connsiteY55" fmla="*/ 1247775 h 1771650"/>
                  <a:gd name="connsiteX56" fmla="*/ 1591543 w 1639168"/>
                  <a:gd name="connsiteY56" fmla="*/ 1190625 h 1771650"/>
                  <a:gd name="connsiteX57" fmla="*/ 1572493 w 1639168"/>
                  <a:gd name="connsiteY57" fmla="*/ 1143000 h 1771650"/>
                  <a:gd name="connsiteX58" fmla="*/ 1553443 w 1639168"/>
                  <a:gd name="connsiteY58" fmla="*/ 1066800 h 1771650"/>
                  <a:gd name="connsiteX59" fmla="*/ 1524868 w 1639168"/>
                  <a:gd name="connsiteY59" fmla="*/ 1028700 h 1771650"/>
                  <a:gd name="connsiteX60" fmla="*/ 1477243 w 1639168"/>
                  <a:gd name="connsiteY60" fmla="*/ 914400 h 1771650"/>
                  <a:gd name="connsiteX61" fmla="*/ 1448668 w 1639168"/>
                  <a:gd name="connsiteY61" fmla="*/ 876300 h 1771650"/>
                  <a:gd name="connsiteX62" fmla="*/ 1401043 w 1639168"/>
                  <a:gd name="connsiteY62" fmla="*/ 809625 h 1771650"/>
                  <a:gd name="connsiteX63" fmla="*/ 1372468 w 1639168"/>
                  <a:gd name="connsiteY63" fmla="*/ 790575 h 1771650"/>
                  <a:gd name="connsiteX64" fmla="*/ 1305793 w 1639168"/>
                  <a:gd name="connsiteY64" fmla="*/ 723900 h 1771650"/>
                  <a:gd name="connsiteX65" fmla="*/ 1305793 w 1639168"/>
                  <a:gd name="connsiteY65" fmla="*/ 723900 h 1771650"/>
                  <a:gd name="connsiteX66" fmla="*/ 1210543 w 1639168"/>
                  <a:gd name="connsiteY66" fmla="*/ 609600 h 1771650"/>
                  <a:gd name="connsiteX67" fmla="*/ 1153393 w 1639168"/>
                  <a:gd name="connsiteY67" fmla="*/ 571500 h 1771650"/>
                  <a:gd name="connsiteX68" fmla="*/ 1105768 w 1639168"/>
                  <a:gd name="connsiteY68" fmla="*/ 523875 h 1771650"/>
                  <a:gd name="connsiteX69" fmla="*/ 981943 w 1639168"/>
                  <a:gd name="connsiteY69" fmla="*/ 419100 h 1771650"/>
                  <a:gd name="connsiteX70" fmla="*/ 924793 w 1639168"/>
                  <a:gd name="connsiteY70" fmla="*/ 333375 h 1771650"/>
                  <a:gd name="connsiteX71" fmla="*/ 915268 w 1639168"/>
                  <a:gd name="connsiteY71" fmla="*/ 304800 h 1771650"/>
                  <a:gd name="connsiteX72" fmla="*/ 877168 w 1639168"/>
                  <a:gd name="connsiteY72" fmla="*/ 247650 h 1771650"/>
                  <a:gd name="connsiteX73" fmla="*/ 867643 w 1639168"/>
                  <a:gd name="connsiteY73" fmla="*/ 219075 h 1771650"/>
                  <a:gd name="connsiteX74" fmla="*/ 848593 w 1639168"/>
                  <a:gd name="connsiteY74" fmla="*/ 133350 h 1771650"/>
                  <a:gd name="connsiteX75" fmla="*/ 839068 w 1639168"/>
                  <a:gd name="connsiteY75" fmla="*/ 19050 h 1771650"/>
                  <a:gd name="connsiteX76" fmla="*/ 810493 w 1639168"/>
                  <a:gd name="connsiteY76" fmla="*/ 0 h 1771650"/>
                  <a:gd name="connsiteX77" fmla="*/ 781918 w 1639168"/>
                  <a:gd name="connsiteY77" fmla="*/ 19050 h 1771650"/>
                  <a:gd name="connsiteX78" fmla="*/ 753343 w 1639168"/>
                  <a:gd name="connsiteY78" fmla="*/ 28575 h 1771650"/>
                  <a:gd name="connsiteX79" fmla="*/ 686668 w 1639168"/>
                  <a:gd name="connsiteY79" fmla="*/ 28575 h 1771650"/>
                  <a:gd name="connsiteX0" fmla="*/ 810493 w 1639168"/>
                  <a:gd name="connsiteY0" fmla="*/ 161925 h 1771650"/>
                  <a:gd name="connsiteX1" fmla="*/ 762868 w 1639168"/>
                  <a:gd name="connsiteY1" fmla="*/ 171450 h 1771650"/>
                  <a:gd name="connsiteX2" fmla="*/ 667618 w 1639168"/>
                  <a:gd name="connsiteY2" fmla="*/ 209550 h 1771650"/>
                  <a:gd name="connsiteX3" fmla="*/ 639043 w 1639168"/>
                  <a:gd name="connsiteY3" fmla="*/ 228600 h 1771650"/>
                  <a:gd name="connsiteX4" fmla="*/ 619993 w 1639168"/>
                  <a:gd name="connsiteY4" fmla="*/ 257175 h 1771650"/>
                  <a:gd name="connsiteX5" fmla="*/ 591418 w 1639168"/>
                  <a:gd name="connsiteY5" fmla="*/ 266700 h 1771650"/>
                  <a:gd name="connsiteX6" fmla="*/ 562843 w 1639168"/>
                  <a:gd name="connsiteY6" fmla="*/ 285750 h 1771650"/>
                  <a:gd name="connsiteX7" fmla="*/ 505693 w 1639168"/>
                  <a:gd name="connsiteY7" fmla="*/ 333375 h 1771650"/>
                  <a:gd name="connsiteX8" fmla="*/ 486643 w 1639168"/>
                  <a:gd name="connsiteY8" fmla="*/ 361950 h 1771650"/>
                  <a:gd name="connsiteX9" fmla="*/ 429493 w 1639168"/>
                  <a:gd name="connsiteY9" fmla="*/ 400050 h 1771650"/>
                  <a:gd name="connsiteX10" fmla="*/ 410443 w 1639168"/>
                  <a:gd name="connsiteY10" fmla="*/ 428625 h 1771650"/>
                  <a:gd name="connsiteX11" fmla="*/ 381868 w 1639168"/>
                  <a:gd name="connsiteY11" fmla="*/ 447675 h 1771650"/>
                  <a:gd name="connsiteX12" fmla="*/ 372343 w 1639168"/>
                  <a:gd name="connsiteY12" fmla="*/ 476250 h 1771650"/>
                  <a:gd name="connsiteX13" fmla="*/ 334243 w 1639168"/>
                  <a:gd name="connsiteY13" fmla="*/ 504825 h 1771650"/>
                  <a:gd name="connsiteX14" fmla="*/ 286618 w 1639168"/>
                  <a:gd name="connsiteY14" fmla="*/ 581025 h 1771650"/>
                  <a:gd name="connsiteX15" fmla="*/ 267568 w 1639168"/>
                  <a:gd name="connsiteY15" fmla="*/ 676275 h 1771650"/>
                  <a:gd name="connsiteX16" fmla="*/ 258043 w 1639168"/>
                  <a:gd name="connsiteY16" fmla="*/ 762000 h 1771650"/>
                  <a:gd name="connsiteX17" fmla="*/ 238993 w 1639168"/>
                  <a:gd name="connsiteY17" fmla="*/ 790575 h 1771650"/>
                  <a:gd name="connsiteX18" fmla="*/ 181843 w 1639168"/>
                  <a:gd name="connsiteY18" fmla="*/ 847725 h 1771650"/>
                  <a:gd name="connsiteX19" fmla="*/ 143743 w 1639168"/>
                  <a:gd name="connsiteY19" fmla="*/ 895350 h 1771650"/>
                  <a:gd name="connsiteX20" fmla="*/ 105643 w 1639168"/>
                  <a:gd name="connsiteY20" fmla="*/ 933450 h 1771650"/>
                  <a:gd name="connsiteX21" fmla="*/ 77068 w 1639168"/>
                  <a:gd name="connsiteY21" fmla="*/ 962025 h 1771650"/>
                  <a:gd name="connsiteX22" fmla="*/ 29443 w 1639168"/>
                  <a:gd name="connsiteY22" fmla="*/ 1019175 h 1771650"/>
                  <a:gd name="connsiteX23" fmla="*/ 19918 w 1639168"/>
                  <a:gd name="connsiteY23" fmla="*/ 1057275 h 1771650"/>
                  <a:gd name="connsiteX24" fmla="*/ 868 w 1639168"/>
                  <a:gd name="connsiteY24" fmla="*/ 1085850 h 1771650"/>
                  <a:gd name="connsiteX25" fmla="*/ 19918 w 1639168"/>
                  <a:gd name="connsiteY25" fmla="*/ 1247775 h 1771650"/>
                  <a:gd name="connsiteX26" fmla="*/ 29443 w 1639168"/>
                  <a:gd name="connsiteY26" fmla="*/ 1276350 h 1771650"/>
                  <a:gd name="connsiteX27" fmla="*/ 48493 w 1639168"/>
                  <a:gd name="connsiteY27" fmla="*/ 1304925 h 1771650"/>
                  <a:gd name="connsiteX28" fmla="*/ 67543 w 1639168"/>
                  <a:gd name="connsiteY28" fmla="*/ 1343025 h 1771650"/>
                  <a:gd name="connsiteX29" fmla="*/ 86593 w 1639168"/>
                  <a:gd name="connsiteY29" fmla="*/ 1371600 h 1771650"/>
                  <a:gd name="connsiteX30" fmla="*/ 96118 w 1639168"/>
                  <a:gd name="connsiteY30" fmla="*/ 1400175 h 1771650"/>
                  <a:gd name="connsiteX31" fmla="*/ 162793 w 1639168"/>
                  <a:gd name="connsiteY31" fmla="*/ 1476375 h 1771650"/>
                  <a:gd name="connsiteX32" fmla="*/ 210418 w 1639168"/>
                  <a:gd name="connsiteY32" fmla="*/ 1562100 h 1771650"/>
                  <a:gd name="connsiteX33" fmla="*/ 229468 w 1639168"/>
                  <a:gd name="connsiteY33" fmla="*/ 1590675 h 1771650"/>
                  <a:gd name="connsiteX34" fmla="*/ 238993 w 1639168"/>
                  <a:gd name="connsiteY34" fmla="*/ 1619250 h 1771650"/>
                  <a:gd name="connsiteX35" fmla="*/ 248518 w 1639168"/>
                  <a:gd name="connsiteY35" fmla="*/ 1657350 h 1771650"/>
                  <a:gd name="connsiteX36" fmla="*/ 334243 w 1639168"/>
                  <a:gd name="connsiteY36" fmla="*/ 1704975 h 1771650"/>
                  <a:gd name="connsiteX37" fmla="*/ 839068 w 1639168"/>
                  <a:gd name="connsiteY37" fmla="*/ 1704975 h 1771650"/>
                  <a:gd name="connsiteX38" fmla="*/ 915268 w 1639168"/>
                  <a:gd name="connsiteY38" fmla="*/ 1724025 h 1771650"/>
                  <a:gd name="connsiteX39" fmla="*/ 1029568 w 1639168"/>
                  <a:gd name="connsiteY39" fmla="*/ 1752600 h 1771650"/>
                  <a:gd name="connsiteX40" fmla="*/ 1086718 w 1639168"/>
                  <a:gd name="connsiteY40" fmla="*/ 1771650 h 1771650"/>
                  <a:gd name="connsiteX41" fmla="*/ 1162918 w 1639168"/>
                  <a:gd name="connsiteY41" fmla="*/ 1762125 h 1771650"/>
                  <a:gd name="connsiteX42" fmla="*/ 1191493 w 1639168"/>
                  <a:gd name="connsiteY42" fmla="*/ 1733550 h 1771650"/>
                  <a:gd name="connsiteX43" fmla="*/ 1220068 w 1639168"/>
                  <a:gd name="connsiteY43" fmla="*/ 1695450 h 1771650"/>
                  <a:gd name="connsiteX44" fmla="*/ 1239118 w 1639168"/>
                  <a:gd name="connsiteY44" fmla="*/ 1666875 h 1771650"/>
                  <a:gd name="connsiteX45" fmla="*/ 1267693 w 1639168"/>
                  <a:gd name="connsiteY45" fmla="*/ 1647825 h 1771650"/>
                  <a:gd name="connsiteX46" fmla="*/ 1296268 w 1639168"/>
                  <a:gd name="connsiteY46" fmla="*/ 1590675 h 1771650"/>
                  <a:gd name="connsiteX47" fmla="*/ 1334368 w 1639168"/>
                  <a:gd name="connsiteY47" fmla="*/ 1581150 h 1771650"/>
                  <a:gd name="connsiteX48" fmla="*/ 1362943 w 1639168"/>
                  <a:gd name="connsiteY48" fmla="*/ 1543050 h 1771650"/>
                  <a:gd name="connsiteX49" fmla="*/ 1410568 w 1639168"/>
                  <a:gd name="connsiteY49" fmla="*/ 1533525 h 1771650"/>
                  <a:gd name="connsiteX50" fmla="*/ 1448668 w 1639168"/>
                  <a:gd name="connsiteY50" fmla="*/ 1514475 h 1771650"/>
                  <a:gd name="connsiteX51" fmla="*/ 1486768 w 1639168"/>
                  <a:gd name="connsiteY51" fmla="*/ 1504950 h 1771650"/>
                  <a:gd name="connsiteX52" fmla="*/ 1591543 w 1639168"/>
                  <a:gd name="connsiteY52" fmla="*/ 1447800 h 1771650"/>
                  <a:gd name="connsiteX53" fmla="*/ 1620118 w 1639168"/>
                  <a:gd name="connsiteY53" fmla="*/ 1428750 h 1771650"/>
                  <a:gd name="connsiteX54" fmla="*/ 1639168 w 1639168"/>
                  <a:gd name="connsiteY54" fmla="*/ 1390650 h 1771650"/>
                  <a:gd name="connsiteX55" fmla="*/ 1620118 w 1639168"/>
                  <a:gd name="connsiteY55" fmla="*/ 1247775 h 1771650"/>
                  <a:gd name="connsiteX56" fmla="*/ 1591543 w 1639168"/>
                  <a:gd name="connsiteY56" fmla="*/ 1190625 h 1771650"/>
                  <a:gd name="connsiteX57" fmla="*/ 1572493 w 1639168"/>
                  <a:gd name="connsiteY57" fmla="*/ 1143000 h 1771650"/>
                  <a:gd name="connsiteX58" fmla="*/ 1553443 w 1639168"/>
                  <a:gd name="connsiteY58" fmla="*/ 1066800 h 1771650"/>
                  <a:gd name="connsiteX59" fmla="*/ 1524868 w 1639168"/>
                  <a:gd name="connsiteY59" fmla="*/ 1028700 h 1771650"/>
                  <a:gd name="connsiteX60" fmla="*/ 1477243 w 1639168"/>
                  <a:gd name="connsiteY60" fmla="*/ 914400 h 1771650"/>
                  <a:gd name="connsiteX61" fmla="*/ 1448668 w 1639168"/>
                  <a:gd name="connsiteY61" fmla="*/ 876300 h 1771650"/>
                  <a:gd name="connsiteX62" fmla="*/ 1401043 w 1639168"/>
                  <a:gd name="connsiteY62" fmla="*/ 809625 h 1771650"/>
                  <a:gd name="connsiteX63" fmla="*/ 1372468 w 1639168"/>
                  <a:gd name="connsiteY63" fmla="*/ 790575 h 1771650"/>
                  <a:gd name="connsiteX64" fmla="*/ 1305793 w 1639168"/>
                  <a:gd name="connsiteY64" fmla="*/ 723900 h 1771650"/>
                  <a:gd name="connsiteX65" fmla="*/ 1305793 w 1639168"/>
                  <a:gd name="connsiteY65" fmla="*/ 723900 h 1771650"/>
                  <a:gd name="connsiteX66" fmla="*/ 1210543 w 1639168"/>
                  <a:gd name="connsiteY66" fmla="*/ 609600 h 1771650"/>
                  <a:gd name="connsiteX67" fmla="*/ 1153393 w 1639168"/>
                  <a:gd name="connsiteY67" fmla="*/ 571500 h 1771650"/>
                  <a:gd name="connsiteX68" fmla="*/ 1105768 w 1639168"/>
                  <a:gd name="connsiteY68" fmla="*/ 523875 h 1771650"/>
                  <a:gd name="connsiteX69" fmla="*/ 981943 w 1639168"/>
                  <a:gd name="connsiteY69" fmla="*/ 419100 h 1771650"/>
                  <a:gd name="connsiteX70" fmla="*/ 924793 w 1639168"/>
                  <a:gd name="connsiteY70" fmla="*/ 333375 h 1771650"/>
                  <a:gd name="connsiteX71" fmla="*/ 915268 w 1639168"/>
                  <a:gd name="connsiteY71" fmla="*/ 304800 h 1771650"/>
                  <a:gd name="connsiteX72" fmla="*/ 877168 w 1639168"/>
                  <a:gd name="connsiteY72" fmla="*/ 247650 h 1771650"/>
                  <a:gd name="connsiteX73" fmla="*/ 867643 w 1639168"/>
                  <a:gd name="connsiteY73" fmla="*/ 219075 h 1771650"/>
                  <a:gd name="connsiteX74" fmla="*/ 848593 w 1639168"/>
                  <a:gd name="connsiteY74" fmla="*/ 133350 h 1771650"/>
                  <a:gd name="connsiteX75" fmla="*/ 839068 w 1639168"/>
                  <a:gd name="connsiteY75" fmla="*/ 19050 h 1771650"/>
                  <a:gd name="connsiteX76" fmla="*/ 810493 w 1639168"/>
                  <a:gd name="connsiteY76" fmla="*/ 0 h 1771650"/>
                  <a:gd name="connsiteX77" fmla="*/ 781918 w 1639168"/>
                  <a:gd name="connsiteY77" fmla="*/ 19050 h 1771650"/>
                  <a:gd name="connsiteX78" fmla="*/ 753343 w 1639168"/>
                  <a:gd name="connsiteY78" fmla="*/ 28575 h 1771650"/>
                  <a:gd name="connsiteX0" fmla="*/ 810493 w 1639168"/>
                  <a:gd name="connsiteY0" fmla="*/ 162097 h 1771822"/>
                  <a:gd name="connsiteX1" fmla="*/ 762868 w 1639168"/>
                  <a:gd name="connsiteY1" fmla="*/ 171622 h 1771822"/>
                  <a:gd name="connsiteX2" fmla="*/ 667618 w 1639168"/>
                  <a:gd name="connsiteY2" fmla="*/ 209722 h 1771822"/>
                  <a:gd name="connsiteX3" fmla="*/ 639043 w 1639168"/>
                  <a:gd name="connsiteY3" fmla="*/ 228772 h 1771822"/>
                  <a:gd name="connsiteX4" fmla="*/ 619993 w 1639168"/>
                  <a:gd name="connsiteY4" fmla="*/ 257347 h 1771822"/>
                  <a:gd name="connsiteX5" fmla="*/ 591418 w 1639168"/>
                  <a:gd name="connsiteY5" fmla="*/ 266872 h 1771822"/>
                  <a:gd name="connsiteX6" fmla="*/ 562843 w 1639168"/>
                  <a:gd name="connsiteY6" fmla="*/ 285922 h 1771822"/>
                  <a:gd name="connsiteX7" fmla="*/ 505693 w 1639168"/>
                  <a:gd name="connsiteY7" fmla="*/ 333547 h 1771822"/>
                  <a:gd name="connsiteX8" fmla="*/ 486643 w 1639168"/>
                  <a:gd name="connsiteY8" fmla="*/ 362122 h 1771822"/>
                  <a:gd name="connsiteX9" fmla="*/ 429493 w 1639168"/>
                  <a:gd name="connsiteY9" fmla="*/ 400222 h 1771822"/>
                  <a:gd name="connsiteX10" fmla="*/ 410443 w 1639168"/>
                  <a:gd name="connsiteY10" fmla="*/ 428797 h 1771822"/>
                  <a:gd name="connsiteX11" fmla="*/ 381868 w 1639168"/>
                  <a:gd name="connsiteY11" fmla="*/ 447847 h 1771822"/>
                  <a:gd name="connsiteX12" fmla="*/ 372343 w 1639168"/>
                  <a:gd name="connsiteY12" fmla="*/ 476422 h 1771822"/>
                  <a:gd name="connsiteX13" fmla="*/ 334243 w 1639168"/>
                  <a:gd name="connsiteY13" fmla="*/ 504997 h 1771822"/>
                  <a:gd name="connsiteX14" fmla="*/ 286618 w 1639168"/>
                  <a:gd name="connsiteY14" fmla="*/ 581197 h 1771822"/>
                  <a:gd name="connsiteX15" fmla="*/ 267568 w 1639168"/>
                  <a:gd name="connsiteY15" fmla="*/ 676447 h 1771822"/>
                  <a:gd name="connsiteX16" fmla="*/ 258043 w 1639168"/>
                  <a:gd name="connsiteY16" fmla="*/ 762172 h 1771822"/>
                  <a:gd name="connsiteX17" fmla="*/ 238993 w 1639168"/>
                  <a:gd name="connsiteY17" fmla="*/ 790747 h 1771822"/>
                  <a:gd name="connsiteX18" fmla="*/ 181843 w 1639168"/>
                  <a:gd name="connsiteY18" fmla="*/ 847897 h 1771822"/>
                  <a:gd name="connsiteX19" fmla="*/ 143743 w 1639168"/>
                  <a:gd name="connsiteY19" fmla="*/ 895522 h 1771822"/>
                  <a:gd name="connsiteX20" fmla="*/ 105643 w 1639168"/>
                  <a:gd name="connsiteY20" fmla="*/ 933622 h 1771822"/>
                  <a:gd name="connsiteX21" fmla="*/ 77068 w 1639168"/>
                  <a:gd name="connsiteY21" fmla="*/ 962197 h 1771822"/>
                  <a:gd name="connsiteX22" fmla="*/ 29443 w 1639168"/>
                  <a:gd name="connsiteY22" fmla="*/ 1019347 h 1771822"/>
                  <a:gd name="connsiteX23" fmla="*/ 19918 w 1639168"/>
                  <a:gd name="connsiteY23" fmla="*/ 1057447 h 1771822"/>
                  <a:gd name="connsiteX24" fmla="*/ 868 w 1639168"/>
                  <a:gd name="connsiteY24" fmla="*/ 1086022 h 1771822"/>
                  <a:gd name="connsiteX25" fmla="*/ 19918 w 1639168"/>
                  <a:gd name="connsiteY25" fmla="*/ 1247947 h 1771822"/>
                  <a:gd name="connsiteX26" fmla="*/ 29443 w 1639168"/>
                  <a:gd name="connsiteY26" fmla="*/ 1276522 h 1771822"/>
                  <a:gd name="connsiteX27" fmla="*/ 48493 w 1639168"/>
                  <a:gd name="connsiteY27" fmla="*/ 1305097 h 1771822"/>
                  <a:gd name="connsiteX28" fmla="*/ 67543 w 1639168"/>
                  <a:gd name="connsiteY28" fmla="*/ 1343197 h 1771822"/>
                  <a:gd name="connsiteX29" fmla="*/ 86593 w 1639168"/>
                  <a:gd name="connsiteY29" fmla="*/ 1371772 h 1771822"/>
                  <a:gd name="connsiteX30" fmla="*/ 96118 w 1639168"/>
                  <a:gd name="connsiteY30" fmla="*/ 1400347 h 1771822"/>
                  <a:gd name="connsiteX31" fmla="*/ 162793 w 1639168"/>
                  <a:gd name="connsiteY31" fmla="*/ 1476547 h 1771822"/>
                  <a:gd name="connsiteX32" fmla="*/ 210418 w 1639168"/>
                  <a:gd name="connsiteY32" fmla="*/ 1562272 h 1771822"/>
                  <a:gd name="connsiteX33" fmla="*/ 229468 w 1639168"/>
                  <a:gd name="connsiteY33" fmla="*/ 1590847 h 1771822"/>
                  <a:gd name="connsiteX34" fmla="*/ 238993 w 1639168"/>
                  <a:gd name="connsiteY34" fmla="*/ 1619422 h 1771822"/>
                  <a:gd name="connsiteX35" fmla="*/ 248518 w 1639168"/>
                  <a:gd name="connsiteY35" fmla="*/ 1657522 h 1771822"/>
                  <a:gd name="connsiteX36" fmla="*/ 334243 w 1639168"/>
                  <a:gd name="connsiteY36" fmla="*/ 1705147 h 1771822"/>
                  <a:gd name="connsiteX37" fmla="*/ 839068 w 1639168"/>
                  <a:gd name="connsiteY37" fmla="*/ 1705147 h 1771822"/>
                  <a:gd name="connsiteX38" fmla="*/ 915268 w 1639168"/>
                  <a:gd name="connsiteY38" fmla="*/ 1724197 h 1771822"/>
                  <a:gd name="connsiteX39" fmla="*/ 1029568 w 1639168"/>
                  <a:gd name="connsiteY39" fmla="*/ 1752772 h 1771822"/>
                  <a:gd name="connsiteX40" fmla="*/ 1086718 w 1639168"/>
                  <a:gd name="connsiteY40" fmla="*/ 1771822 h 1771822"/>
                  <a:gd name="connsiteX41" fmla="*/ 1162918 w 1639168"/>
                  <a:gd name="connsiteY41" fmla="*/ 1762297 h 1771822"/>
                  <a:gd name="connsiteX42" fmla="*/ 1191493 w 1639168"/>
                  <a:gd name="connsiteY42" fmla="*/ 1733722 h 1771822"/>
                  <a:gd name="connsiteX43" fmla="*/ 1220068 w 1639168"/>
                  <a:gd name="connsiteY43" fmla="*/ 1695622 h 1771822"/>
                  <a:gd name="connsiteX44" fmla="*/ 1239118 w 1639168"/>
                  <a:gd name="connsiteY44" fmla="*/ 1667047 h 1771822"/>
                  <a:gd name="connsiteX45" fmla="*/ 1267693 w 1639168"/>
                  <a:gd name="connsiteY45" fmla="*/ 1647997 h 1771822"/>
                  <a:gd name="connsiteX46" fmla="*/ 1296268 w 1639168"/>
                  <a:gd name="connsiteY46" fmla="*/ 1590847 h 1771822"/>
                  <a:gd name="connsiteX47" fmla="*/ 1334368 w 1639168"/>
                  <a:gd name="connsiteY47" fmla="*/ 1581322 h 1771822"/>
                  <a:gd name="connsiteX48" fmla="*/ 1362943 w 1639168"/>
                  <a:gd name="connsiteY48" fmla="*/ 1543222 h 1771822"/>
                  <a:gd name="connsiteX49" fmla="*/ 1410568 w 1639168"/>
                  <a:gd name="connsiteY49" fmla="*/ 1533697 h 1771822"/>
                  <a:gd name="connsiteX50" fmla="*/ 1448668 w 1639168"/>
                  <a:gd name="connsiteY50" fmla="*/ 1514647 h 1771822"/>
                  <a:gd name="connsiteX51" fmla="*/ 1486768 w 1639168"/>
                  <a:gd name="connsiteY51" fmla="*/ 1505122 h 1771822"/>
                  <a:gd name="connsiteX52" fmla="*/ 1591543 w 1639168"/>
                  <a:gd name="connsiteY52" fmla="*/ 1447972 h 1771822"/>
                  <a:gd name="connsiteX53" fmla="*/ 1620118 w 1639168"/>
                  <a:gd name="connsiteY53" fmla="*/ 1428922 h 1771822"/>
                  <a:gd name="connsiteX54" fmla="*/ 1639168 w 1639168"/>
                  <a:gd name="connsiteY54" fmla="*/ 1390822 h 1771822"/>
                  <a:gd name="connsiteX55" fmla="*/ 1620118 w 1639168"/>
                  <a:gd name="connsiteY55" fmla="*/ 1247947 h 1771822"/>
                  <a:gd name="connsiteX56" fmla="*/ 1591543 w 1639168"/>
                  <a:gd name="connsiteY56" fmla="*/ 1190797 h 1771822"/>
                  <a:gd name="connsiteX57" fmla="*/ 1572493 w 1639168"/>
                  <a:gd name="connsiteY57" fmla="*/ 1143172 h 1771822"/>
                  <a:gd name="connsiteX58" fmla="*/ 1553443 w 1639168"/>
                  <a:gd name="connsiteY58" fmla="*/ 1066972 h 1771822"/>
                  <a:gd name="connsiteX59" fmla="*/ 1524868 w 1639168"/>
                  <a:gd name="connsiteY59" fmla="*/ 1028872 h 1771822"/>
                  <a:gd name="connsiteX60" fmla="*/ 1477243 w 1639168"/>
                  <a:gd name="connsiteY60" fmla="*/ 914572 h 1771822"/>
                  <a:gd name="connsiteX61" fmla="*/ 1448668 w 1639168"/>
                  <a:gd name="connsiteY61" fmla="*/ 876472 h 1771822"/>
                  <a:gd name="connsiteX62" fmla="*/ 1401043 w 1639168"/>
                  <a:gd name="connsiteY62" fmla="*/ 809797 h 1771822"/>
                  <a:gd name="connsiteX63" fmla="*/ 1372468 w 1639168"/>
                  <a:gd name="connsiteY63" fmla="*/ 790747 h 1771822"/>
                  <a:gd name="connsiteX64" fmla="*/ 1305793 w 1639168"/>
                  <a:gd name="connsiteY64" fmla="*/ 724072 h 1771822"/>
                  <a:gd name="connsiteX65" fmla="*/ 1305793 w 1639168"/>
                  <a:gd name="connsiteY65" fmla="*/ 724072 h 1771822"/>
                  <a:gd name="connsiteX66" fmla="*/ 1210543 w 1639168"/>
                  <a:gd name="connsiteY66" fmla="*/ 609772 h 1771822"/>
                  <a:gd name="connsiteX67" fmla="*/ 1153393 w 1639168"/>
                  <a:gd name="connsiteY67" fmla="*/ 571672 h 1771822"/>
                  <a:gd name="connsiteX68" fmla="*/ 1105768 w 1639168"/>
                  <a:gd name="connsiteY68" fmla="*/ 524047 h 1771822"/>
                  <a:gd name="connsiteX69" fmla="*/ 981943 w 1639168"/>
                  <a:gd name="connsiteY69" fmla="*/ 419272 h 1771822"/>
                  <a:gd name="connsiteX70" fmla="*/ 924793 w 1639168"/>
                  <a:gd name="connsiteY70" fmla="*/ 333547 h 1771822"/>
                  <a:gd name="connsiteX71" fmla="*/ 915268 w 1639168"/>
                  <a:gd name="connsiteY71" fmla="*/ 304972 h 1771822"/>
                  <a:gd name="connsiteX72" fmla="*/ 877168 w 1639168"/>
                  <a:gd name="connsiteY72" fmla="*/ 247822 h 1771822"/>
                  <a:gd name="connsiteX73" fmla="*/ 867643 w 1639168"/>
                  <a:gd name="connsiteY73" fmla="*/ 219247 h 1771822"/>
                  <a:gd name="connsiteX74" fmla="*/ 848593 w 1639168"/>
                  <a:gd name="connsiteY74" fmla="*/ 133522 h 1771822"/>
                  <a:gd name="connsiteX75" fmla="*/ 839068 w 1639168"/>
                  <a:gd name="connsiteY75" fmla="*/ 19222 h 1771822"/>
                  <a:gd name="connsiteX76" fmla="*/ 810493 w 1639168"/>
                  <a:gd name="connsiteY76" fmla="*/ 172 h 1771822"/>
                  <a:gd name="connsiteX77" fmla="*/ 753343 w 1639168"/>
                  <a:gd name="connsiteY77" fmla="*/ 28747 h 1771822"/>
                  <a:gd name="connsiteX0" fmla="*/ 810493 w 1639168"/>
                  <a:gd name="connsiteY0" fmla="*/ 162097 h 1771822"/>
                  <a:gd name="connsiteX1" fmla="*/ 762868 w 1639168"/>
                  <a:gd name="connsiteY1" fmla="*/ 171622 h 1771822"/>
                  <a:gd name="connsiteX2" fmla="*/ 667618 w 1639168"/>
                  <a:gd name="connsiteY2" fmla="*/ 209722 h 1771822"/>
                  <a:gd name="connsiteX3" fmla="*/ 639043 w 1639168"/>
                  <a:gd name="connsiteY3" fmla="*/ 228772 h 1771822"/>
                  <a:gd name="connsiteX4" fmla="*/ 619993 w 1639168"/>
                  <a:gd name="connsiteY4" fmla="*/ 257347 h 1771822"/>
                  <a:gd name="connsiteX5" fmla="*/ 591418 w 1639168"/>
                  <a:gd name="connsiteY5" fmla="*/ 266872 h 1771822"/>
                  <a:gd name="connsiteX6" fmla="*/ 562843 w 1639168"/>
                  <a:gd name="connsiteY6" fmla="*/ 285922 h 1771822"/>
                  <a:gd name="connsiteX7" fmla="*/ 505693 w 1639168"/>
                  <a:gd name="connsiteY7" fmla="*/ 333547 h 1771822"/>
                  <a:gd name="connsiteX8" fmla="*/ 486643 w 1639168"/>
                  <a:gd name="connsiteY8" fmla="*/ 362122 h 1771822"/>
                  <a:gd name="connsiteX9" fmla="*/ 429493 w 1639168"/>
                  <a:gd name="connsiteY9" fmla="*/ 400222 h 1771822"/>
                  <a:gd name="connsiteX10" fmla="*/ 410443 w 1639168"/>
                  <a:gd name="connsiteY10" fmla="*/ 428797 h 1771822"/>
                  <a:gd name="connsiteX11" fmla="*/ 381868 w 1639168"/>
                  <a:gd name="connsiteY11" fmla="*/ 447847 h 1771822"/>
                  <a:gd name="connsiteX12" fmla="*/ 372343 w 1639168"/>
                  <a:gd name="connsiteY12" fmla="*/ 476422 h 1771822"/>
                  <a:gd name="connsiteX13" fmla="*/ 334243 w 1639168"/>
                  <a:gd name="connsiteY13" fmla="*/ 504997 h 1771822"/>
                  <a:gd name="connsiteX14" fmla="*/ 286618 w 1639168"/>
                  <a:gd name="connsiteY14" fmla="*/ 581197 h 1771822"/>
                  <a:gd name="connsiteX15" fmla="*/ 267568 w 1639168"/>
                  <a:gd name="connsiteY15" fmla="*/ 676447 h 1771822"/>
                  <a:gd name="connsiteX16" fmla="*/ 258043 w 1639168"/>
                  <a:gd name="connsiteY16" fmla="*/ 762172 h 1771822"/>
                  <a:gd name="connsiteX17" fmla="*/ 238993 w 1639168"/>
                  <a:gd name="connsiteY17" fmla="*/ 790747 h 1771822"/>
                  <a:gd name="connsiteX18" fmla="*/ 181843 w 1639168"/>
                  <a:gd name="connsiteY18" fmla="*/ 847897 h 1771822"/>
                  <a:gd name="connsiteX19" fmla="*/ 143743 w 1639168"/>
                  <a:gd name="connsiteY19" fmla="*/ 895522 h 1771822"/>
                  <a:gd name="connsiteX20" fmla="*/ 105643 w 1639168"/>
                  <a:gd name="connsiteY20" fmla="*/ 933622 h 1771822"/>
                  <a:gd name="connsiteX21" fmla="*/ 77068 w 1639168"/>
                  <a:gd name="connsiteY21" fmla="*/ 962197 h 1771822"/>
                  <a:gd name="connsiteX22" fmla="*/ 29443 w 1639168"/>
                  <a:gd name="connsiteY22" fmla="*/ 1019347 h 1771822"/>
                  <a:gd name="connsiteX23" fmla="*/ 19918 w 1639168"/>
                  <a:gd name="connsiteY23" fmla="*/ 1057447 h 1771822"/>
                  <a:gd name="connsiteX24" fmla="*/ 868 w 1639168"/>
                  <a:gd name="connsiteY24" fmla="*/ 1086022 h 1771822"/>
                  <a:gd name="connsiteX25" fmla="*/ 19918 w 1639168"/>
                  <a:gd name="connsiteY25" fmla="*/ 1247947 h 1771822"/>
                  <a:gd name="connsiteX26" fmla="*/ 29443 w 1639168"/>
                  <a:gd name="connsiteY26" fmla="*/ 1276522 h 1771822"/>
                  <a:gd name="connsiteX27" fmla="*/ 48493 w 1639168"/>
                  <a:gd name="connsiteY27" fmla="*/ 1305097 h 1771822"/>
                  <a:gd name="connsiteX28" fmla="*/ 67543 w 1639168"/>
                  <a:gd name="connsiteY28" fmla="*/ 1343197 h 1771822"/>
                  <a:gd name="connsiteX29" fmla="*/ 86593 w 1639168"/>
                  <a:gd name="connsiteY29" fmla="*/ 1371772 h 1771822"/>
                  <a:gd name="connsiteX30" fmla="*/ 96118 w 1639168"/>
                  <a:gd name="connsiteY30" fmla="*/ 1400347 h 1771822"/>
                  <a:gd name="connsiteX31" fmla="*/ 162793 w 1639168"/>
                  <a:gd name="connsiteY31" fmla="*/ 1476547 h 1771822"/>
                  <a:gd name="connsiteX32" fmla="*/ 210418 w 1639168"/>
                  <a:gd name="connsiteY32" fmla="*/ 1562272 h 1771822"/>
                  <a:gd name="connsiteX33" fmla="*/ 229468 w 1639168"/>
                  <a:gd name="connsiteY33" fmla="*/ 1590847 h 1771822"/>
                  <a:gd name="connsiteX34" fmla="*/ 238993 w 1639168"/>
                  <a:gd name="connsiteY34" fmla="*/ 1619422 h 1771822"/>
                  <a:gd name="connsiteX35" fmla="*/ 248518 w 1639168"/>
                  <a:gd name="connsiteY35" fmla="*/ 1657522 h 1771822"/>
                  <a:gd name="connsiteX36" fmla="*/ 334243 w 1639168"/>
                  <a:gd name="connsiteY36" fmla="*/ 1705147 h 1771822"/>
                  <a:gd name="connsiteX37" fmla="*/ 839068 w 1639168"/>
                  <a:gd name="connsiteY37" fmla="*/ 1705147 h 1771822"/>
                  <a:gd name="connsiteX38" fmla="*/ 915268 w 1639168"/>
                  <a:gd name="connsiteY38" fmla="*/ 1724197 h 1771822"/>
                  <a:gd name="connsiteX39" fmla="*/ 1029568 w 1639168"/>
                  <a:gd name="connsiteY39" fmla="*/ 1752772 h 1771822"/>
                  <a:gd name="connsiteX40" fmla="*/ 1086718 w 1639168"/>
                  <a:gd name="connsiteY40" fmla="*/ 1771822 h 1771822"/>
                  <a:gd name="connsiteX41" fmla="*/ 1162918 w 1639168"/>
                  <a:gd name="connsiteY41" fmla="*/ 1762297 h 1771822"/>
                  <a:gd name="connsiteX42" fmla="*/ 1191493 w 1639168"/>
                  <a:gd name="connsiteY42" fmla="*/ 1733722 h 1771822"/>
                  <a:gd name="connsiteX43" fmla="*/ 1220068 w 1639168"/>
                  <a:gd name="connsiteY43" fmla="*/ 1695622 h 1771822"/>
                  <a:gd name="connsiteX44" fmla="*/ 1239118 w 1639168"/>
                  <a:gd name="connsiteY44" fmla="*/ 1667047 h 1771822"/>
                  <a:gd name="connsiteX45" fmla="*/ 1267693 w 1639168"/>
                  <a:gd name="connsiteY45" fmla="*/ 1647997 h 1771822"/>
                  <a:gd name="connsiteX46" fmla="*/ 1296268 w 1639168"/>
                  <a:gd name="connsiteY46" fmla="*/ 1590847 h 1771822"/>
                  <a:gd name="connsiteX47" fmla="*/ 1334368 w 1639168"/>
                  <a:gd name="connsiteY47" fmla="*/ 1581322 h 1771822"/>
                  <a:gd name="connsiteX48" fmla="*/ 1362943 w 1639168"/>
                  <a:gd name="connsiteY48" fmla="*/ 1543222 h 1771822"/>
                  <a:gd name="connsiteX49" fmla="*/ 1410568 w 1639168"/>
                  <a:gd name="connsiteY49" fmla="*/ 1533697 h 1771822"/>
                  <a:gd name="connsiteX50" fmla="*/ 1448668 w 1639168"/>
                  <a:gd name="connsiteY50" fmla="*/ 1514647 h 1771822"/>
                  <a:gd name="connsiteX51" fmla="*/ 1486768 w 1639168"/>
                  <a:gd name="connsiteY51" fmla="*/ 1505122 h 1771822"/>
                  <a:gd name="connsiteX52" fmla="*/ 1591543 w 1639168"/>
                  <a:gd name="connsiteY52" fmla="*/ 1447972 h 1771822"/>
                  <a:gd name="connsiteX53" fmla="*/ 1620118 w 1639168"/>
                  <a:gd name="connsiteY53" fmla="*/ 1428922 h 1771822"/>
                  <a:gd name="connsiteX54" fmla="*/ 1639168 w 1639168"/>
                  <a:gd name="connsiteY54" fmla="*/ 1390822 h 1771822"/>
                  <a:gd name="connsiteX55" fmla="*/ 1620118 w 1639168"/>
                  <a:gd name="connsiteY55" fmla="*/ 1247947 h 1771822"/>
                  <a:gd name="connsiteX56" fmla="*/ 1591543 w 1639168"/>
                  <a:gd name="connsiteY56" fmla="*/ 1190797 h 1771822"/>
                  <a:gd name="connsiteX57" fmla="*/ 1572493 w 1639168"/>
                  <a:gd name="connsiteY57" fmla="*/ 1143172 h 1771822"/>
                  <a:gd name="connsiteX58" fmla="*/ 1553443 w 1639168"/>
                  <a:gd name="connsiteY58" fmla="*/ 1066972 h 1771822"/>
                  <a:gd name="connsiteX59" fmla="*/ 1524868 w 1639168"/>
                  <a:gd name="connsiteY59" fmla="*/ 1028872 h 1771822"/>
                  <a:gd name="connsiteX60" fmla="*/ 1477243 w 1639168"/>
                  <a:gd name="connsiteY60" fmla="*/ 914572 h 1771822"/>
                  <a:gd name="connsiteX61" fmla="*/ 1448668 w 1639168"/>
                  <a:gd name="connsiteY61" fmla="*/ 876472 h 1771822"/>
                  <a:gd name="connsiteX62" fmla="*/ 1401043 w 1639168"/>
                  <a:gd name="connsiteY62" fmla="*/ 809797 h 1771822"/>
                  <a:gd name="connsiteX63" fmla="*/ 1372468 w 1639168"/>
                  <a:gd name="connsiteY63" fmla="*/ 790747 h 1771822"/>
                  <a:gd name="connsiteX64" fmla="*/ 1305793 w 1639168"/>
                  <a:gd name="connsiteY64" fmla="*/ 724072 h 1771822"/>
                  <a:gd name="connsiteX65" fmla="*/ 1305793 w 1639168"/>
                  <a:gd name="connsiteY65" fmla="*/ 724072 h 1771822"/>
                  <a:gd name="connsiteX66" fmla="*/ 1210543 w 1639168"/>
                  <a:gd name="connsiteY66" fmla="*/ 609772 h 1771822"/>
                  <a:gd name="connsiteX67" fmla="*/ 1153393 w 1639168"/>
                  <a:gd name="connsiteY67" fmla="*/ 571672 h 1771822"/>
                  <a:gd name="connsiteX68" fmla="*/ 1105768 w 1639168"/>
                  <a:gd name="connsiteY68" fmla="*/ 524047 h 1771822"/>
                  <a:gd name="connsiteX69" fmla="*/ 981943 w 1639168"/>
                  <a:gd name="connsiteY69" fmla="*/ 419272 h 1771822"/>
                  <a:gd name="connsiteX70" fmla="*/ 924793 w 1639168"/>
                  <a:gd name="connsiteY70" fmla="*/ 333547 h 1771822"/>
                  <a:gd name="connsiteX71" fmla="*/ 915268 w 1639168"/>
                  <a:gd name="connsiteY71" fmla="*/ 304972 h 1771822"/>
                  <a:gd name="connsiteX72" fmla="*/ 877168 w 1639168"/>
                  <a:gd name="connsiteY72" fmla="*/ 247822 h 1771822"/>
                  <a:gd name="connsiteX73" fmla="*/ 867643 w 1639168"/>
                  <a:gd name="connsiteY73" fmla="*/ 219247 h 1771822"/>
                  <a:gd name="connsiteX74" fmla="*/ 848593 w 1639168"/>
                  <a:gd name="connsiteY74" fmla="*/ 133522 h 1771822"/>
                  <a:gd name="connsiteX75" fmla="*/ 839068 w 1639168"/>
                  <a:gd name="connsiteY75" fmla="*/ 19222 h 1771822"/>
                  <a:gd name="connsiteX76" fmla="*/ 810493 w 1639168"/>
                  <a:gd name="connsiteY76" fmla="*/ 172 h 1771822"/>
                  <a:gd name="connsiteX0" fmla="*/ 810493 w 1639168"/>
                  <a:gd name="connsiteY0" fmla="*/ 142875 h 1752600"/>
                  <a:gd name="connsiteX1" fmla="*/ 762868 w 1639168"/>
                  <a:gd name="connsiteY1" fmla="*/ 152400 h 1752600"/>
                  <a:gd name="connsiteX2" fmla="*/ 667618 w 1639168"/>
                  <a:gd name="connsiteY2" fmla="*/ 190500 h 1752600"/>
                  <a:gd name="connsiteX3" fmla="*/ 639043 w 1639168"/>
                  <a:gd name="connsiteY3" fmla="*/ 209550 h 1752600"/>
                  <a:gd name="connsiteX4" fmla="*/ 619993 w 1639168"/>
                  <a:gd name="connsiteY4" fmla="*/ 238125 h 1752600"/>
                  <a:gd name="connsiteX5" fmla="*/ 591418 w 1639168"/>
                  <a:gd name="connsiteY5" fmla="*/ 247650 h 1752600"/>
                  <a:gd name="connsiteX6" fmla="*/ 562843 w 1639168"/>
                  <a:gd name="connsiteY6" fmla="*/ 266700 h 1752600"/>
                  <a:gd name="connsiteX7" fmla="*/ 505693 w 1639168"/>
                  <a:gd name="connsiteY7" fmla="*/ 314325 h 1752600"/>
                  <a:gd name="connsiteX8" fmla="*/ 486643 w 1639168"/>
                  <a:gd name="connsiteY8" fmla="*/ 342900 h 1752600"/>
                  <a:gd name="connsiteX9" fmla="*/ 429493 w 1639168"/>
                  <a:gd name="connsiteY9" fmla="*/ 381000 h 1752600"/>
                  <a:gd name="connsiteX10" fmla="*/ 410443 w 1639168"/>
                  <a:gd name="connsiteY10" fmla="*/ 409575 h 1752600"/>
                  <a:gd name="connsiteX11" fmla="*/ 381868 w 1639168"/>
                  <a:gd name="connsiteY11" fmla="*/ 428625 h 1752600"/>
                  <a:gd name="connsiteX12" fmla="*/ 372343 w 1639168"/>
                  <a:gd name="connsiteY12" fmla="*/ 457200 h 1752600"/>
                  <a:gd name="connsiteX13" fmla="*/ 334243 w 1639168"/>
                  <a:gd name="connsiteY13" fmla="*/ 485775 h 1752600"/>
                  <a:gd name="connsiteX14" fmla="*/ 286618 w 1639168"/>
                  <a:gd name="connsiteY14" fmla="*/ 561975 h 1752600"/>
                  <a:gd name="connsiteX15" fmla="*/ 267568 w 1639168"/>
                  <a:gd name="connsiteY15" fmla="*/ 657225 h 1752600"/>
                  <a:gd name="connsiteX16" fmla="*/ 258043 w 1639168"/>
                  <a:gd name="connsiteY16" fmla="*/ 742950 h 1752600"/>
                  <a:gd name="connsiteX17" fmla="*/ 238993 w 1639168"/>
                  <a:gd name="connsiteY17" fmla="*/ 771525 h 1752600"/>
                  <a:gd name="connsiteX18" fmla="*/ 181843 w 1639168"/>
                  <a:gd name="connsiteY18" fmla="*/ 828675 h 1752600"/>
                  <a:gd name="connsiteX19" fmla="*/ 143743 w 1639168"/>
                  <a:gd name="connsiteY19" fmla="*/ 876300 h 1752600"/>
                  <a:gd name="connsiteX20" fmla="*/ 105643 w 1639168"/>
                  <a:gd name="connsiteY20" fmla="*/ 914400 h 1752600"/>
                  <a:gd name="connsiteX21" fmla="*/ 77068 w 1639168"/>
                  <a:gd name="connsiteY21" fmla="*/ 942975 h 1752600"/>
                  <a:gd name="connsiteX22" fmla="*/ 29443 w 1639168"/>
                  <a:gd name="connsiteY22" fmla="*/ 1000125 h 1752600"/>
                  <a:gd name="connsiteX23" fmla="*/ 19918 w 1639168"/>
                  <a:gd name="connsiteY23" fmla="*/ 1038225 h 1752600"/>
                  <a:gd name="connsiteX24" fmla="*/ 868 w 1639168"/>
                  <a:gd name="connsiteY24" fmla="*/ 1066800 h 1752600"/>
                  <a:gd name="connsiteX25" fmla="*/ 19918 w 1639168"/>
                  <a:gd name="connsiteY25" fmla="*/ 1228725 h 1752600"/>
                  <a:gd name="connsiteX26" fmla="*/ 29443 w 1639168"/>
                  <a:gd name="connsiteY26" fmla="*/ 1257300 h 1752600"/>
                  <a:gd name="connsiteX27" fmla="*/ 48493 w 1639168"/>
                  <a:gd name="connsiteY27" fmla="*/ 1285875 h 1752600"/>
                  <a:gd name="connsiteX28" fmla="*/ 67543 w 1639168"/>
                  <a:gd name="connsiteY28" fmla="*/ 1323975 h 1752600"/>
                  <a:gd name="connsiteX29" fmla="*/ 86593 w 1639168"/>
                  <a:gd name="connsiteY29" fmla="*/ 1352550 h 1752600"/>
                  <a:gd name="connsiteX30" fmla="*/ 96118 w 1639168"/>
                  <a:gd name="connsiteY30" fmla="*/ 1381125 h 1752600"/>
                  <a:gd name="connsiteX31" fmla="*/ 162793 w 1639168"/>
                  <a:gd name="connsiteY31" fmla="*/ 1457325 h 1752600"/>
                  <a:gd name="connsiteX32" fmla="*/ 210418 w 1639168"/>
                  <a:gd name="connsiteY32" fmla="*/ 1543050 h 1752600"/>
                  <a:gd name="connsiteX33" fmla="*/ 229468 w 1639168"/>
                  <a:gd name="connsiteY33" fmla="*/ 1571625 h 1752600"/>
                  <a:gd name="connsiteX34" fmla="*/ 238993 w 1639168"/>
                  <a:gd name="connsiteY34" fmla="*/ 1600200 h 1752600"/>
                  <a:gd name="connsiteX35" fmla="*/ 248518 w 1639168"/>
                  <a:gd name="connsiteY35" fmla="*/ 1638300 h 1752600"/>
                  <a:gd name="connsiteX36" fmla="*/ 334243 w 1639168"/>
                  <a:gd name="connsiteY36" fmla="*/ 1685925 h 1752600"/>
                  <a:gd name="connsiteX37" fmla="*/ 839068 w 1639168"/>
                  <a:gd name="connsiteY37" fmla="*/ 1685925 h 1752600"/>
                  <a:gd name="connsiteX38" fmla="*/ 915268 w 1639168"/>
                  <a:gd name="connsiteY38" fmla="*/ 1704975 h 1752600"/>
                  <a:gd name="connsiteX39" fmla="*/ 1029568 w 1639168"/>
                  <a:gd name="connsiteY39" fmla="*/ 1733550 h 1752600"/>
                  <a:gd name="connsiteX40" fmla="*/ 1086718 w 1639168"/>
                  <a:gd name="connsiteY40" fmla="*/ 1752600 h 1752600"/>
                  <a:gd name="connsiteX41" fmla="*/ 1162918 w 1639168"/>
                  <a:gd name="connsiteY41" fmla="*/ 1743075 h 1752600"/>
                  <a:gd name="connsiteX42" fmla="*/ 1191493 w 1639168"/>
                  <a:gd name="connsiteY42" fmla="*/ 1714500 h 1752600"/>
                  <a:gd name="connsiteX43" fmla="*/ 1220068 w 1639168"/>
                  <a:gd name="connsiteY43" fmla="*/ 1676400 h 1752600"/>
                  <a:gd name="connsiteX44" fmla="*/ 1239118 w 1639168"/>
                  <a:gd name="connsiteY44" fmla="*/ 1647825 h 1752600"/>
                  <a:gd name="connsiteX45" fmla="*/ 1267693 w 1639168"/>
                  <a:gd name="connsiteY45" fmla="*/ 1628775 h 1752600"/>
                  <a:gd name="connsiteX46" fmla="*/ 1296268 w 1639168"/>
                  <a:gd name="connsiteY46" fmla="*/ 1571625 h 1752600"/>
                  <a:gd name="connsiteX47" fmla="*/ 1334368 w 1639168"/>
                  <a:gd name="connsiteY47" fmla="*/ 1562100 h 1752600"/>
                  <a:gd name="connsiteX48" fmla="*/ 1362943 w 1639168"/>
                  <a:gd name="connsiteY48" fmla="*/ 1524000 h 1752600"/>
                  <a:gd name="connsiteX49" fmla="*/ 1410568 w 1639168"/>
                  <a:gd name="connsiteY49" fmla="*/ 1514475 h 1752600"/>
                  <a:gd name="connsiteX50" fmla="*/ 1448668 w 1639168"/>
                  <a:gd name="connsiteY50" fmla="*/ 1495425 h 1752600"/>
                  <a:gd name="connsiteX51" fmla="*/ 1486768 w 1639168"/>
                  <a:gd name="connsiteY51" fmla="*/ 1485900 h 1752600"/>
                  <a:gd name="connsiteX52" fmla="*/ 1591543 w 1639168"/>
                  <a:gd name="connsiteY52" fmla="*/ 1428750 h 1752600"/>
                  <a:gd name="connsiteX53" fmla="*/ 1620118 w 1639168"/>
                  <a:gd name="connsiteY53" fmla="*/ 1409700 h 1752600"/>
                  <a:gd name="connsiteX54" fmla="*/ 1639168 w 1639168"/>
                  <a:gd name="connsiteY54" fmla="*/ 1371600 h 1752600"/>
                  <a:gd name="connsiteX55" fmla="*/ 1620118 w 1639168"/>
                  <a:gd name="connsiteY55" fmla="*/ 1228725 h 1752600"/>
                  <a:gd name="connsiteX56" fmla="*/ 1591543 w 1639168"/>
                  <a:gd name="connsiteY56" fmla="*/ 1171575 h 1752600"/>
                  <a:gd name="connsiteX57" fmla="*/ 1572493 w 1639168"/>
                  <a:gd name="connsiteY57" fmla="*/ 1123950 h 1752600"/>
                  <a:gd name="connsiteX58" fmla="*/ 1553443 w 1639168"/>
                  <a:gd name="connsiteY58" fmla="*/ 1047750 h 1752600"/>
                  <a:gd name="connsiteX59" fmla="*/ 1524868 w 1639168"/>
                  <a:gd name="connsiteY59" fmla="*/ 1009650 h 1752600"/>
                  <a:gd name="connsiteX60" fmla="*/ 1477243 w 1639168"/>
                  <a:gd name="connsiteY60" fmla="*/ 895350 h 1752600"/>
                  <a:gd name="connsiteX61" fmla="*/ 1448668 w 1639168"/>
                  <a:gd name="connsiteY61" fmla="*/ 857250 h 1752600"/>
                  <a:gd name="connsiteX62" fmla="*/ 1401043 w 1639168"/>
                  <a:gd name="connsiteY62" fmla="*/ 790575 h 1752600"/>
                  <a:gd name="connsiteX63" fmla="*/ 1372468 w 1639168"/>
                  <a:gd name="connsiteY63" fmla="*/ 771525 h 1752600"/>
                  <a:gd name="connsiteX64" fmla="*/ 1305793 w 1639168"/>
                  <a:gd name="connsiteY64" fmla="*/ 704850 h 1752600"/>
                  <a:gd name="connsiteX65" fmla="*/ 1305793 w 1639168"/>
                  <a:gd name="connsiteY65" fmla="*/ 704850 h 1752600"/>
                  <a:gd name="connsiteX66" fmla="*/ 1210543 w 1639168"/>
                  <a:gd name="connsiteY66" fmla="*/ 590550 h 1752600"/>
                  <a:gd name="connsiteX67" fmla="*/ 1153393 w 1639168"/>
                  <a:gd name="connsiteY67" fmla="*/ 552450 h 1752600"/>
                  <a:gd name="connsiteX68" fmla="*/ 1105768 w 1639168"/>
                  <a:gd name="connsiteY68" fmla="*/ 504825 h 1752600"/>
                  <a:gd name="connsiteX69" fmla="*/ 981943 w 1639168"/>
                  <a:gd name="connsiteY69" fmla="*/ 400050 h 1752600"/>
                  <a:gd name="connsiteX70" fmla="*/ 924793 w 1639168"/>
                  <a:gd name="connsiteY70" fmla="*/ 314325 h 1752600"/>
                  <a:gd name="connsiteX71" fmla="*/ 915268 w 1639168"/>
                  <a:gd name="connsiteY71" fmla="*/ 285750 h 1752600"/>
                  <a:gd name="connsiteX72" fmla="*/ 877168 w 1639168"/>
                  <a:gd name="connsiteY72" fmla="*/ 228600 h 1752600"/>
                  <a:gd name="connsiteX73" fmla="*/ 867643 w 1639168"/>
                  <a:gd name="connsiteY73" fmla="*/ 200025 h 1752600"/>
                  <a:gd name="connsiteX74" fmla="*/ 848593 w 1639168"/>
                  <a:gd name="connsiteY74" fmla="*/ 114300 h 1752600"/>
                  <a:gd name="connsiteX75" fmla="*/ 839068 w 1639168"/>
                  <a:gd name="connsiteY75" fmla="*/ 0 h 17526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362943 w 1639168"/>
                  <a:gd name="connsiteY48" fmla="*/ 1409700 h 1638300"/>
                  <a:gd name="connsiteX49" fmla="*/ 1410568 w 1639168"/>
                  <a:gd name="connsiteY49" fmla="*/ 1400175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477243 w 1639168"/>
                  <a:gd name="connsiteY48" fmla="*/ 1466850 h 1638300"/>
                  <a:gd name="connsiteX49" fmla="*/ 1410568 w 1639168"/>
                  <a:gd name="connsiteY49" fmla="*/ 1400175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524868 w 1639168"/>
                  <a:gd name="connsiteY51" fmla="*/ 1400175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96293 w 1639168"/>
                  <a:gd name="connsiteY50" fmla="*/ 1457325 h 1638300"/>
                  <a:gd name="connsiteX51" fmla="*/ 1524868 w 1639168"/>
                  <a:gd name="connsiteY51" fmla="*/ 1400175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867643 w 1639168"/>
                  <a:gd name="connsiteY73" fmla="*/ 57150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9057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915268 w 1639168"/>
                  <a:gd name="connsiteY72" fmla="*/ 85725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981943 w 1639168"/>
                  <a:gd name="connsiteY72" fmla="*/ 76200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72418 w 1639168"/>
                  <a:gd name="connsiteY71" fmla="*/ 142875 h 1609725"/>
                  <a:gd name="connsiteX72" fmla="*/ 981943 w 1639168"/>
                  <a:gd name="connsiteY72" fmla="*/ 76200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72418 w 1639168"/>
                  <a:gd name="connsiteY70" fmla="*/ 142875 h 1609725"/>
                  <a:gd name="connsiteX71" fmla="*/ 981943 w 1639168"/>
                  <a:gd name="connsiteY71" fmla="*/ 76200 h 1609725"/>
                  <a:gd name="connsiteX72" fmla="*/ 943843 w 1639168"/>
                  <a:gd name="connsiteY72" fmla="*/ 28575 h 160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639168" h="1609725">
                    <a:moveTo>
                      <a:pt x="810493" y="0"/>
                    </a:moveTo>
                    <a:cubicBezTo>
                      <a:pt x="794618" y="3175"/>
                      <a:pt x="778487" y="5265"/>
                      <a:pt x="762868" y="9525"/>
                    </a:cubicBezTo>
                    <a:cubicBezTo>
                      <a:pt x="725535" y="19707"/>
                      <a:pt x="700141" y="29041"/>
                      <a:pt x="667618" y="47625"/>
                    </a:cubicBezTo>
                    <a:cubicBezTo>
                      <a:pt x="657679" y="53305"/>
                      <a:pt x="648568" y="60325"/>
                      <a:pt x="639043" y="66675"/>
                    </a:cubicBezTo>
                    <a:cubicBezTo>
                      <a:pt x="632693" y="76200"/>
                      <a:pt x="628932" y="88099"/>
                      <a:pt x="619993" y="95250"/>
                    </a:cubicBezTo>
                    <a:cubicBezTo>
                      <a:pt x="612153" y="101522"/>
                      <a:pt x="600398" y="100285"/>
                      <a:pt x="591418" y="104775"/>
                    </a:cubicBezTo>
                    <a:cubicBezTo>
                      <a:pt x="581179" y="109895"/>
                      <a:pt x="571637" y="116496"/>
                      <a:pt x="562843" y="123825"/>
                    </a:cubicBezTo>
                    <a:cubicBezTo>
                      <a:pt x="489504" y="184941"/>
                      <a:pt x="576639" y="124152"/>
                      <a:pt x="505693" y="171450"/>
                    </a:cubicBezTo>
                    <a:cubicBezTo>
                      <a:pt x="499343" y="180975"/>
                      <a:pt x="495258" y="192487"/>
                      <a:pt x="486643" y="200025"/>
                    </a:cubicBezTo>
                    <a:cubicBezTo>
                      <a:pt x="469413" y="215102"/>
                      <a:pt x="429493" y="238125"/>
                      <a:pt x="429493" y="238125"/>
                    </a:cubicBezTo>
                    <a:cubicBezTo>
                      <a:pt x="423143" y="247650"/>
                      <a:pt x="418538" y="258605"/>
                      <a:pt x="410443" y="266700"/>
                    </a:cubicBezTo>
                    <a:cubicBezTo>
                      <a:pt x="402348" y="274795"/>
                      <a:pt x="389019" y="276811"/>
                      <a:pt x="381868" y="285750"/>
                    </a:cubicBezTo>
                    <a:cubicBezTo>
                      <a:pt x="375596" y="293590"/>
                      <a:pt x="378771" y="306612"/>
                      <a:pt x="372343" y="314325"/>
                    </a:cubicBezTo>
                    <a:cubicBezTo>
                      <a:pt x="362180" y="326521"/>
                      <a:pt x="345468" y="331675"/>
                      <a:pt x="334243" y="342900"/>
                    </a:cubicBezTo>
                    <a:cubicBezTo>
                      <a:pt x="316262" y="360881"/>
                      <a:pt x="295672" y="394956"/>
                      <a:pt x="286618" y="419100"/>
                    </a:cubicBezTo>
                    <a:cubicBezTo>
                      <a:pt x="278785" y="439988"/>
                      <a:pt x="269838" y="497322"/>
                      <a:pt x="267568" y="514350"/>
                    </a:cubicBezTo>
                    <a:cubicBezTo>
                      <a:pt x="263768" y="542849"/>
                      <a:pt x="265016" y="572183"/>
                      <a:pt x="258043" y="600075"/>
                    </a:cubicBezTo>
                    <a:cubicBezTo>
                      <a:pt x="255267" y="611181"/>
                      <a:pt x="245647" y="619335"/>
                      <a:pt x="238993" y="628650"/>
                    </a:cubicBezTo>
                    <a:cubicBezTo>
                      <a:pt x="206772" y="673760"/>
                      <a:pt x="221303" y="659493"/>
                      <a:pt x="181843" y="685800"/>
                    </a:cubicBezTo>
                    <a:cubicBezTo>
                      <a:pt x="158005" y="781151"/>
                      <a:pt x="193847" y="683321"/>
                      <a:pt x="143743" y="733425"/>
                    </a:cubicBezTo>
                    <a:cubicBezTo>
                      <a:pt x="92943" y="784225"/>
                      <a:pt x="181843" y="746125"/>
                      <a:pt x="105643" y="771525"/>
                    </a:cubicBezTo>
                    <a:cubicBezTo>
                      <a:pt x="96118" y="781050"/>
                      <a:pt x="85692" y="789752"/>
                      <a:pt x="77068" y="800100"/>
                    </a:cubicBezTo>
                    <a:cubicBezTo>
                      <a:pt x="10763" y="879666"/>
                      <a:pt x="112925" y="773768"/>
                      <a:pt x="29443" y="857250"/>
                    </a:cubicBezTo>
                    <a:cubicBezTo>
                      <a:pt x="26268" y="869950"/>
                      <a:pt x="25075" y="883318"/>
                      <a:pt x="19918" y="895350"/>
                    </a:cubicBezTo>
                    <a:cubicBezTo>
                      <a:pt x="15409" y="905872"/>
                      <a:pt x="1582" y="912500"/>
                      <a:pt x="868" y="923925"/>
                    </a:cubicBezTo>
                    <a:cubicBezTo>
                      <a:pt x="-2675" y="980615"/>
                      <a:pt x="4803" y="1032947"/>
                      <a:pt x="19918" y="1085850"/>
                    </a:cubicBezTo>
                    <a:cubicBezTo>
                      <a:pt x="22676" y="1095504"/>
                      <a:pt x="24953" y="1105445"/>
                      <a:pt x="29443" y="1114425"/>
                    </a:cubicBezTo>
                    <a:cubicBezTo>
                      <a:pt x="34563" y="1124664"/>
                      <a:pt x="42813" y="1133061"/>
                      <a:pt x="48493" y="1143000"/>
                    </a:cubicBezTo>
                    <a:cubicBezTo>
                      <a:pt x="55538" y="1155328"/>
                      <a:pt x="60498" y="1168772"/>
                      <a:pt x="67543" y="1181100"/>
                    </a:cubicBezTo>
                    <a:cubicBezTo>
                      <a:pt x="73223" y="1191039"/>
                      <a:pt x="81473" y="1199436"/>
                      <a:pt x="86593" y="1209675"/>
                    </a:cubicBezTo>
                    <a:cubicBezTo>
                      <a:pt x="91083" y="1218655"/>
                      <a:pt x="91242" y="1229473"/>
                      <a:pt x="96118" y="1238250"/>
                    </a:cubicBezTo>
                    <a:cubicBezTo>
                      <a:pt x="128802" y="1297081"/>
                      <a:pt x="121051" y="1286622"/>
                      <a:pt x="162793" y="1314450"/>
                    </a:cubicBezTo>
                    <a:cubicBezTo>
                      <a:pt x="179558" y="1364745"/>
                      <a:pt x="166749" y="1334671"/>
                      <a:pt x="210418" y="1400175"/>
                    </a:cubicBezTo>
                    <a:cubicBezTo>
                      <a:pt x="216768" y="1409700"/>
                      <a:pt x="225848" y="1417890"/>
                      <a:pt x="229468" y="1428750"/>
                    </a:cubicBezTo>
                    <a:cubicBezTo>
                      <a:pt x="232643" y="1438275"/>
                      <a:pt x="236235" y="1447671"/>
                      <a:pt x="238993" y="1457325"/>
                    </a:cubicBezTo>
                    <a:cubicBezTo>
                      <a:pt x="242589" y="1469912"/>
                      <a:pt x="239898" y="1485573"/>
                      <a:pt x="248518" y="1495425"/>
                    </a:cubicBezTo>
                    <a:cubicBezTo>
                      <a:pt x="275490" y="1526250"/>
                      <a:pt x="300845" y="1531917"/>
                      <a:pt x="334243" y="1543050"/>
                    </a:cubicBezTo>
                    <a:cubicBezTo>
                      <a:pt x="579571" y="1530784"/>
                      <a:pt x="543403" y="1527489"/>
                      <a:pt x="839068" y="1543050"/>
                    </a:cubicBezTo>
                    <a:cubicBezTo>
                      <a:pt x="893012" y="1545889"/>
                      <a:pt x="873522" y="1552823"/>
                      <a:pt x="915268" y="1562100"/>
                    </a:cubicBezTo>
                    <a:cubicBezTo>
                      <a:pt x="1030704" y="1587752"/>
                      <a:pt x="914088" y="1552182"/>
                      <a:pt x="1029568" y="1590675"/>
                    </a:cubicBezTo>
                    <a:lnTo>
                      <a:pt x="1086718" y="1609725"/>
                    </a:lnTo>
                    <a:cubicBezTo>
                      <a:pt x="1112118" y="1606550"/>
                      <a:pt x="1138861" y="1608948"/>
                      <a:pt x="1162918" y="1600200"/>
                    </a:cubicBezTo>
                    <a:cubicBezTo>
                      <a:pt x="1175577" y="1595597"/>
                      <a:pt x="1182727" y="1581852"/>
                      <a:pt x="1191493" y="1571625"/>
                    </a:cubicBezTo>
                    <a:cubicBezTo>
                      <a:pt x="1201824" y="1559572"/>
                      <a:pt x="1210841" y="1546443"/>
                      <a:pt x="1220068" y="1533525"/>
                    </a:cubicBezTo>
                    <a:cubicBezTo>
                      <a:pt x="1226722" y="1524210"/>
                      <a:pt x="1231023" y="1513045"/>
                      <a:pt x="1239118" y="1504950"/>
                    </a:cubicBezTo>
                    <a:cubicBezTo>
                      <a:pt x="1247213" y="1496855"/>
                      <a:pt x="1258168" y="1492250"/>
                      <a:pt x="1267693" y="1485900"/>
                    </a:cubicBezTo>
                    <a:cubicBezTo>
                      <a:pt x="1273126" y="1469600"/>
                      <a:pt x="1280393" y="1433512"/>
                      <a:pt x="1296268" y="1428750"/>
                    </a:cubicBezTo>
                    <a:cubicBezTo>
                      <a:pt x="1312143" y="1423988"/>
                      <a:pt x="1350243" y="1460500"/>
                      <a:pt x="1362943" y="1457325"/>
                    </a:cubicBezTo>
                    <a:cubicBezTo>
                      <a:pt x="1372468" y="1444625"/>
                      <a:pt x="1461368" y="1438275"/>
                      <a:pt x="1477243" y="1438275"/>
                    </a:cubicBezTo>
                    <a:cubicBezTo>
                      <a:pt x="1493118" y="1438275"/>
                      <a:pt x="1455018" y="1458912"/>
                      <a:pt x="1458193" y="1457325"/>
                    </a:cubicBezTo>
                    <a:cubicBezTo>
                      <a:pt x="1461368" y="1455738"/>
                      <a:pt x="1485181" y="1443038"/>
                      <a:pt x="1496293" y="1428750"/>
                    </a:cubicBezTo>
                    <a:cubicBezTo>
                      <a:pt x="1507406" y="1414463"/>
                      <a:pt x="1512168" y="1374775"/>
                      <a:pt x="1524868" y="1371600"/>
                    </a:cubicBezTo>
                    <a:cubicBezTo>
                      <a:pt x="1590138" y="1328086"/>
                      <a:pt x="1575668" y="1303337"/>
                      <a:pt x="1591543" y="1285875"/>
                    </a:cubicBezTo>
                    <a:cubicBezTo>
                      <a:pt x="1607418" y="1268413"/>
                      <a:pt x="1610593" y="1273175"/>
                      <a:pt x="1620118" y="1266825"/>
                    </a:cubicBezTo>
                    <a:cubicBezTo>
                      <a:pt x="1626468" y="1254125"/>
                      <a:pt x="1639168" y="1242924"/>
                      <a:pt x="1639168" y="1228725"/>
                    </a:cubicBezTo>
                    <a:cubicBezTo>
                      <a:pt x="1639168" y="1180679"/>
                      <a:pt x="1631247" y="1132590"/>
                      <a:pt x="1620118" y="1085850"/>
                    </a:cubicBezTo>
                    <a:cubicBezTo>
                      <a:pt x="1615185" y="1065131"/>
                      <a:pt x="1600356" y="1048089"/>
                      <a:pt x="1591543" y="1028700"/>
                    </a:cubicBezTo>
                    <a:cubicBezTo>
                      <a:pt x="1584468" y="1013135"/>
                      <a:pt x="1577406" y="997452"/>
                      <a:pt x="1572493" y="981075"/>
                    </a:cubicBezTo>
                    <a:cubicBezTo>
                      <a:pt x="1567542" y="964573"/>
                      <a:pt x="1564030" y="923401"/>
                      <a:pt x="1553443" y="904875"/>
                    </a:cubicBezTo>
                    <a:cubicBezTo>
                      <a:pt x="1545567" y="891092"/>
                      <a:pt x="1531968" y="880974"/>
                      <a:pt x="1524868" y="866775"/>
                    </a:cubicBezTo>
                    <a:cubicBezTo>
                      <a:pt x="1506409" y="829858"/>
                      <a:pt x="1502008" y="785495"/>
                      <a:pt x="1477243" y="752475"/>
                    </a:cubicBezTo>
                    <a:cubicBezTo>
                      <a:pt x="1467718" y="739775"/>
                      <a:pt x="1457895" y="727293"/>
                      <a:pt x="1448668" y="714375"/>
                    </a:cubicBezTo>
                    <a:cubicBezTo>
                      <a:pt x="1435147" y="695446"/>
                      <a:pt x="1416608" y="663265"/>
                      <a:pt x="1401043" y="647700"/>
                    </a:cubicBezTo>
                    <a:cubicBezTo>
                      <a:pt x="1392948" y="639605"/>
                      <a:pt x="1380977" y="636308"/>
                      <a:pt x="1372468" y="628650"/>
                    </a:cubicBezTo>
                    <a:cubicBezTo>
                      <a:pt x="1349106" y="607624"/>
                      <a:pt x="1328018" y="584200"/>
                      <a:pt x="1305793" y="561975"/>
                    </a:cubicBezTo>
                    <a:lnTo>
                      <a:pt x="1305793" y="561975"/>
                    </a:lnTo>
                    <a:cubicBezTo>
                      <a:pt x="1278006" y="524926"/>
                      <a:pt x="1248387" y="477950"/>
                      <a:pt x="1210543" y="447675"/>
                    </a:cubicBezTo>
                    <a:cubicBezTo>
                      <a:pt x="1192665" y="433372"/>
                      <a:pt x="1169582" y="425764"/>
                      <a:pt x="1153393" y="409575"/>
                    </a:cubicBezTo>
                    <a:cubicBezTo>
                      <a:pt x="1137518" y="393700"/>
                      <a:pt x="1122548" y="376865"/>
                      <a:pt x="1105768" y="361950"/>
                    </a:cubicBezTo>
                    <a:cubicBezTo>
                      <a:pt x="1065357" y="326029"/>
                      <a:pt x="1004168" y="293687"/>
                      <a:pt x="981943" y="257175"/>
                    </a:cubicBezTo>
                    <a:cubicBezTo>
                      <a:pt x="959718" y="220663"/>
                      <a:pt x="972418" y="173037"/>
                      <a:pt x="972418" y="142875"/>
                    </a:cubicBezTo>
                    <a:cubicBezTo>
                      <a:pt x="972418" y="112713"/>
                      <a:pt x="986705" y="95250"/>
                      <a:pt x="981943" y="76200"/>
                    </a:cubicBezTo>
                    <a:cubicBezTo>
                      <a:pt x="977181" y="57150"/>
                      <a:pt x="946021" y="38376"/>
                      <a:pt x="943843" y="28575"/>
                    </a:cubicBezTo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76071" y="5376169"/>
                <a:ext cx="5108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SIR2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16200000" flipH="1">
              <a:off x="4747035" y="2907255"/>
              <a:ext cx="318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2FC9FF"/>
                  </a:solidFill>
                </a:rPr>
                <a:t>Histone </a:t>
              </a:r>
              <a:br>
                <a:rPr lang="en-US" sz="2400">
                  <a:solidFill>
                    <a:srgbClr val="2FC9FF"/>
                  </a:solidFill>
                </a:rPr>
              </a:br>
              <a:r>
                <a:rPr lang="en-US" sz="2400">
                  <a:solidFill>
                    <a:srgbClr val="2FC9FF"/>
                  </a:solidFill>
                </a:rPr>
                <a:t>Deacetylase</a:t>
              </a:r>
            </a:p>
          </p:txBody>
        </p:sp>
      </p:grpSp>
      <p:sp>
        <p:nvSpPr>
          <p:cNvPr id="49" name="Oval 48"/>
          <p:cNvSpPr/>
          <p:nvPr/>
        </p:nvSpPr>
        <p:spPr>
          <a:xfrm rot="16200000" flipH="1">
            <a:off x="1943116" y="250360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96971" y="2522654"/>
            <a:ext cx="533400" cy="1828800"/>
            <a:chOff x="1858846" y="2103554"/>
            <a:chExt cx="533400" cy="2552700"/>
          </a:xfrm>
        </p:grpSpPr>
        <p:sp>
          <p:nvSpPr>
            <p:cNvPr id="45" name="Freeform 44"/>
            <p:cNvSpPr/>
            <p:nvPr/>
          </p:nvSpPr>
          <p:spPr>
            <a:xfrm rot="16200000" flipH="1">
              <a:off x="887280" y="3151287"/>
              <a:ext cx="2552700" cy="457233"/>
            </a:xfrm>
            <a:custGeom>
              <a:avLst/>
              <a:gdLst>
                <a:gd name="connsiteX0" fmla="*/ 0 w 2552700"/>
                <a:gd name="connsiteY0" fmla="*/ 438183 h 457233"/>
                <a:gd name="connsiteX1" fmla="*/ 1362075 w 2552700"/>
                <a:gd name="connsiteY1" fmla="*/ 33 h 457233"/>
                <a:gd name="connsiteX2" fmla="*/ 2552700 w 2552700"/>
                <a:gd name="connsiteY2" fmla="*/ 457233 h 457233"/>
                <a:gd name="connsiteX3" fmla="*/ 2552700 w 2552700"/>
                <a:gd name="connsiteY3" fmla="*/ 457233 h 45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700" h="457233">
                  <a:moveTo>
                    <a:pt x="0" y="438183"/>
                  </a:moveTo>
                  <a:cubicBezTo>
                    <a:pt x="468312" y="217520"/>
                    <a:pt x="936625" y="-3142"/>
                    <a:pt x="1362075" y="33"/>
                  </a:cubicBezTo>
                  <a:cubicBezTo>
                    <a:pt x="1787525" y="3208"/>
                    <a:pt x="2552700" y="457233"/>
                    <a:pt x="2552700" y="457233"/>
                  </a:cubicBezTo>
                  <a:lnTo>
                    <a:pt x="2552700" y="457233"/>
                  </a:lnTo>
                </a:path>
              </a:pathLst>
            </a:custGeom>
            <a:noFill/>
            <a:ln w="38100">
              <a:solidFill>
                <a:srgbClr val="66FF33"/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16200000" flipH="1">
              <a:off x="1542506" y="2581820"/>
              <a:ext cx="781050" cy="148370"/>
            </a:xfrm>
            <a:custGeom>
              <a:avLst/>
              <a:gdLst>
                <a:gd name="connsiteX0" fmla="*/ 0 w 733425"/>
                <a:gd name="connsiteY0" fmla="*/ 0 h 146600"/>
                <a:gd name="connsiteX1" fmla="*/ 161925 w 733425"/>
                <a:gd name="connsiteY1" fmla="*/ 133350 h 146600"/>
                <a:gd name="connsiteX2" fmla="*/ 333375 w 733425"/>
                <a:gd name="connsiteY2" fmla="*/ 142875 h 146600"/>
                <a:gd name="connsiteX3" fmla="*/ 504825 w 733425"/>
                <a:gd name="connsiteY3" fmla="*/ 142875 h 146600"/>
                <a:gd name="connsiteX4" fmla="*/ 600075 w 733425"/>
                <a:gd name="connsiteY4" fmla="*/ 142875 h 146600"/>
                <a:gd name="connsiteX5" fmla="*/ 733425 w 733425"/>
                <a:gd name="connsiteY5" fmla="*/ 133350 h 146600"/>
                <a:gd name="connsiteX0" fmla="*/ 0 w 733425"/>
                <a:gd name="connsiteY0" fmla="*/ 0 h 146402"/>
                <a:gd name="connsiteX1" fmla="*/ 190500 w 733425"/>
                <a:gd name="connsiteY1" fmla="*/ 95250 h 146402"/>
                <a:gd name="connsiteX2" fmla="*/ 333375 w 733425"/>
                <a:gd name="connsiteY2" fmla="*/ 142875 h 146402"/>
                <a:gd name="connsiteX3" fmla="*/ 504825 w 733425"/>
                <a:gd name="connsiteY3" fmla="*/ 142875 h 146402"/>
                <a:gd name="connsiteX4" fmla="*/ 600075 w 733425"/>
                <a:gd name="connsiteY4" fmla="*/ 142875 h 146402"/>
                <a:gd name="connsiteX5" fmla="*/ 733425 w 733425"/>
                <a:gd name="connsiteY5" fmla="*/ 133350 h 146402"/>
                <a:gd name="connsiteX0" fmla="*/ 0 w 771525"/>
                <a:gd name="connsiteY0" fmla="*/ 0 h 146402"/>
                <a:gd name="connsiteX1" fmla="*/ 190500 w 771525"/>
                <a:gd name="connsiteY1" fmla="*/ 95250 h 146402"/>
                <a:gd name="connsiteX2" fmla="*/ 333375 w 771525"/>
                <a:gd name="connsiteY2" fmla="*/ 142875 h 146402"/>
                <a:gd name="connsiteX3" fmla="*/ 504825 w 771525"/>
                <a:gd name="connsiteY3" fmla="*/ 142875 h 146402"/>
                <a:gd name="connsiteX4" fmla="*/ 600075 w 771525"/>
                <a:gd name="connsiteY4" fmla="*/ 142875 h 146402"/>
                <a:gd name="connsiteX5" fmla="*/ 771525 w 771525"/>
                <a:gd name="connsiteY5" fmla="*/ 123825 h 146402"/>
                <a:gd name="connsiteX0" fmla="*/ 0 w 781050"/>
                <a:gd name="connsiteY0" fmla="*/ 0 h 146402"/>
                <a:gd name="connsiteX1" fmla="*/ 190500 w 781050"/>
                <a:gd name="connsiteY1" fmla="*/ 95250 h 146402"/>
                <a:gd name="connsiteX2" fmla="*/ 333375 w 781050"/>
                <a:gd name="connsiteY2" fmla="*/ 142875 h 146402"/>
                <a:gd name="connsiteX3" fmla="*/ 504825 w 781050"/>
                <a:gd name="connsiteY3" fmla="*/ 142875 h 146402"/>
                <a:gd name="connsiteX4" fmla="*/ 600075 w 781050"/>
                <a:gd name="connsiteY4" fmla="*/ 142875 h 146402"/>
                <a:gd name="connsiteX5" fmla="*/ 781050 w 781050"/>
                <a:gd name="connsiteY5" fmla="*/ 142875 h 146402"/>
                <a:gd name="connsiteX0" fmla="*/ 0 w 781050"/>
                <a:gd name="connsiteY0" fmla="*/ 0 h 144638"/>
                <a:gd name="connsiteX1" fmla="*/ 171450 w 781050"/>
                <a:gd name="connsiteY1" fmla="*/ 123825 h 144638"/>
                <a:gd name="connsiteX2" fmla="*/ 333375 w 781050"/>
                <a:gd name="connsiteY2" fmla="*/ 142875 h 144638"/>
                <a:gd name="connsiteX3" fmla="*/ 504825 w 781050"/>
                <a:gd name="connsiteY3" fmla="*/ 142875 h 144638"/>
                <a:gd name="connsiteX4" fmla="*/ 600075 w 781050"/>
                <a:gd name="connsiteY4" fmla="*/ 142875 h 144638"/>
                <a:gd name="connsiteX5" fmla="*/ 781050 w 781050"/>
                <a:gd name="connsiteY5" fmla="*/ 142875 h 144638"/>
                <a:gd name="connsiteX0" fmla="*/ 0 w 781050"/>
                <a:gd name="connsiteY0" fmla="*/ 0 h 144638"/>
                <a:gd name="connsiteX1" fmla="*/ 171450 w 781050"/>
                <a:gd name="connsiteY1" fmla="*/ 123825 h 144638"/>
                <a:gd name="connsiteX2" fmla="*/ 333375 w 781050"/>
                <a:gd name="connsiteY2" fmla="*/ 142875 h 144638"/>
                <a:gd name="connsiteX3" fmla="*/ 504825 w 781050"/>
                <a:gd name="connsiteY3" fmla="*/ 142875 h 144638"/>
                <a:gd name="connsiteX4" fmla="*/ 600075 w 781050"/>
                <a:gd name="connsiteY4" fmla="*/ 142875 h 144638"/>
                <a:gd name="connsiteX5" fmla="*/ 781050 w 781050"/>
                <a:gd name="connsiteY5" fmla="*/ 142875 h 144638"/>
                <a:gd name="connsiteX0" fmla="*/ 0 w 781050"/>
                <a:gd name="connsiteY0" fmla="*/ 0 h 148370"/>
                <a:gd name="connsiteX1" fmla="*/ 171450 w 781050"/>
                <a:gd name="connsiteY1" fmla="*/ 123825 h 148370"/>
                <a:gd name="connsiteX2" fmla="*/ 333375 w 781050"/>
                <a:gd name="connsiteY2" fmla="*/ 142875 h 148370"/>
                <a:gd name="connsiteX3" fmla="*/ 504825 w 781050"/>
                <a:gd name="connsiteY3" fmla="*/ 142875 h 148370"/>
                <a:gd name="connsiteX4" fmla="*/ 600075 w 781050"/>
                <a:gd name="connsiteY4" fmla="*/ 142875 h 148370"/>
                <a:gd name="connsiteX5" fmla="*/ 781050 w 781050"/>
                <a:gd name="connsiteY5" fmla="*/ 142875 h 14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148370">
                  <a:moveTo>
                    <a:pt x="0" y="0"/>
                  </a:moveTo>
                  <a:cubicBezTo>
                    <a:pt x="53181" y="54769"/>
                    <a:pt x="58738" y="80963"/>
                    <a:pt x="171450" y="123825"/>
                  </a:cubicBezTo>
                  <a:cubicBezTo>
                    <a:pt x="284162" y="166687"/>
                    <a:pt x="277813" y="139700"/>
                    <a:pt x="333375" y="142875"/>
                  </a:cubicBezTo>
                  <a:cubicBezTo>
                    <a:pt x="388937" y="146050"/>
                    <a:pt x="504825" y="142875"/>
                    <a:pt x="504825" y="142875"/>
                  </a:cubicBezTo>
                  <a:lnTo>
                    <a:pt x="600075" y="142875"/>
                  </a:lnTo>
                  <a:cubicBezTo>
                    <a:pt x="646112" y="142875"/>
                    <a:pt x="733425" y="146843"/>
                    <a:pt x="781050" y="142875"/>
                  </a:cubicBezTo>
                </a:path>
              </a:pathLst>
            </a:custGeom>
            <a:noFill/>
            <a:ln w="381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16238" y="2455979"/>
            <a:ext cx="685833" cy="1828800"/>
            <a:chOff x="2887513" y="2113079"/>
            <a:chExt cx="685833" cy="2552700"/>
          </a:xfrm>
        </p:grpSpPr>
        <p:sp>
          <p:nvSpPr>
            <p:cNvPr id="46" name="Freeform 45"/>
            <p:cNvSpPr/>
            <p:nvPr/>
          </p:nvSpPr>
          <p:spPr>
            <a:xfrm rot="5400000" flipH="1">
              <a:off x="1839780" y="3160812"/>
              <a:ext cx="2552700" cy="457233"/>
            </a:xfrm>
            <a:custGeom>
              <a:avLst/>
              <a:gdLst>
                <a:gd name="connsiteX0" fmla="*/ 0 w 2552700"/>
                <a:gd name="connsiteY0" fmla="*/ 438183 h 457233"/>
                <a:gd name="connsiteX1" fmla="*/ 1362075 w 2552700"/>
                <a:gd name="connsiteY1" fmla="*/ 33 h 457233"/>
                <a:gd name="connsiteX2" fmla="*/ 2552700 w 2552700"/>
                <a:gd name="connsiteY2" fmla="*/ 457233 h 457233"/>
                <a:gd name="connsiteX3" fmla="*/ 2552700 w 2552700"/>
                <a:gd name="connsiteY3" fmla="*/ 457233 h 45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700" h="457233">
                  <a:moveTo>
                    <a:pt x="0" y="438183"/>
                  </a:moveTo>
                  <a:cubicBezTo>
                    <a:pt x="468312" y="217520"/>
                    <a:pt x="936625" y="-3142"/>
                    <a:pt x="1362075" y="33"/>
                  </a:cubicBezTo>
                  <a:cubicBezTo>
                    <a:pt x="1787525" y="3208"/>
                    <a:pt x="2552700" y="457233"/>
                    <a:pt x="2552700" y="457233"/>
                  </a:cubicBezTo>
                  <a:lnTo>
                    <a:pt x="2552700" y="457233"/>
                  </a:lnTo>
                </a:path>
              </a:pathLst>
            </a:custGeom>
            <a:noFill/>
            <a:ln w="38100">
              <a:solidFill>
                <a:srgbClr val="2FC9FF"/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 flipH="1">
              <a:off x="3039176" y="2559983"/>
              <a:ext cx="800100" cy="268241"/>
            </a:xfrm>
            <a:custGeom>
              <a:avLst/>
              <a:gdLst>
                <a:gd name="connsiteX0" fmla="*/ 800100 w 800100"/>
                <a:gd name="connsiteY0" fmla="*/ 11066 h 268241"/>
                <a:gd name="connsiteX1" fmla="*/ 647700 w 800100"/>
                <a:gd name="connsiteY1" fmla="*/ 1541 h 268241"/>
                <a:gd name="connsiteX2" fmla="*/ 209550 w 800100"/>
                <a:gd name="connsiteY2" fmla="*/ 39641 h 268241"/>
                <a:gd name="connsiteX3" fmla="*/ 0 w 800100"/>
                <a:gd name="connsiteY3" fmla="*/ 268241 h 26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268241">
                  <a:moveTo>
                    <a:pt x="800100" y="11066"/>
                  </a:moveTo>
                  <a:cubicBezTo>
                    <a:pt x="773112" y="3922"/>
                    <a:pt x="746125" y="-3221"/>
                    <a:pt x="647700" y="1541"/>
                  </a:cubicBezTo>
                  <a:cubicBezTo>
                    <a:pt x="549275" y="6303"/>
                    <a:pt x="317500" y="-4809"/>
                    <a:pt x="209550" y="39641"/>
                  </a:cubicBezTo>
                  <a:cubicBezTo>
                    <a:pt x="101600" y="84091"/>
                    <a:pt x="50800" y="176166"/>
                    <a:pt x="0" y="268241"/>
                  </a:cubicBezTo>
                </a:path>
              </a:pathLst>
            </a:custGeom>
            <a:noFill/>
            <a:ln w="38100">
              <a:solidFill>
                <a:srgbClr val="5DD5FF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 rot="16200000" flipH="1">
            <a:off x="4838717" y="25131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487843" y="2545366"/>
            <a:ext cx="76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rial Black" panose="020B0A04020102020204" pitchFamily="34" charset="0"/>
              </a:rPr>
              <a:t>NAD</a:t>
            </a:r>
          </a:p>
        </p:txBody>
      </p:sp>
      <p:sp>
        <p:nvSpPr>
          <p:cNvPr id="63" name="Hexagon 62"/>
          <p:cNvSpPr/>
          <p:nvPr/>
        </p:nvSpPr>
        <p:spPr>
          <a:xfrm>
            <a:off x="5442699" y="2866977"/>
            <a:ext cx="171580" cy="16508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05625" y="971550"/>
            <a:ext cx="169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Glucose</a:t>
            </a:r>
          </a:p>
        </p:txBody>
      </p:sp>
      <p:sp>
        <p:nvSpPr>
          <p:cNvPr id="5" name="Down Arrow 4"/>
          <p:cNvSpPr/>
          <p:nvPr/>
        </p:nvSpPr>
        <p:spPr>
          <a:xfrm>
            <a:off x="7543800" y="1590675"/>
            <a:ext cx="438150" cy="2027351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7107657" y="3730496"/>
            <a:ext cx="1386344" cy="1371600"/>
            <a:chOff x="7317207" y="4330571"/>
            <a:chExt cx="1791348" cy="1772297"/>
          </a:xfrm>
        </p:grpSpPr>
        <p:sp>
          <p:nvSpPr>
            <p:cNvPr id="56" name="Freeform 55"/>
            <p:cNvSpPr/>
            <p:nvPr/>
          </p:nvSpPr>
          <p:spPr>
            <a:xfrm>
              <a:off x="7317207" y="4330571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5400000">
              <a:off x="8203032" y="4349621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rot="10800000">
              <a:off x="8164932" y="5206871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 rot="16200000">
              <a:off x="7307682" y="5197346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227274" y="3789479"/>
            <a:ext cx="112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66FF33"/>
                </a:solidFill>
              </a:rPr>
              <a:t>Citric</a:t>
            </a:r>
            <a:br>
              <a:rPr lang="en-US" sz="2400" b="1">
                <a:solidFill>
                  <a:srgbClr val="66FF33"/>
                </a:solidFill>
              </a:rPr>
            </a:br>
            <a:r>
              <a:rPr lang="en-US" sz="2400" b="1">
                <a:solidFill>
                  <a:srgbClr val="66FF33"/>
                </a:solidFill>
              </a:rPr>
              <a:t>Acid</a:t>
            </a:r>
            <a:br>
              <a:rPr lang="en-US" sz="2400" b="1">
                <a:solidFill>
                  <a:srgbClr val="66FF33"/>
                </a:solidFill>
              </a:rPr>
            </a:br>
            <a:r>
              <a:rPr lang="en-US" sz="2400" b="1">
                <a:solidFill>
                  <a:srgbClr val="66FF33"/>
                </a:solidFill>
              </a:rPr>
              <a:t>Cycle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78643" y="5421916"/>
            <a:ext cx="76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rial Black" panose="020B0A04020102020204" pitchFamily="34" charset="0"/>
              </a:rPr>
              <a:t>NAD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35642" y="5421916"/>
            <a:ext cx="104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anose="020B0A04020102020204" pitchFamily="34" charset="0"/>
              </a:rPr>
              <a:t>NADH</a:t>
            </a:r>
          </a:p>
        </p:txBody>
      </p:sp>
      <p:sp>
        <p:nvSpPr>
          <p:cNvPr id="71" name="Freeform 70"/>
          <p:cNvSpPr/>
          <p:nvPr/>
        </p:nvSpPr>
        <p:spPr>
          <a:xfrm>
            <a:off x="7353300" y="5172062"/>
            <a:ext cx="1047750" cy="295288"/>
          </a:xfrm>
          <a:custGeom>
            <a:avLst/>
            <a:gdLst>
              <a:gd name="connsiteX0" fmla="*/ 1047750 w 1047750"/>
              <a:gd name="connsiteY0" fmla="*/ 285763 h 295288"/>
              <a:gd name="connsiteX1" fmla="*/ 485775 w 1047750"/>
              <a:gd name="connsiteY1" fmla="*/ 13 h 295288"/>
              <a:gd name="connsiteX2" fmla="*/ 0 w 1047750"/>
              <a:gd name="connsiteY2" fmla="*/ 295288 h 295288"/>
              <a:gd name="connsiteX3" fmla="*/ 0 w 1047750"/>
              <a:gd name="connsiteY3" fmla="*/ 295288 h 2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295288">
                <a:moveTo>
                  <a:pt x="1047750" y="285763"/>
                </a:moveTo>
                <a:cubicBezTo>
                  <a:pt x="854075" y="142094"/>
                  <a:pt x="660400" y="-1574"/>
                  <a:pt x="485775" y="13"/>
                </a:cubicBezTo>
                <a:cubicBezTo>
                  <a:pt x="311150" y="1600"/>
                  <a:pt x="0" y="295288"/>
                  <a:pt x="0" y="295288"/>
                </a:cubicBezTo>
                <a:lnTo>
                  <a:pt x="0" y="295288"/>
                </a:lnTo>
              </a:path>
            </a:pathLst>
          </a:custGeom>
          <a:noFill/>
          <a:ln w="57150">
            <a:solidFill>
              <a:srgbClr val="FF99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51" y="1091418"/>
            <a:ext cx="5988440" cy="450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1617786" y="6369852"/>
            <a:ext cx="693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http://missinglink.ucsf.edu/lm/genes_and_genomes/acetylation.html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9C2DC34-64B5-4C26-80F1-0B79E0CFF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7" b="11761"/>
          <a:stretch/>
        </p:blipFill>
        <p:spPr>
          <a:xfrm>
            <a:off x="338651" y="4332853"/>
            <a:ext cx="5962650" cy="126257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B654792-6C8D-40A0-AC2A-1090A8F04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52495"/>
          <a:stretch/>
        </p:blipFill>
        <p:spPr>
          <a:xfrm>
            <a:off x="364441" y="1091418"/>
            <a:ext cx="5962650" cy="1662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05425" y="44086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1665" y="466533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98695" y="44238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11479" y="45277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47195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02480" y="502728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98745" y="518304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67275" y="52849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33850" y="443719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0090" y="469391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27120" y="445243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39904" y="455630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00425" y="47481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30905" y="505586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27170" y="521162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5700" y="531349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62275" y="441814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68515" y="467486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55545" y="44333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68329" y="453725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28850" y="472911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59330" y="503681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55595" y="519257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24125" y="529444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71650" y="44086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77890" y="466533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64920" y="44238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77704" y="45277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38225" y="47195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8705" y="502728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64970" y="518304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33500" y="52849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67948" y="3101354"/>
            <a:ext cx="149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Histone </a:t>
            </a:r>
            <a:br>
              <a:rPr lang="en-US" sz="2400">
                <a:solidFill>
                  <a:srgbClr val="00B050"/>
                </a:solidFill>
              </a:rPr>
            </a:br>
            <a:r>
              <a:rPr lang="en-US" sz="2400">
                <a:solidFill>
                  <a:srgbClr val="00B050"/>
                </a:solidFill>
              </a:rPr>
              <a:t>Acetylase</a:t>
            </a:r>
          </a:p>
        </p:txBody>
      </p:sp>
      <p:grpSp>
        <p:nvGrpSpPr>
          <p:cNvPr id="55" name="Group 54"/>
          <p:cNvGrpSpPr/>
          <p:nvPr/>
        </p:nvGrpSpPr>
        <p:grpSpPr>
          <a:xfrm rot="5400000">
            <a:off x="4621097" y="1827329"/>
            <a:ext cx="1370111" cy="3181350"/>
            <a:chOff x="5383097" y="1732079"/>
            <a:chExt cx="1370111" cy="3181350"/>
          </a:xfrm>
        </p:grpSpPr>
        <p:grpSp>
          <p:nvGrpSpPr>
            <p:cNvPr id="42" name="Group 41"/>
            <p:cNvGrpSpPr/>
            <p:nvPr/>
          </p:nvGrpSpPr>
          <p:grpSpPr>
            <a:xfrm rot="16200000" flipH="1">
              <a:off x="5378079" y="3050679"/>
              <a:ext cx="558675" cy="548640"/>
              <a:chOff x="4047258" y="5191125"/>
              <a:chExt cx="558675" cy="548640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4047258" y="5191125"/>
                <a:ext cx="558675" cy="548640"/>
              </a:xfrm>
              <a:custGeom>
                <a:avLst/>
                <a:gdLst>
                  <a:gd name="connsiteX0" fmla="*/ 810493 w 1639168"/>
                  <a:gd name="connsiteY0" fmla="*/ 161925 h 1771650"/>
                  <a:gd name="connsiteX1" fmla="*/ 762868 w 1639168"/>
                  <a:gd name="connsiteY1" fmla="*/ 171450 h 1771650"/>
                  <a:gd name="connsiteX2" fmla="*/ 667618 w 1639168"/>
                  <a:gd name="connsiteY2" fmla="*/ 209550 h 1771650"/>
                  <a:gd name="connsiteX3" fmla="*/ 639043 w 1639168"/>
                  <a:gd name="connsiteY3" fmla="*/ 228600 h 1771650"/>
                  <a:gd name="connsiteX4" fmla="*/ 619993 w 1639168"/>
                  <a:gd name="connsiteY4" fmla="*/ 257175 h 1771650"/>
                  <a:gd name="connsiteX5" fmla="*/ 591418 w 1639168"/>
                  <a:gd name="connsiteY5" fmla="*/ 266700 h 1771650"/>
                  <a:gd name="connsiteX6" fmla="*/ 562843 w 1639168"/>
                  <a:gd name="connsiteY6" fmla="*/ 285750 h 1771650"/>
                  <a:gd name="connsiteX7" fmla="*/ 505693 w 1639168"/>
                  <a:gd name="connsiteY7" fmla="*/ 333375 h 1771650"/>
                  <a:gd name="connsiteX8" fmla="*/ 486643 w 1639168"/>
                  <a:gd name="connsiteY8" fmla="*/ 361950 h 1771650"/>
                  <a:gd name="connsiteX9" fmla="*/ 429493 w 1639168"/>
                  <a:gd name="connsiteY9" fmla="*/ 400050 h 1771650"/>
                  <a:gd name="connsiteX10" fmla="*/ 410443 w 1639168"/>
                  <a:gd name="connsiteY10" fmla="*/ 428625 h 1771650"/>
                  <a:gd name="connsiteX11" fmla="*/ 381868 w 1639168"/>
                  <a:gd name="connsiteY11" fmla="*/ 447675 h 1771650"/>
                  <a:gd name="connsiteX12" fmla="*/ 372343 w 1639168"/>
                  <a:gd name="connsiteY12" fmla="*/ 476250 h 1771650"/>
                  <a:gd name="connsiteX13" fmla="*/ 334243 w 1639168"/>
                  <a:gd name="connsiteY13" fmla="*/ 504825 h 1771650"/>
                  <a:gd name="connsiteX14" fmla="*/ 286618 w 1639168"/>
                  <a:gd name="connsiteY14" fmla="*/ 581025 h 1771650"/>
                  <a:gd name="connsiteX15" fmla="*/ 267568 w 1639168"/>
                  <a:gd name="connsiteY15" fmla="*/ 676275 h 1771650"/>
                  <a:gd name="connsiteX16" fmla="*/ 258043 w 1639168"/>
                  <a:gd name="connsiteY16" fmla="*/ 762000 h 1771650"/>
                  <a:gd name="connsiteX17" fmla="*/ 238993 w 1639168"/>
                  <a:gd name="connsiteY17" fmla="*/ 790575 h 1771650"/>
                  <a:gd name="connsiteX18" fmla="*/ 181843 w 1639168"/>
                  <a:gd name="connsiteY18" fmla="*/ 847725 h 1771650"/>
                  <a:gd name="connsiteX19" fmla="*/ 143743 w 1639168"/>
                  <a:gd name="connsiteY19" fmla="*/ 895350 h 1771650"/>
                  <a:gd name="connsiteX20" fmla="*/ 105643 w 1639168"/>
                  <a:gd name="connsiteY20" fmla="*/ 933450 h 1771650"/>
                  <a:gd name="connsiteX21" fmla="*/ 77068 w 1639168"/>
                  <a:gd name="connsiteY21" fmla="*/ 962025 h 1771650"/>
                  <a:gd name="connsiteX22" fmla="*/ 29443 w 1639168"/>
                  <a:gd name="connsiteY22" fmla="*/ 1019175 h 1771650"/>
                  <a:gd name="connsiteX23" fmla="*/ 19918 w 1639168"/>
                  <a:gd name="connsiteY23" fmla="*/ 1057275 h 1771650"/>
                  <a:gd name="connsiteX24" fmla="*/ 868 w 1639168"/>
                  <a:gd name="connsiteY24" fmla="*/ 1085850 h 1771650"/>
                  <a:gd name="connsiteX25" fmla="*/ 19918 w 1639168"/>
                  <a:gd name="connsiteY25" fmla="*/ 1247775 h 1771650"/>
                  <a:gd name="connsiteX26" fmla="*/ 29443 w 1639168"/>
                  <a:gd name="connsiteY26" fmla="*/ 1276350 h 1771650"/>
                  <a:gd name="connsiteX27" fmla="*/ 48493 w 1639168"/>
                  <a:gd name="connsiteY27" fmla="*/ 1304925 h 1771650"/>
                  <a:gd name="connsiteX28" fmla="*/ 67543 w 1639168"/>
                  <a:gd name="connsiteY28" fmla="*/ 1343025 h 1771650"/>
                  <a:gd name="connsiteX29" fmla="*/ 86593 w 1639168"/>
                  <a:gd name="connsiteY29" fmla="*/ 1371600 h 1771650"/>
                  <a:gd name="connsiteX30" fmla="*/ 96118 w 1639168"/>
                  <a:gd name="connsiteY30" fmla="*/ 1400175 h 1771650"/>
                  <a:gd name="connsiteX31" fmla="*/ 162793 w 1639168"/>
                  <a:gd name="connsiteY31" fmla="*/ 1476375 h 1771650"/>
                  <a:gd name="connsiteX32" fmla="*/ 210418 w 1639168"/>
                  <a:gd name="connsiteY32" fmla="*/ 1562100 h 1771650"/>
                  <a:gd name="connsiteX33" fmla="*/ 229468 w 1639168"/>
                  <a:gd name="connsiteY33" fmla="*/ 1590675 h 1771650"/>
                  <a:gd name="connsiteX34" fmla="*/ 238993 w 1639168"/>
                  <a:gd name="connsiteY34" fmla="*/ 1619250 h 1771650"/>
                  <a:gd name="connsiteX35" fmla="*/ 248518 w 1639168"/>
                  <a:gd name="connsiteY35" fmla="*/ 1657350 h 1771650"/>
                  <a:gd name="connsiteX36" fmla="*/ 334243 w 1639168"/>
                  <a:gd name="connsiteY36" fmla="*/ 1704975 h 1771650"/>
                  <a:gd name="connsiteX37" fmla="*/ 839068 w 1639168"/>
                  <a:gd name="connsiteY37" fmla="*/ 1704975 h 1771650"/>
                  <a:gd name="connsiteX38" fmla="*/ 915268 w 1639168"/>
                  <a:gd name="connsiteY38" fmla="*/ 1724025 h 1771650"/>
                  <a:gd name="connsiteX39" fmla="*/ 1029568 w 1639168"/>
                  <a:gd name="connsiteY39" fmla="*/ 1752600 h 1771650"/>
                  <a:gd name="connsiteX40" fmla="*/ 1086718 w 1639168"/>
                  <a:gd name="connsiteY40" fmla="*/ 1771650 h 1771650"/>
                  <a:gd name="connsiteX41" fmla="*/ 1162918 w 1639168"/>
                  <a:gd name="connsiteY41" fmla="*/ 1762125 h 1771650"/>
                  <a:gd name="connsiteX42" fmla="*/ 1191493 w 1639168"/>
                  <a:gd name="connsiteY42" fmla="*/ 1733550 h 1771650"/>
                  <a:gd name="connsiteX43" fmla="*/ 1220068 w 1639168"/>
                  <a:gd name="connsiteY43" fmla="*/ 1695450 h 1771650"/>
                  <a:gd name="connsiteX44" fmla="*/ 1239118 w 1639168"/>
                  <a:gd name="connsiteY44" fmla="*/ 1666875 h 1771650"/>
                  <a:gd name="connsiteX45" fmla="*/ 1267693 w 1639168"/>
                  <a:gd name="connsiteY45" fmla="*/ 1647825 h 1771650"/>
                  <a:gd name="connsiteX46" fmla="*/ 1296268 w 1639168"/>
                  <a:gd name="connsiteY46" fmla="*/ 1590675 h 1771650"/>
                  <a:gd name="connsiteX47" fmla="*/ 1334368 w 1639168"/>
                  <a:gd name="connsiteY47" fmla="*/ 1581150 h 1771650"/>
                  <a:gd name="connsiteX48" fmla="*/ 1362943 w 1639168"/>
                  <a:gd name="connsiteY48" fmla="*/ 1543050 h 1771650"/>
                  <a:gd name="connsiteX49" fmla="*/ 1410568 w 1639168"/>
                  <a:gd name="connsiteY49" fmla="*/ 1533525 h 1771650"/>
                  <a:gd name="connsiteX50" fmla="*/ 1448668 w 1639168"/>
                  <a:gd name="connsiteY50" fmla="*/ 1514475 h 1771650"/>
                  <a:gd name="connsiteX51" fmla="*/ 1486768 w 1639168"/>
                  <a:gd name="connsiteY51" fmla="*/ 1504950 h 1771650"/>
                  <a:gd name="connsiteX52" fmla="*/ 1591543 w 1639168"/>
                  <a:gd name="connsiteY52" fmla="*/ 1447800 h 1771650"/>
                  <a:gd name="connsiteX53" fmla="*/ 1620118 w 1639168"/>
                  <a:gd name="connsiteY53" fmla="*/ 1428750 h 1771650"/>
                  <a:gd name="connsiteX54" fmla="*/ 1639168 w 1639168"/>
                  <a:gd name="connsiteY54" fmla="*/ 1390650 h 1771650"/>
                  <a:gd name="connsiteX55" fmla="*/ 1620118 w 1639168"/>
                  <a:gd name="connsiteY55" fmla="*/ 1247775 h 1771650"/>
                  <a:gd name="connsiteX56" fmla="*/ 1591543 w 1639168"/>
                  <a:gd name="connsiteY56" fmla="*/ 1190625 h 1771650"/>
                  <a:gd name="connsiteX57" fmla="*/ 1572493 w 1639168"/>
                  <a:gd name="connsiteY57" fmla="*/ 1143000 h 1771650"/>
                  <a:gd name="connsiteX58" fmla="*/ 1553443 w 1639168"/>
                  <a:gd name="connsiteY58" fmla="*/ 1066800 h 1771650"/>
                  <a:gd name="connsiteX59" fmla="*/ 1524868 w 1639168"/>
                  <a:gd name="connsiteY59" fmla="*/ 1028700 h 1771650"/>
                  <a:gd name="connsiteX60" fmla="*/ 1477243 w 1639168"/>
                  <a:gd name="connsiteY60" fmla="*/ 914400 h 1771650"/>
                  <a:gd name="connsiteX61" fmla="*/ 1448668 w 1639168"/>
                  <a:gd name="connsiteY61" fmla="*/ 876300 h 1771650"/>
                  <a:gd name="connsiteX62" fmla="*/ 1401043 w 1639168"/>
                  <a:gd name="connsiteY62" fmla="*/ 809625 h 1771650"/>
                  <a:gd name="connsiteX63" fmla="*/ 1372468 w 1639168"/>
                  <a:gd name="connsiteY63" fmla="*/ 790575 h 1771650"/>
                  <a:gd name="connsiteX64" fmla="*/ 1305793 w 1639168"/>
                  <a:gd name="connsiteY64" fmla="*/ 723900 h 1771650"/>
                  <a:gd name="connsiteX65" fmla="*/ 1305793 w 1639168"/>
                  <a:gd name="connsiteY65" fmla="*/ 723900 h 1771650"/>
                  <a:gd name="connsiteX66" fmla="*/ 1210543 w 1639168"/>
                  <a:gd name="connsiteY66" fmla="*/ 609600 h 1771650"/>
                  <a:gd name="connsiteX67" fmla="*/ 1153393 w 1639168"/>
                  <a:gd name="connsiteY67" fmla="*/ 571500 h 1771650"/>
                  <a:gd name="connsiteX68" fmla="*/ 1105768 w 1639168"/>
                  <a:gd name="connsiteY68" fmla="*/ 523875 h 1771650"/>
                  <a:gd name="connsiteX69" fmla="*/ 981943 w 1639168"/>
                  <a:gd name="connsiteY69" fmla="*/ 419100 h 1771650"/>
                  <a:gd name="connsiteX70" fmla="*/ 924793 w 1639168"/>
                  <a:gd name="connsiteY70" fmla="*/ 333375 h 1771650"/>
                  <a:gd name="connsiteX71" fmla="*/ 915268 w 1639168"/>
                  <a:gd name="connsiteY71" fmla="*/ 304800 h 1771650"/>
                  <a:gd name="connsiteX72" fmla="*/ 877168 w 1639168"/>
                  <a:gd name="connsiteY72" fmla="*/ 247650 h 1771650"/>
                  <a:gd name="connsiteX73" fmla="*/ 867643 w 1639168"/>
                  <a:gd name="connsiteY73" fmla="*/ 219075 h 1771650"/>
                  <a:gd name="connsiteX74" fmla="*/ 848593 w 1639168"/>
                  <a:gd name="connsiteY74" fmla="*/ 133350 h 1771650"/>
                  <a:gd name="connsiteX75" fmla="*/ 839068 w 1639168"/>
                  <a:gd name="connsiteY75" fmla="*/ 19050 h 1771650"/>
                  <a:gd name="connsiteX76" fmla="*/ 810493 w 1639168"/>
                  <a:gd name="connsiteY76" fmla="*/ 0 h 1771650"/>
                  <a:gd name="connsiteX77" fmla="*/ 781918 w 1639168"/>
                  <a:gd name="connsiteY77" fmla="*/ 19050 h 1771650"/>
                  <a:gd name="connsiteX78" fmla="*/ 753343 w 1639168"/>
                  <a:gd name="connsiteY78" fmla="*/ 28575 h 1771650"/>
                  <a:gd name="connsiteX79" fmla="*/ 686668 w 1639168"/>
                  <a:gd name="connsiteY79" fmla="*/ 28575 h 1771650"/>
                  <a:gd name="connsiteX0" fmla="*/ 810493 w 1639168"/>
                  <a:gd name="connsiteY0" fmla="*/ 161925 h 1771650"/>
                  <a:gd name="connsiteX1" fmla="*/ 762868 w 1639168"/>
                  <a:gd name="connsiteY1" fmla="*/ 171450 h 1771650"/>
                  <a:gd name="connsiteX2" fmla="*/ 667618 w 1639168"/>
                  <a:gd name="connsiteY2" fmla="*/ 209550 h 1771650"/>
                  <a:gd name="connsiteX3" fmla="*/ 639043 w 1639168"/>
                  <a:gd name="connsiteY3" fmla="*/ 228600 h 1771650"/>
                  <a:gd name="connsiteX4" fmla="*/ 619993 w 1639168"/>
                  <a:gd name="connsiteY4" fmla="*/ 257175 h 1771650"/>
                  <a:gd name="connsiteX5" fmla="*/ 591418 w 1639168"/>
                  <a:gd name="connsiteY5" fmla="*/ 266700 h 1771650"/>
                  <a:gd name="connsiteX6" fmla="*/ 562843 w 1639168"/>
                  <a:gd name="connsiteY6" fmla="*/ 285750 h 1771650"/>
                  <a:gd name="connsiteX7" fmla="*/ 505693 w 1639168"/>
                  <a:gd name="connsiteY7" fmla="*/ 333375 h 1771650"/>
                  <a:gd name="connsiteX8" fmla="*/ 486643 w 1639168"/>
                  <a:gd name="connsiteY8" fmla="*/ 361950 h 1771650"/>
                  <a:gd name="connsiteX9" fmla="*/ 429493 w 1639168"/>
                  <a:gd name="connsiteY9" fmla="*/ 400050 h 1771650"/>
                  <a:gd name="connsiteX10" fmla="*/ 410443 w 1639168"/>
                  <a:gd name="connsiteY10" fmla="*/ 428625 h 1771650"/>
                  <a:gd name="connsiteX11" fmla="*/ 381868 w 1639168"/>
                  <a:gd name="connsiteY11" fmla="*/ 447675 h 1771650"/>
                  <a:gd name="connsiteX12" fmla="*/ 372343 w 1639168"/>
                  <a:gd name="connsiteY12" fmla="*/ 476250 h 1771650"/>
                  <a:gd name="connsiteX13" fmla="*/ 334243 w 1639168"/>
                  <a:gd name="connsiteY13" fmla="*/ 504825 h 1771650"/>
                  <a:gd name="connsiteX14" fmla="*/ 286618 w 1639168"/>
                  <a:gd name="connsiteY14" fmla="*/ 581025 h 1771650"/>
                  <a:gd name="connsiteX15" fmla="*/ 267568 w 1639168"/>
                  <a:gd name="connsiteY15" fmla="*/ 676275 h 1771650"/>
                  <a:gd name="connsiteX16" fmla="*/ 258043 w 1639168"/>
                  <a:gd name="connsiteY16" fmla="*/ 762000 h 1771650"/>
                  <a:gd name="connsiteX17" fmla="*/ 238993 w 1639168"/>
                  <a:gd name="connsiteY17" fmla="*/ 790575 h 1771650"/>
                  <a:gd name="connsiteX18" fmla="*/ 181843 w 1639168"/>
                  <a:gd name="connsiteY18" fmla="*/ 847725 h 1771650"/>
                  <a:gd name="connsiteX19" fmla="*/ 143743 w 1639168"/>
                  <a:gd name="connsiteY19" fmla="*/ 895350 h 1771650"/>
                  <a:gd name="connsiteX20" fmla="*/ 105643 w 1639168"/>
                  <a:gd name="connsiteY20" fmla="*/ 933450 h 1771650"/>
                  <a:gd name="connsiteX21" fmla="*/ 77068 w 1639168"/>
                  <a:gd name="connsiteY21" fmla="*/ 962025 h 1771650"/>
                  <a:gd name="connsiteX22" fmla="*/ 29443 w 1639168"/>
                  <a:gd name="connsiteY22" fmla="*/ 1019175 h 1771650"/>
                  <a:gd name="connsiteX23" fmla="*/ 19918 w 1639168"/>
                  <a:gd name="connsiteY23" fmla="*/ 1057275 h 1771650"/>
                  <a:gd name="connsiteX24" fmla="*/ 868 w 1639168"/>
                  <a:gd name="connsiteY24" fmla="*/ 1085850 h 1771650"/>
                  <a:gd name="connsiteX25" fmla="*/ 19918 w 1639168"/>
                  <a:gd name="connsiteY25" fmla="*/ 1247775 h 1771650"/>
                  <a:gd name="connsiteX26" fmla="*/ 29443 w 1639168"/>
                  <a:gd name="connsiteY26" fmla="*/ 1276350 h 1771650"/>
                  <a:gd name="connsiteX27" fmla="*/ 48493 w 1639168"/>
                  <a:gd name="connsiteY27" fmla="*/ 1304925 h 1771650"/>
                  <a:gd name="connsiteX28" fmla="*/ 67543 w 1639168"/>
                  <a:gd name="connsiteY28" fmla="*/ 1343025 h 1771650"/>
                  <a:gd name="connsiteX29" fmla="*/ 86593 w 1639168"/>
                  <a:gd name="connsiteY29" fmla="*/ 1371600 h 1771650"/>
                  <a:gd name="connsiteX30" fmla="*/ 96118 w 1639168"/>
                  <a:gd name="connsiteY30" fmla="*/ 1400175 h 1771650"/>
                  <a:gd name="connsiteX31" fmla="*/ 162793 w 1639168"/>
                  <a:gd name="connsiteY31" fmla="*/ 1476375 h 1771650"/>
                  <a:gd name="connsiteX32" fmla="*/ 210418 w 1639168"/>
                  <a:gd name="connsiteY32" fmla="*/ 1562100 h 1771650"/>
                  <a:gd name="connsiteX33" fmla="*/ 229468 w 1639168"/>
                  <a:gd name="connsiteY33" fmla="*/ 1590675 h 1771650"/>
                  <a:gd name="connsiteX34" fmla="*/ 238993 w 1639168"/>
                  <a:gd name="connsiteY34" fmla="*/ 1619250 h 1771650"/>
                  <a:gd name="connsiteX35" fmla="*/ 248518 w 1639168"/>
                  <a:gd name="connsiteY35" fmla="*/ 1657350 h 1771650"/>
                  <a:gd name="connsiteX36" fmla="*/ 334243 w 1639168"/>
                  <a:gd name="connsiteY36" fmla="*/ 1704975 h 1771650"/>
                  <a:gd name="connsiteX37" fmla="*/ 839068 w 1639168"/>
                  <a:gd name="connsiteY37" fmla="*/ 1704975 h 1771650"/>
                  <a:gd name="connsiteX38" fmla="*/ 915268 w 1639168"/>
                  <a:gd name="connsiteY38" fmla="*/ 1724025 h 1771650"/>
                  <a:gd name="connsiteX39" fmla="*/ 1029568 w 1639168"/>
                  <a:gd name="connsiteY39" fmla="*/ 1752600 h 1771650"/>
                  <a:gd name="connsiteX40" fmla="*/ 1086718 w 1639168"/>
                  <a:gd name="connsiteY40" fmla="*/ 1771650 h 1771650"/>
                  <a:gd name="connsiteX41" fmla="*/ 1162918 w 1639168"/>
                  <a:gd name="connsiteY41" fmla="*/ 1762125 h 1771650"/>
                  <a:gd name="connsiteX42" fmla="*/ 1191493 w 1639168"/>
                  <a:gd name="connsiteY42" fmla="*/ 1733550 h 1771650"/>
                  <a:gd name="connsiteX43" fmla="*/ 1220068 w 1639168"/>
                  <a:gd name="connsiteY43" fmla="*/ 1695450 h 1771650"/>
                  <a:gd name="connsiteX44" fmla="*/ 1239118 w 1639168"/>
                  <a:gd name="connsiteY44" fmla="*/ 1666875 h 1771650"/>
                  <a:gd name="connsiteX45" fmla="*/ 1267693 w 1639168"/>
                  <a:gd name="connsiteY45" fmla="*/ 1647825 h 1771650"/>
                  <a:gd name="connsiteX46" fmla="*/ 1296268 w 1639168"/>
                  <a:gd name="connsiteY46" fmla="*/ 1590675 h 1771650"/>
                  <a:gd name="connsiteX47" fmla="*/ 1334368 w 1639168"/>
                  <a:gd name="connsiteY47" fmla="*/ 1581150 h 1771650"/>
                  <a:gd name="connsiteX48" fmla="*/ 1362943 w 1639168"/>
                  <a:gd name="connsiteY48" fmla="*/ 1543050 h 1771650"/>
                  <a:gd name="connsiteX49" fmla="*/ 1410568 w 1639168"/>
                  <a:gd name="connsiteY49" fmla="*/ 1533525 h 1771650"/>
                  <a:gd name="connsiteX50" fmla="*/ 1448668 w 1639168"/>
                  <a:gd name="connsiteY50" fmla="*/ 1514475 h 1771650"/>
                  <a:gd name="connsiteX51" fmla="*/ 1486768 w 1639168"/>
                  <a:gd name="connsiteY51" fmla="*/ 1504950 h 1771650"/>
                  <a:gd name="connsiteX52" fmla="*/ 1591543 w 1639168"/>
                  <a:gd name="connsiteY52" fmla="*/ 1447800 h 1771650"/>
                  <a:gd name="connsiteX53" fmla="*/ 1620118 w 1639168"/>
                  <a:gd name="connsiteY53" fmla="*/ 1428750 h 1771650"/>
                  <a:gd name="connsiteX54" fmla="*/ 1639168 w 1639168"/>
                  <a:gd name="connsiteY54" fmla="*/ 1390650 h 1771650"/>
                  <a:gd name="connsiteX55" fmla="*/ 1620118 w 1639168"/>
                  <a:gd name="connsiteY55" fmla="*/ 1247775 h 1771650"/>
                  <a:gd name="connsiteX56" fmla="*/ 1591543 w 1639168"/>
                  <a:gd name="connsiteY56" fmla="*/ 1190625 h 1771650"/>
                  <a:gd name="connsiteX57" fmla="*/ 1572493 w 1639168"/>
                  <a:gd name="connsiteY57" fmla="*/ 1143000 h 1771650"/>
                  <a:gd name="connsiteX58" fmla="*/ 1553443 w 1639168"/>
                  <a:gd name="connsiteY58" fmla="*/ 1066800 h 1771650"/>
                  <a:gd name="connsiteX59" fmla="*/ 1524868 w 1639168"/>
                  <a:gd name="connsiteY59" fmla="*/ 1028700 h 1771650"/>
                  <a:gd name="connsiteX60" fmla="*/ 1477243 w 1639168"/>
                  <a:gd name="connsiteY60" fmla="*/ 914400 h 1771650"/>
                  <a:gd name="connsiteX61" fmla="*/ 1448668 w 1639168"/>
                  <a:gd name="connsiteY61" fmla="*/ 876300 h 1771650"/>
                  <a:gd name="connsiteX62" fmla="*/ 1401043 w 1639168"/>
                  <a:gd name="connsiteY62" fmla="*/ 809625 h 1771650"/>
                  <a:gd name="connsiteX63" fmla="*/ 1372468 w 1639168"/>
                  <a:gd name="connsiteY63" fmla="*/ 790575 h 1771650"/>
                  <a:gd name="connsiteX64" fmla="*/ 1305793 w 1639168"/>
                  <a:gd name="connsiteY64" fmla="*/ 723900 h 1771650"/>
                  <a:gd name="connsiteX65" fmla="*/ 1305793 w 1639168"/>
                  <a:gd name="connsiteY65" fmla="*/ 723900 h 1771650"/>
                  <a:gd name="connsiteX66" fmla="*/ 1210543 w 1639168"/>
                  <a:gd name="connsiteY66" fmla="*/ 609600 h 1771650"/>
                  <a:gd name="connsiteX67" fmla="*/ 1153393 w 1639168"/>
                  <a:gd name="connsiteY67" fmla="*/ 571500 h 1771650"/>
                  <a:gd name="connsiteX68" fmla="*/ 1105768 w 1639168"/>
                  <a:gd name="connsiteY68" fmla="*/ 523875 h 1771650"/>
                  <a:gd name="connsiteX69" fmla="*/ 981943 w 1639168"/>
                  <a:gd name="connsiteY69" fmla="*/ 419100 h 1771650"/>
                  <a:gd name="connsiteX70" fmla="*/ 924793 w 1639168"/>
                  <a:gd name="connsiteY70" fmla="*/ 333375 h 1771650"/>
                  <a:gd name="connsiteX71" fmla="*/ 915268 w 1639168"/>
                  <a:gd name="connsiteY71" fmla="*/ 304800 h 1771650"/>
                  <a:gd name="connsiteX72" fmla="*/ 877168 w 1639168"/>
                  <a:gd name="connsiteY72" fmla="*/ 247650 h 1771650"/>
                  <a:gd name="connsiteX73" fmla="*/ 867643 w 1639168"/>
                  <a:gd name="connsiteY73" fmla="*/ 219075 h 1771650"/>
                  <a:gd name="connsiteX74" fmla="*/ 848593 w 1639168"/>
                  <a:gd name="connsiteY74" fmla="*/ 133350 h 1771650"/>
                  <a:gd name="connsiteX75" fmla="*/ 839068 w 1639168"/>
                  <a:gd name="connsiteY75" fmla="*/ 19050 h 1771650"/>
                  <a:gd name="connsiteX76" fmla="*/ 810493 w 1639168"/>
                  <a:gd name="connsiteY76" fmla="*/ 0 h 1771650"/>
                  <a:gd name="connsiteX77" fmla="*/ 781918 w 1639168"/>
                  <a:gd name="connsiteY77" fmla="*/ 19050 h 1771650"/>
                  <a:gd name="connsiteX78" fmla="*/ 753343 w 1639168"/>
                  <a:gd name="connsiteY78" fmla="*/ 28575 h 1771650"/>
                  <a:gd name="connsiteX0" fmla="*/ 810493 w 1639168"/>
                  <a:gd name="connsiteY0" fmla="*/ 162097 h 1771822"/>
                  <a:gd name="connsiteX1" fmla="*/ 762868 w 1639168"/>
                  <a:gd name="connsiteY1" fmla="*/ 171622 h 1771822"/>
                  <a:gd name="connsiteX2" fmla="*/ 667618 w 1639168"/>
                  <a:gd name="connsiteY2" fmla="*/ 209722 h 1771822"/>
                  <a:gd name="connsiteX3" fmla="*/ 639043 w 1639168"/>
                  <a:gd name="connsiteY3" fmla="*/ 228772 h 1771822"/>
                  <a:gd name="connsiteX4" fmla="*/ 619993 w 1639168"/>
                  <a:gd name="connsiteY4" fmla="*/ 257347 h 1771822"/>
                  <a:gd name="connsiteX5" fmla="*/ 591418 w 1639168"/>
                  <a:gd name="connsiteY5" fmla="*/ 266872 h 1771822"/>
                  <a:gd name="connsiteX6" fmla="*/ 562843 w 1639168"/>
                  <a:gd name="connsiteY6" fmla="*/ 285922 h 1771822"/>
                  <a:gd name="connsiteX7" fmla="*/ 505693 w 1639168"/>
                  <a:gd name="connsiteY7" fmla="*/ 333547 h 1771822"/>
                  <a:gd name="connsiteX8" fmla="*/ 486643 w 1639168"/>
                  <a:gd name="connsiteY8" fmla="*/ 362122 h 1771822"/>
                  <a:gd name="connsiteX9" fmla="*/ 429493 w 1639168"/>
                  <a:gd name="connsiteY9" fmla="*/ 400222 h 1771822"/>
                  <a:gd name="connsiteX10" fmla="*/ 410443 w 1639168"/>
                  <a:gd name="connsiteY10" fmla="*/ 428797 h 1771822"/>
                  <a:gd name="connsiteX11" fmla="*/ 381868 w 1639168"/>
                  <a:gd name="connsiteY11" fmla="*/ 447847 h 1771822"/>
                  <a:gd name="connsiteX12" fmla="*/ 372343 w 1639168"/>
                  <a:gd name="connsiteY12" fmla="*/ 476422 h 1771822"/>
                  <a:gd name="connsiteX13" fmla="*/ 334243 w 1639168"/>
                  <a:gd name="connsiteY13" fmla="*/ 504997 h 1771822"/>
                  <a:gd name="connsiteX14" fmla="*/ 286618 w 1639168"/>
                  <a:gd name="connsiteY14" fmla="*/ 581197 h 1771822"/>
                  <a:gd name="connsiteX15" fmla="*/ 267568 w 1639168"/>
                  <a:gd name="connsiteY15" fmla="*/ 676447 h 1771822"/>
                  <a:gd name="connsiteX16" fmla="*/ 258043 w 1639168"/>
                  <a:gd name="connsiteY16" fmla="*/ 762172 h 1771822"/>
                  <a:gd name="connsiteX17" fmla="*/ 238993 w 1639168"/>
                  <a:gd name="connsiteY17" fmla="*/ 790747 h 1771822"/>
                  <a:gd name="connsiteX18" fmla="*/ 181843 w 1639168"/>
                  <a:gd name="connsiteY18" fmla="*/ 847897 h 1771822"/>
                  <a:gd name="connsiteX19" fmla="*/ 143743 w 1639168"/>
                  <a:gd name="connsiteY19" fmla="*/ 895522 h 1771822"/>
                  <a:gd name="connsiteX20" fmla="*/ 105643 w 1639168"/>
                  <a:gd name="connsiteY20" fmla="*/ 933622 h 1771822"/>
                  <a:gd name="connsiteX21" fmla="*/ 77068 w 1639168"/>
                  <a:gd name="connsiteY21" fmla="*/ 962197 h 1771822"/>
                  <a:gd name="connsiteX22" fmla="*/ 29443 w 1639168"/>
                  <a:gd name="connsiteY22" fmla="*/ 1019347 h 1771822"/>
                  <a:gd name="connsiteX23" fmla="*/ 19918 w 1639168"/>
                  <a:gd name="connsiteY23" fmla="*/ 1057447 h 1771822"/>
                  <a:gd name="connsiteX24" fmla="*/ 868 w 1639168"/>
                  <a:gd name="connsiteY24" fmla="*/ 1086022 h 1771822"/>
                  <a:gd name="connsiteX25" fmla="*/ 19918 w 1639168"/>
                  <a:gd name="connsiteY25" fmla="*/ 1247947 h 1771822"/>
                  <a:gd name="connsiteX26" fmla="*/ 29443 w 1639168"/>
                  <a:gd name="connsiteY26" fmla="*/ 1276522 h 1771822"/>
                  <a:gd name="connsiteX27" fmla="*/ 48493 w 1639168"/>
                  <a:gd name="connsiteY27" fmla="*/ 1305097 h 1771822"/>
                  <a:gd name="connsiteX28" fmla="*/ 67543 w 1639168"/>
                  <a:gd name="connsiteY28" fmla="*/ 1343197 h 1771822"/>
                  <a:gd name="connsiteX29" fmla="*/ 86593 w 1639168"/>
                  <a:gd name="connsiteY29" fmla="*/ 1371772 h 1771822"/>
                  <a:gd name="connsiteX30" fmla="*/ 96118 w 1639168"/>
                  <a:gd name="connsiteY30" fmla="*/ 1400347 h 1771822"/>
                  <a:gd name="connsiteX31" fmla="*/ 162793 w 1639168"/>
                  <a:gd name="connsiteY31" fmla="*/ 1476547 h 1771822"/>
                  <a:gd name="connsiteX32" fmla="*/ 210418 w 1639168"/>
                  <a:gd name="connsiteY32" fmla="*/ 1562272 h 1771822"/>
                  <a:gd name="connsiteX33" fmla="*/ 229468 w 1639168"/>
                  <a:gd name="connsiteY33" fmla="*/ 1590847 h 1771822"/>
                  <a:gd name="connsiteX34" fmla="*/ 238993 w 1639168"/>
                  <a:gd name="connsiteY34" fmla="*/ 1619422 h 1771822"/>
                  <a:gd name="connsiteX35" fmla="*/ 248518 w 1639168"/>
                  <a:gd name="connsiteY35" fmla="*/ 1657522 h 1771822"/>
                  <a:gd name="connsiteX36" fmla="*/ 334243 w 1639168"/>
                  <a:gd name="connsiteY36" fmla="*/ 1705147 h 1771822"/>
                  <a:gd name="connsiteX37" fmla="*/ 839068 w 1639168"/>
                  <a:gd name="connsiteY37" fmla="*/ 1705147 h 1771822"/>
                  <a:gd name="connsiteX38" fmla="*/ 915268 w 1639168"/>
                  <a:gd name="connsiteY38" fmla="*/ 1724197 h 1771822"/>
                  <a:gd name="connsiteX39" fmla="*/ 1029568 w 1639168"/>
                  <a:gd name="connsiteY39" fmla="*/ 1752772 h 1771822"/>
                  <a:gd name="connsiteX40" fmla="*/ 1086718 w 1639168"/>
                  <a:gd name="connsiteY40" fmla="*/ 1771822 h 1771822"/>
                  <a:gd name="connsiteX41" fmla="*/ 1162918 w 1639168"/>
                  <a:gd name="connsiteY41" fmla="*/ 1762297 h 1771822"/>
                  <a:gd name="connsiteX42" fmla="*/ 1191493 w 1639168"/>
                  <a:gd name="connsiteY42" fmla="*/ 1733722 h 1771822"/>
                  <a:gd name="connsiteX43" fmla="*/ 1220068 w 1639168"/>
                  <a:gd name="connsiteY43" fmla="*/ 1695622 h 1771822"/>
                  <a:gd name="connsiteX44" fmla="*/ 1239118 w 1639168"/>
                  <a:gd name="connsiteY44" fmla="*/ 1667047 h 1771822"/>
                  <a:gd name="connsiteX45" fmla="*/ 1267693 w 1639168"/>
                  <a:gd name="connsiteY45" fmla="*/ 1647997 h 1771822"/>
                  <a:gd name="connsiteX46" fmla="*/ 1296268 w 1639168"/>
                  <a:gd name="connsiteY46" fmla="*/ 1590847 h 1771822"/>
                  <a:gd name="connsiteX47" fmla="*/ 1334368 w 1639168"/>
                  <a:gd name="connsiteY47" fmla="*/ 1581322 h 1771822"/>
                  <a:gd name="connsiteX48" fmla="*/ 1362943 w 1639168"/>
                  <a:gd name="connsiteY48" fmla="*/ 1543222 h 1771822"/>
                  <a:gd name="connsiteX49" fmla="*/ 1410568 w 1639168"/>
                  <a:gd name="connsiteY49" fmla="*/ 1533697 h 1771822"/>
                  <a:gd name="connsiteX50" fmla="*/ 1448668 w 1639168"/>
                  <a:gd name="connsiteY50" fmla="*/ 1514647 h 1771822"/>
                  <a:gd name="connsiteX51" fmla="*/ 1486768 w 1639168"/>
                  <a:gd name="connsiteY51" fmla="*/ 1505122 h 1771822"/>
                  <a:gd name="connsiteX52" fmla="*/ 1591543 w 1639168"/>
                  <a:gd name="connsiteY52" fmla="*/ 1447972 h 1771822"/>
                  <a:gd name="connsiteX53" fmla="*/ 1620118 w 1639168"/>
                  <a:gd name="connsiteY53" fmla="*/ 1428922 h 1771822"/>
                  <a:gd name="connsiteX54" fmla="*/ 1639168 w 1639168"/>
                  <a:gd name="connsiteY54" fmla="*/ 1390822 h 1771822"/>
                  <a:gd name="connsiteX55" fmla="*/ 1620118 w 1639168"/>
                  <a:gd name="connsiteY55" fmla="*/ 1247947 h 1771822"/>
                  <a:gd name="connsiteX56" fmla="*/ 1591543 w 1639168"/>
                  <a:gd name="connsiteY56" fmla="*/ 1190797 h 1771822"/>
                  <a:gd name="connsiteX57" fmla="*/ 1572493 w 1639168"/>
                  <a:gd name="connsiteY57" fmla="*/ 1143172 h 1771822"/>
                  <a:gd name="connsiteX58" fmla="*/ 1553443 w 1639168"/>
                  <a:gd name="connsiteY58" fmla="*/ 1066972 h 1771822"/>
                  <a:gd name="connsiteX59" fmla="*/ 1524868 w 1639168"/>
                  <a:gd name="connsiteY59" fmla="*/ 1028872 h 1771822"/>
                  <a:gd name="connsiteX60" fmla="*/ 1477243 w 1639168"/>
                  <a:gd name="connsiteY60" fmla="*/ 914572 h 1771822"/>
                  <a:gd name="connsiteX61" fmla="*/ 1448668 w 1639168"/>
                  <a:gd name="connsiteY61" fmla="*/ 876472 h 1771822"/>
                  <a:gd name="connsiteX62" fmla="*/ 1401043 w 1639168"/>
                  <a:gd name="connsiteY62" fmla="*/ 809797 h 1771822"/>
                  <a:gd name="connsiteX63" fmla="*/ 1372468 w 1639168"/>
                  <a:gd name="connsiteY63" fmla="*/ 790747 h 1771822"/>
                  <a:gd name="connsiteX64" fmla="*/ 1305793 w 1639168"/>
                  <a:gd name="connsiteY64" fmla="*/ 724072 h 1771822"/>
                  <a:gd name="connsiteX65" fmla="*/ 1305793 w 1639168"/>
                  <a:gd name="connsiteY65" fmla="*/ 724072 h 1771822"/>
                  <a:gd name="connsiteX66" fmla="*/ 1210543 w 1639168"/>
                  <a:gd name="connsiteY66" fmla="*/ 609772 h 1771822"/>
                  <a:gd name="connsiteX67" fmla="*/ 1153393 w 1639168"/>
                  <a:gd name="connsiteY67" fmla="*/ 571672 h 1771822"/>
                  <a:gd name="connsiteX68" fmla="*/ 1105768 w 1639168"/>
                  <a:gd name="connsiteY68" fmla="*/ 524047 h 1771822"/>
                  <a:gd name="connsiteX69" fmla="*/ 981943 w 1639168"/>
                  <a:gd name="connsiteY69" fmla="*/ 419272 h 1771822"/>
                  <a:gd name="connsiteX70" fmla="*/ 924793 w 1639168"/>
                  <a:gd name="connsiteY70" fmla="*/ 333547 h 1771822"/>
                  <a:gd name="connsiteX71" fmla="*/ 915268 w 1639168"/>
                  <a:gd name="connsiteY71" fmla="*/ 304972 h 1771822"/>
                  <a:gd name="connsiteX72" fmla="*/ 877168 w 1639168"/>
                  <a:gd name="connsiteY72" fmla="*/ 247822 h 1771822"/>
                  <a:gd name="connsiteX73" fmla="*/ 867643 w 1639168"/>
                  <a:gd name="connsiteY73" fmla="*/ 219247 h 1771822"/>
                  <a:gd name="connsiteX74" fmla="*/ 848593 w 1639168"/>
                  <a:gd name="connsiteY74" fmla="*/ 133522 h 1771822"/>
                  <a:gd name="connsiteX75" fmla="*/ 839068 w 1639168"/>
                  <a:gd name="connsiteY75" fmla="*/ 19222 h 1771822"/>
                  <a:gd name="connsiteX76" fmla="*/ 810493 w 1639168"/>
                  <a:gd name="connsiteY76" fmla="*/ 172 h 1771822"/>
                  <a:gd name="connsiteX77" fmla="*/ 753343 w 1639168"/>
                  <a:gd name="connsiteY77" fmla="*/ 28747 h 1771822"/>
                  <a:gd name="connsiteX0" fmla="*/ 810493 w 1639168"/>
                  <a:gd name="connsiteY0" fmla="*/ 162097 h 1771822"/>
                  <a:gd name="connsiteX1" fmla="*/ 762868 w 1639168"/>
                  <a:gd name="connsiteY1" fmla="*/ 171622 h 1771822"/>
                  <a:gd name="connsiteX2" fmla="*/ 667618 w 1639168"/>
                  <a:gd name="connsiteY2" fmla="*/ 209722 h 1771822"/>
                  <a:gd name="connsiteX3" fmla="*/ 639043 w 1639168"/>
                  <a:gd name="connsiteY3" fmla="*/ 228772 h 1771822"/>
                  <a:gd name="connsiteX4" fmla="*/ 619993 w 1639168"/>
                  <a:gd name="connsiteY4" fmla="*/ 257347 h 1771822"/>
                  <a:gd name="connsiteX5" fmla="*/ 591418 w 1639168"/>
                  <a:gd name="connsiteY5" fmla="*/ 266872 h 1771822"/>
                  <a:gd name="connsiteX6" fmla="*/ 562843 w 1639168"/>
                  <a:gd name="connsiteY6" fmla="*/ 285922 h 1771822"/>
                  <a:gd name="connsiteX7" fmla="*/ 505693 w 1639168"/>
                  <a:gd name="connsiteY7" fmla="*/ 333547 h 1771822"/>
                  <a:gd name="connsiteX8" fmla="*/ 486643 w 1639168"/>
                  <a:gd name="connsiteY8" fmla="*/ 362122 h 1771822"/>
                  <a:gd name="connsiteX9" fmla="*/ 429493 w 1639168"/>
                  <a:gd name="connsiteY9" fmla="*/ 400222 h 1771822"/>
                  <a:gd name="connsiteX10" fmla="*/ 410443 w 1639168"/>
                  <a:gd name="connsiteY10" fmla="*/ 428797 h 1771822"/>
                  <a:gd name="connsiteX11" fmla="*/ 381868 w 1639168"/>
                  <a:gd name="connsiteY11" fmla="*/ 447847 h 1771822"/>
                  <a:gd name="connsiteX12" fmla="*/ 372343 w 1639168"/>
                  <a:gd name="connsiteY12" fmla="*/ 476422 h 1771822"/>
                  <a:gd name="connsiteX13" fmla="*/ 334243 w 1639168"/>
                  <a:gd name="connsiteY13" fmla="*/ 504997 h 1771822"/>
                  <a:gd name="connsiteX14" fmla="*/ 286618 w 1639168"/>
                  <a:gd name="connsiteY14" fmla="*/ 581197 h 1771822"/>
                  <a:gd name="connsiteX15" fmla="*/ 267568 w 1639168"/>
                  <a:gd name="connsiteY15" fmla="*/ 676447 h 1771822"/>
                  <a:gd name="connsiteX16" fmla="*/ 258043 w 1639168"/>
                  <a:gd name="connsiteY16" fmla="*/ 762172 h 1771822"/>
                  <a:gd name="connsiteX17" fmla="*/ 238993 w 1639168"/>
                  <a:gd name="connsiteY17" fmla="*/ 790747 h 1771822"/>
                  <a:gd name="connsiteX18" fmla="*/ 181843 w 1639168"/>
                  <a:gd name="connsiteY18" fmla="*/ 847897 h 1771822"/>
                  <a:gd name="connsiteX19" fmla="*/ 143743 w 1639168"/>
                  <a:gd name="connsiteY19" fmla="*/ 895522 h 1771822"/>
                  <a:gd name="connsiteX20" fmla="*/ 105643 w 1639168"/>
                  <a:gd name="connsiteY20" fmla="*/ 933622 h 1771822"/>
                  <a:gd name="connsiteX21" fmla="*/ 77068 w 1639168"/>
                  <a:gd name="connsiteY21" fmla="*/ 962197 h 1771822"/>
                  <a:gd name="connsiteX22" fmla="*/ 29443 w 1639168"/>
                  <a:gd name="connsiteY22" fmla="*/ 1019347 h 1771822"/>
                  <a:gd name="connsiteX23" fmla="*/ 19918 w 1639168"/>
                  <a:gd name="connsiteY23" fmla="*/ 1057447 h 1771822"/>
                  <a:gd name="connsiteX24" fmla="*/ 868 w 1639168"/>
                  <a:gd name="connsiteY24" fmla="*/ 1086022 h 1771822"/>
                  <a:gd name="connsiteX25" fmla="*/ 19918 w 1639168"/>
                  <a:gd name="connsiteY25" fmla="*/ 1247947 h 1771822"/>
                  <a:gd name="connsiteX26" fmla="*/ 29443 w 1639168"/>
                  <a:gd name="connsiteY26" fmla="*/ 1276522 h 1771822"/>
                  <a:gd name="connsiteX27" fmla="*/ 48493 w 1639168"/>
                  <a:gd name="connsiteY27" fmla="*/ 1305097 h 1771822"/>
                  <a:gd name="connsiteX28" fmla="*/ 67543 w 1639168"/>
                  <a:gd name="connsiteY28" fmla="*/ 1343197 h 1771822"/>
                  <a:gd name="connsiteX29" fmla="*/ 86593 w 1639168"/>
                  <a:gd name="connsiteY29" fmla="*/ 1371772 h 1771822"/>
                  <a:gd name="connsiteX30" fmla="*/ 96118 w 1639168"/>
                  <a:gd name="connsiteY30" fmla="*/ 1400347 h 1771822"/>
                  <a:gd name="connsiteX31" fmla="*/ 162793 w 1639168"/>
                  <a:gd name="connsiteY31" fmla="*/ 1476547 h 1771822"/>
                  <a:gd name="connsiteX32" fmla="*/ 210418 w 1639168"/>
                  <a:gd name="connsiteY32" fmla="*/ 1562272 h 1771822"/>
                  <a:gd name="connsiteX33" fmla="*/ 229468 w 1639168"/>
                  <a:gd name="connsiteY33" fmla="*/ 1590847 h 1771822"/>
                  <a:gd name="connsiteX34" fmla="*/ 238993 w 1639168"/>
                  <a:gd name="connsiteY34" fmla="*/ 1619422 h 1771822"/>
                  <a:gd name="connsiteX35" fmla="*/ 248518 w 1639168"/>
                  <a:gd name="connsiteY35" fmla="*/ 1657522 h 1771822"/>
                  <a:gd name="connsiteX36" fmla="*/ 334243 w 1639168"/>
                  <a:gd name="connsiteY36" fmla="*/ 1705147 h 1771822"/>
                  <a:gd name="connsiteX37" fmla="*/ 839068 w 1639168"/>
                  <a:gd name="connsiteY37" fmla="*/ 1705147 h 1771822"/>
                  <a:gd name="connsiteX38" fmla="*/ 915268 w 1639168"/>
                  <a:gd name="connsiteY38" fmla="*/ 1724197 h 1771822"/>
                  <a:gd name="connsiteX39" fmla="*/ 1029568 w 1639168"/>
                  <a:gd name="connsiteY39" fmla="*/ 1752772 h 1771822"/>
                  <a:gd name="connsiteX40" fmla="*/ 1086718 w 1639168"/>
                  <a:gd name="connsiteY40" fmla="*/ 1771822 h 1771822"/>
                  <a:gd name="connsiteX41" fmla="*/ 1162918 w 1639168"/>
                  <a:gd name="connsiteY41" fmla="*/ 1762297 h 1771822"/>
                  <a:gd name="connsiteX42" fmla="*/ 1191493 w 1639168"/>
                  <a:gd name="connsiteY42" fmla="*/ 1733722 h 1771822"/>
                  <a:gd name="connsiteX43" fmla="*/ 1220068 w 1639168"/>
                  <a:gd name="connsiteY43" fmla="*/ 1695622 h 1771822"/>
                  <a:gd name="connsiteX44" fmla="*/ 1239118 w 1639168"/>
                  <a:gd name="connsiteY44" fmla="*/ 1667047 h 1771822"/>
                  <a:gd name="connsiteX45" fmla="*/ 1267693 w 1639168"/>
                  <a:gd name="connsiteY45" fmla="*/ 1647997 h 1771822"/>
                  <a:gd name="connsiteX46" fmla="*/ 1296268 w 1639168"/>
                  <a:gd name="connsiteY46" fmla="*/ 1590847 h 1771822"/>
                  <a:gd name="connsiteX47" fmla="*/ 1334368 w 1639168"/>
                  <a:gd name="connsiteY47" fmla="*/ 1581322 h 1771822"/>
                  <a:gd name="connsiteX48" fmla="*/ 1362943 w 1639168"/>
                  <a:gd name="connsiteY48" fmla="*/ 1543222 h 1771822"/>
                  <a:gd name="connsiteX49" fmla="*/ 1410568 w 1639168"/>
                  <a:gd name="connsiteY49" fmla="*/ 1533697 h 1771822"/>
                  <a:gd name="connsiteX50" fmla="*/ 1448668 w 1639168"/>
                  <a:gd name="connsiteY50" fmla="*/ 1514647 h 1771822"/>
                  <a:gd name="connsiteX51" fmla="*/ 1486768 w 1639168"/>
                  <a:gd name="connsiteY51" fmla="*/ 1505122 h 1771822"/>
                  <a:gd name="connsiteX52" fmla="*/ 1591543 w 1639168"/>
                  <a:gd name="connsiteY52" fmla="*/ 1447972 h 1771822"/>
                  <a:gd name="connsiteX53" fmla="*/ 1620118 w 1639168"/>
                  <a:gd name="connsiteY53" fmla="*/ 1428922 h 1771822"/>
                  <a:gd name="connsiteX54" fmla="*/ 1639168 w 1639168"/>
                  <a:gd name="connsiteY54" fmla="*/ 1390822 h 1771822"/>
                  <a:gd name="connsiteX55" fmla="*/ 1620118 w 1639168"/>
                  <a:gd name="connsiteY55" fmla="*/ 1247947 h 1771822"/>
                  <a:gd name="connsiteX56" fmla="*/ 1591543 w 1639168"/>
                  <a:gd name="connsiteY56" fmla="*/ 1190797 h 1771822"/>
                  <a:gd name="connsiteX57" fmla="*/ 1572493 w 1639168"/>
                  <a:gd name="connsiteY57" fmla="*/ 1143172 h 1771822"/>
                  <a:gd name="connsiteX58" fmla="*/ 1553443 w 1639168"/>
                  <a:gd name="connsiteY58" fmla="*/ 1066972 h 1771822"/>
                  <a:gd name="connsiteX59" fmla="*/ 1524868 w 1639168"/>
                  <a:gd name="connsiteY59" fmla="*/ 1028872 h 1771822"/>
                  <a:gd name="connsiteX60" fmla="*/ 1477243 w 1639168"/>
                  <a:gd name="connsiteY60" fmla="*/ 914572 h 1771822"/>
                  <a:gd name="connsiteX61" fmla="*/ 1448668 w 1639168"/>
                  <a:gd name="connsiteY61" fmla="*/ 876472 h 1771822"/>
                  <a:gd name="connsiteX62" fmla="*/ 1401043 w 1639168"/>
                  <a:gd name="connsiteY62" fmla="*/ 809797 h 1771822"/>
                  <a:gd name="connsiteX63" fmla="*/ 1372468 w 1639168"/>
                  <a:gd name="connsiteY63" fmla="*/ 790747 h 1771822"/>
                  <a:gd name="connsiteX64" fmla="*/ 1305793 w 1639168"/>
                  <a:gd name="connsiteY64" fmla="*/ 724072 h 1771822"/>
                  <a:gd name="connsiteX65" fmla="*/ 1305793 w 1639168"/>
                  <a:gd name="connsiteY65" fmla="*/ 724072 h 1771822"/>
                  <a:gd name="connsiteX66" fmla="*/ 1210543 w 1639168"/>
                  <a:gd name="connsiteY66" fmla="*/ 609772 h 1771822"/>
                  <a:gd name="connsiteX67" fmla="*/ 1153393 w 1639168"/>
                  <a:gd name="connsiteY67" fmla="*/ 571672 h 1771822"/>
                  <a:gd name="connsiteX68" fmla="*/ 1105768 w 1639168"/>
                  <a:gd name="connsiteY68" fmla="*/ 524047 h 1771822"/>
                  <a:gd name="connsiteX69" fmla="*/ 981943 w 1639168"/>
                  <a:gd name="connsiteY69" fmla="*/ 419272 h 1771822"/>
                  <a:gd name="connsiteX70" fmla="*/ 924793 w 1639168"/>
                  <a:gd name="connsiteY70" fmla="*/ 333547 h 1771822"/>
                  <a:gd name="connsiteX71" fmla="*/ 915268 w 1639168"/>
                  <a:gd name="connsiteY71" fmla="*/ 304972 h 1771822"/>
                  <a:gd name="connsiteX72" fmla="*/ 877168 w 1639168"/>
                  <a:gd name="connsiteY72" fmla="*/ 247822 h 1771822"/>
                  <a:gd name="connsiteX73" fmla="*/ 867643 w 1639168"/>
                  <a:gd name="connsiteY73" fmla="*/ 219247 h 1771822"/>
                  <a:gd name="connsiteX74" fmla="*/ 848593 w 1639168"/>
                  <a:gd name="connsiteY74" fmla="*/ 133522 h 1771822"/>
                  <a:gd name="connsiteX75" fmla="*/ 839068 w 1639168"/>
                  <a:gd name="connsiteY75" fmla="*/ 19222 h 1771822"/>
                  <a:gd name="connsiteX76" fmla="*/ 810493 w 1639168"/>
                  <a:gd name="connsiteY76" fmla="*/ 172 h 1771822"/>
                  <a:gd name="connsiteX0" fmla="*/ 810493 w 1639168"/>
                  <a:gd name="connsiteY0" fmla="*/ 142875 h 1752600"/>
                  <a:gd name="connsiteX1" fmla="*/ 762868 w 1639168"/>
                  <a:gd name="connsiteY1" fmla="*/ 152400 h 1752600"/>
                  <a:gd name="connsiteX2" fmla="*/ 667618 w 1639168"/>
                  <a:gd name="connsiteY2" fmla="*/ 190500 h 1752600"/>
                  <a:gd name="connsiteX3" fmla="*/ 639043 w 1639168"/>
                  <a:gd name="connsiteY3" fmla="*/ 209550 h 1752600"/>
                  <a:gd name="connsiteX4" fmla="*/ 619993 w 1639168"/>
                  <a:gd name="connsiteY4" fmla="*/ 238125 h 1752600"/>
                  <a:gd name="connsiteX5" fmla="*/ 591418 w 1639168"/>
                  <a:gd name="connsiteY5" fmla="*/ 247650 h 1752600"/>
                  <a:gd name="connsiteX6" fmla="*/ 562843 w 1639168"/>
                  <a:gd name="connsiteY6" fmla="*/ 266700 h 1752600"/>
                  <a:gd name="connsiteX7" fmla="*/ 505693 w 1639168"/>
                  <a:gd name="connsiteY7" fmla="*/ 314325 h 1752600"/>
                  <a:gd name="connsiteX8" fmla="*/ 486643 w 1639168"/>
                  <a:gd name="connsiteY8" fmla="*/ 342900 h 1752600"/>
                  <a:gd name="connsiteX9" fmla="*/ 429493 w 1639168"/>
                  <a:gd name="connsiteY9" fmla="*/ 381000 h 1752600"/>
                  <a:gd name="connsiteX10" fmla="*/ 410443 w 1639168"/>
                  <a:gd name="connsiteY10" fmla="*/ 409575 h 1752600"/>
                  <a:gd name="connsiteX11" fmla="*/ 381868 w 1639168"/>
                  <a:gd name="connsiteY11" fmla="*/ 428625 h 1752600"/>
                  <a:gd name="connsiteX12" fmla="*/ 372343 w 1639168"/>
                  <a:gd name="connsiteY12" fmla="*/ 457200 h 1752600"/>
                  <a:gd name="connsiteX13" fmla="*/ 334243 w 1639168"/>
                  <a:gd name="connsiteY13" fmla="*/ 485775 h 1752600"/>
                  <a:gd name="connsiteX14" fmla="*/ 286618 w 1639168"/>
                  <a:gd name="connsiteY14" fmla="*/ 561975 h 1752600"/>
                  <a:gd name="connsiteX15" fmla="*/ 267568 w 1639168"/>
                  <a:gd name="connsiteY15" fmla="*/ 657225 h 1752600"/>
                  <a:gd name="connsiteX16" fmla="*/ 258043 w 1639168"/>
                  <a:gd name="connsiteY16" fmla="*/ 742950 h 1752600"/>
                  <a:gd name="connsiteX17" fmla="*/ 238993 w 1639168"/>
                  <a:gd name="connsiteY17" fmla="*/ 771525 h 1752600"/>
                  <a:gd name="connsiteX18" fmla="*/ 181843 w 1639168"/>
                  <a:gd name="connsiteY18" fmla="*/ 828675 h 1752600"/>
                  <a:gd name="connsiteX19" fmla="*/ 143743 w 1639168"/>
                  <a:gd name="connsiteY19" fmla="*/ 876300 h 1752600"/>
                  <a:gd name="connsiteX20" fmla="*/ 105643 w 1639168"/>
                  <a:gd name="connsiteY20" fmla="*/ 914400 h 1752600"/>
                  <a:gd name="connsiteX21" fmla="*/ 77068 w 1639168"/>
                  <a:gd name="connsiteY21" fmla="*/ 942975 h 1752600"/>
                  <a:gd name="connsiteX22" fmla="*/ 29443 w 1639168"/>
                  <a:gd name="connsiteY22" fmla="*/ 1000125 h 1752600"/>
                  <a:gd name="connsiteX23" fmla="*/ 19918 w 1639168"/>
                  <a:gd name="connsiteY23" fmla="*/ 1038225 h 1752600"/>
                  <a:gd name="connsiteX24" fmla="*/ 868 w 1639168"/>
                  <a:gd name="connsiteY24" fmla="*/ 1066800 h 1752600"/>
                  <a:gd name="connsiteX25" fmla="*/ 19918 w 1639168"/>
                  <a:gd name="connsiteY25" fmla="*/ 1228725 h 1752600"/>
                  <a:gd name="connsiteX26" fmla="*/ 29443 w 1639168"/>
                  <a:gd name="connsiteY26" fmla="*/ 1257300 h 1752600"/>
                  <a:gd name="connsiteX27" fmla="*/ 48493 w 1639168"/>
                  <a:gd name="connsiteY27" fmla="*/ 1285875 h 1752600"/>
                  <a:gd name="connsiteX28" fmla="*/ 67543 w 1639168"/>
                  <a:gd name="connsiteY28" fmla="*/ 1323975 h 1752600"/>
                  <a:gd name="connsiteX29" fmla="*/ 86593 w 1639168"/>
                  <a:gd name="connsiteY29" fmla="*/ 1352550 h 1752600"/>
                  <a:gd name="connsiteX30" fmla="*/ 96118 w 1639168"/>
                  <a:gd name="connsiteY30" fmla="*/ 1381125 h 1752600"/>
                  <a:gd name="connsiteX31" fmla="*/ 162793 w 1639168"/>
                  <a:gd name="connsiteY31" fmla="*/ 1457325 h 1752600"/>
                  <a:gd name="connsiteX32" fmla="*/ 210418 w 1639168"/>
                  <a:gd name="connsiteY32" fmla="*/ 1543050 h 1752600"/>
                  <a:gd name="connsiteX33" fmla="*/ 229468 w 1639168"/>
                  <a:gd name="connsiteY33" fmla="*/ 1571625 h 1752600"/>
                  <a:gd name="connsiteX34" fmla="*/ 238993 w 1639168"/>
                  <a:gd name="connsiteY34" fmla="*/ 1600200 h 1752600"/>
                  <a:gd name="connsiteX35" fmla="*/ 248518 w 1639168"/>
                  <a:gd name="connsiteY35" fmla="*/ 1638300 h 1752600"/>
                  <a:gd name="connsiteX36" fmla="*/ 334243 w 1639168"/>
                  <a:gd name="connsiteY36" fmla="*/ 1685925 h 1752600"/>
                  <a:gd name="connsiteX37" fmla="*/ 839068 w 1639168"/>
                  <a:gd name="connsiteY37" fmla="*/ 1685925 h 1752600"/>
                  <a:gd name="connsiteX38" fmla="*/ 915268 w 1639168"/>
                  <a:gd name="connsiteY38" fmla="*/ 1704975 h 1752600"/>
                  <a:gd name="connsiteX39" fmla="*/ 1029568 w 1639168"/>
                  <a:gd name="connsiteY39" fmla="*/ 1733550 h 1752600"/>
                  <a:gd name="connsiteX40" fmla="*/ 1086718 w 1639168"/>
                  <a:gd name="connsiteY40" fmla="*/ 1752600 h 1752600"/>
                  <a:gd name="connsiteX41" fmla="*/ 1162918 w 1639168"/>
                  <a:gd name="connsiteY41" fmla="*/ 1743075 h 1752600"/>
                  <a:gd name="connsiteX42" fmla="*/ 1191493 w 1639168"/>
                  <a:gd name="connsiteY42" fmla="*/ 1714500 h 1752600"/>
                  <a:gd name="connsiteX43" fmla="*/ 1220068 w 1639168"/>
                  <a:gd name="connsiteY43" fmla="*/ 1676400 h 1752600"/>
                  <a:gd name="connsiteX44" fmla="*/ 1239118 w 1639168"/>
                  <a:gd name="connsiteY44" fmla="*/ 1647825 h 1752600"/>
                  <a:gd name="connsiteX45" fmla="*/ 1267693 w 1639168"/>
                  <a:gd name="connsiteY45" fmla="*/ 1628775 h 1752600"/>
                  <a:gd name="connsiteX46" fmla="*/ 1296268 w 1639168"/>
                  <a:gd name="connsiteY46" fmla="*/ 1571625 h 1752600"/>
                  <a:gd name="connsiteX47" fmla="*/ 1334368 w 1639168"/>
                  <a:gd name="connsiteY47" fmla="*/ 1562100 h 1752600"/>
                  <a:gd name="connsiteX48" fmla="*/ 1362943 w 1639168"/>
                  <a:gd name="connsiteY48" fmla="*/ 1524000 h 1752600"/>
                  <a:gd name="connsiteX49" fmla="*/ 1410568 w 1639168"/>
                  <a:gd name="connsiteY49" fmla="*/ 1514475 h 1752600"/>
                  <a:gd name="connsiteX50" fmla="*/ 1448668 w 1639168"/>
                  <a:gd name="connsiteY50" fmla="*/ 1495425 h 1752600"/>
                  <a:gd name="connsiteX51" fmla="*/ 1486768 w 1639168"/>
                  <a:gd name="connsiteY51" fmla="*/ 1485900 h 1752600"/>
                  <a:gd name="connsiteX52" fmla="*/ 1591543 w 1639168"/>
                  <a:gd name="connsiteY52" fmla="*/ 1428750 h 1752600"/>
                  <a:gd name="connsiteX53" fmla="*/ 1620118 w 1639168"/>
                  <a:gd name="connsiteY53" fmla="*/ 1409700 h 1752600"/>
                  <a:gd name="connsiteX54" fmla="*/ 1639168 w 1639168"/>
                  <a:gd name="connsiteY54" fmla="*/ 1371600 h 1752600"/>
                  <a:gd name="connsiteX55" fmla="*/ 1620118 w 1639168"/>
                  <a:gd name="connsiteY55" fmla="*/ 1228725 h 1752600"/>
                  <a:gd name="connsiteX56" fmla="*/ 1591543 w 1639168"/>
                  <a:gd name="connsiteY56" fmla="*/ 1171575 h 1752600"/>
                  <a:gd name="connsiteX57" fmla="*/ 1572493 w 1639168"/>
                  <a:gd name="connsiteY57" fmla="*/ 1123950 h 1752600"/>
                  <a:gd name="connsiteX58" fmla="*/ 1553443 w 1639168"/>
                  <a:gd name="connsiteY58" fmla="*/ 1047750 h 1752600"/>
                  <a:gd name="connsiteX59" fmla="*/ 1524868 w 1639168"/>
                  <a:gd name="connsiteY59" fmla="*/ 1009650 h 1752600"/>
                  <a:gd name="connsiteX60" fmla="*/ 1477243 w 1639168"/>
                  <a:gd name="connsiteY60" fmla="*/ 895350 h 1752600"/>
                  <a:gd name="connsiteX61" fmla="*/ 1448668 w 1639168"/>
                  <a:gd name="connsiteY61" fmla="*/ 857250 h 1752600"/>
                  <a:gd name="connsiteX62" fmla="*/ 1401043 w 1639168"/>
                  <a:gd name="connsiteY62" fmla="*/ 790575 h 1752600"/>
                  <a:gd name="connsiteX63" fmla="*/ 1372468 w 1639168"/>
                  <a:gd name="connsiteY63" fmla="*/ 771525 h 1752600"/>
                  <a:gd name="connsiteX64" fmla="*/ 1305793 w 1639168"/>
                  <a:gd name="connsiteY64" fmla="*/ 704850 h 1752600"/>
                  <a:gd name="connsiteX65" fmla="*/ 1305793 w 1639168"/>
                  <a:gd name="connsiteY65" fmla="*/ 704850 h 1752600"/>
                  <a:gd name="connsiteX66" fmla="*/ 1210543 w 1639168"/>
                  <a:gd name="connsiteY66" fmla="*/ 590550 h 1752600"/>
                  <a:gd name="connsiteX67" fmla="*/ 1153393 w 1639168"/>
                  <a:gd name="connsiteY67" fmla="*/ 552450 h 1752600"/>
                  <a:gd name="connsiteX68" fmla="*/ 1105768 w 1639168"/>
                  <a:gd name="connsiteY68" fmla="*/ 504825 h 1752600"/>
                  <a:gd name="connsiteX69" fmla="*/ 981943 w 1639168"/>
                  <a:gd name="connsiteY69" fmla="*/ 400050 h 1752600"/>
                  <a:gd name="connsiteX70" fmla="*/ 924793 w 1639168"/>
                  <a:gd name="connsiteY70" fmla="*/ 314325 h 1752600"/>
                  <a:gd name="connsiteX71" fmla="*/ 915268 w 1639168"/>
                  <a:gd name="connsiteY71" fmla="*/ 285750 h 1752600"/>
                  <a:gd name="connsiteX72" fmla="*/ 877168 w 1639168"/>
                  <a:gd name="connsiteY72" fmla="*/ 228600 h 1752600"/>
                  <a:gd name="connsiteX73" fmla="*/ 867643 w 1639168"/>
                  <a:gd name="connsiteY73" fmla="*/ 200025 h 1752600"/>
                  <a:gd name="connsiteX74" fmla="*/ 848593 w 1639168"/>
                  <a:gd name="connsiteY74" fmla="*/ 114300 h 1752600"/>
                  <a:gd name="connsiteX75" fmla="*/ 839068 w 1639168"/>
                  <a:gd name="connsiteY75" fmla="*/ 0 h 17526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362943 w 1639168"/>
                  <a:gd name="connsiteY48" fmla="*/ 1409700 h 1638300"/>
                  <a:gd name="connsiteX49" fmla="*/ 1410568 w 1639168"/>
                  <a:gd name="connsiteY49" fmla="*/ 1400175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477243 w 1639168"/>
                  <a:gd name="connsiteY48" fmla="*/ 1466850 h 1638300"/>
                  <a:gd name="connsiteX49" fmla="*/ 1410568 w 1639168"/>
                  <a:gd name="connsiteY49" fmla="*/ 1400175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524868 w 1639168"/>
                  <a:gd name="connsiteY51" fmla="*/ 1400175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96293 w 1639168"/>
                  <a:gd name="connsiteY50" fmla="*/ 1457325 h 1638300"/>
                  <a:gd name="connsiteX51" fmla="*/ 1524868 w 1639168"/>
                  <a:gd name="connsiteY51" fmla="*/ 1400175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867643 w 1639168"/>
                  <a:gd name="connsiteY73" fmla="*/ 57150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9057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915268 w 1639168"/>
                  <a:gd name="connsiteY72" fmla="*/ 85725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981943 w 1639168"/>
                  <a:gd name="connsiteY72" fmla="*/ 76200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72418 w 1639168"/>
                  <a:gd name="connsiteY71" fmla="*/ 142875 h 1609725"/>
                  <a:gd name="connsiteX72" fmla="*/ 981943 w 1639168"/>
                  <a:gd name="connsiteY72" fmla="*/ 76200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72418 w 1639168"/>
                  <a:gd name="connsiteY70" fmla="*/ 142875 h 1609725"/>
                  <a:gd name="connsiteX71" fmla="*/ 981943 w 1639168"/>
                  <a:gd name="connsiteY71" fmla="*/ 76200 h 1609725"/>
                  <a:gd name="connsiteX72" fmla="*/ 943843 w 1639168"/>
                  <a:gd name="connsiteY72" fmla="*/ 28575 h 160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639168" h="1609725">
                    <a:moveTo>
                      <a:pt x="810493" y="0"/>
                    </a:moveTo>
                    <a:cubicBezTo>
                      <a:pt x="794618" y="3175"/>
                      <a:pt x="778487" y="5265"/>
                      <a:pt x="762868" y="9525"/>
                    </a:cubicBezTo>
                    <a:cubicBezTo>
                      <a:pt x="725535" y="19707"/>
                      <a:pt x="700141" y="29041"/>
                      <a:pt x="667618" y="47625"/>
                    </a:cubicBezTo>
                    <a:cubicBezTo>
                      <a:pt x="657679" y="53305"/>
                      <a:pt x="648568" y="60325"/>
                      <a:pt x="639043" y="66675"/>
                    </a:cubicBezTo>
                    <a:cubicBezTo>
                      <a:pt x="632693" y="76200"/>
                      <a:pt x="628932" y="88099"/>
                      <a:pt x="619993" y="95250"/>
                    </a:cubicBezTo>
                    <a:cubicBezTo>
                      <a:pt x="612153" y="101522"/>
                      <a:pt x="600398" y="100285"/>
                      <a:pt x="591418" y="104775"/>
                    </a:cubicBezTo>
                    <a:cubicBezTo>
                      <a:pt x="581179" y="109895"/>
                      <a:pt x="571637" y="116496"/>
                      <a:pt x="562843" y="123825"/>
                    </a:cubicBezTo>
                    <a:cubicBezTo>
                      <a:pt x="489504" y="184941"/>
                      <a:pt x="576639" y="124152"/>
                      <a:pt x="505693" y="171450"/>
                    </a:cubicBezTo>
                    <a:cubicBezTo>
                      <a:pt x="499343" y="180975"/>
                      <a:pt x="495258" y="192487"/>
                      <a:pt x="486643" y="200025"/>
                    </a:cubicBezTo>
                    <a:cubicBezTo>
                      <a:pt x="469413" y="215102"/>
                      <a:pt x="429493" y="238125"/>
                      <a:pt x="429493" y="238125"/>
                    </a:cubicBezTo>
                    <a:cubicBezTo>
                      <a:pt x="423143" y="247650"/>
                      <a:pt x="418538" y="258605"/>
                      <a:pt x="410443" y="266700"/>
                    </a:cubicBezTo>
                    <a:cubicBezTo>
                      <a:pt x="402348" y="274795"/>
                      <a:pt x="389019" y="276811"/>
                      <a:pt x="381868" y="285750"/>
                    </a:cubicBezTo>
                    <a:cubicBezTo>
                      <a:pt x="375596" y="293590"/>
                      <a:pt x="378771" y="306612"/>
                      <a:pt x="372343" y="314325"/>
                    </a:cubicBezTo>
                    <a:cubicBezTo>
                      <a:pt x="362180" y="326521"/>
                      <a:pt x="345468" y="331675"/>
                      <a:pt x="334243" y="342900"/>
                    </a:cubicBezTo>
                    <a:cubicBezTo>
                      <a:pt x="316262" y="360881"/>
                      <a:pt x="295672" y="394956"/>
                      <a:pt x="286618" y="419100"/>
                    </a:cubicBezTo>
                    <a:cubicBezTo>
                      <a:pt x="278785" y="439988"/>
                      <a:pt x="269838" y="497322"/>
                      <a:pt x="267568" y="514350"/>
                    </a:cubicBezTo>
                    <a:cubicBezTo>
                      <a:pt x="263768" y="542849"/>
                      <a:pt x="265016" y="572183"/>
                      <a:pt x="258043" y="600075"/>
                    </a:cubicBezTo>
                    <a:cubicBezTo>
                      <a:pt x="255267" y="611181"/>
                      <a:pt x="245647" y="619335"/>
                      <a:pt x="238993" y="628650"/>
                    </a:cubicBezTo>
                    <a:cubicBezTo>
                      <a:pt x="206772" y="673760"/>
                      <a:pt x="221303" y="659493"/>
                      <a:pt x="181843" y="685800"/>
                    </a:cubicBezTo>
                    <a:cubicBezTo>
                      <a:pt x="158005" y="781151"/>
                      <a:pt x="193847" y="683321"/>
                      <a:pt x="143743" y="733425"/>
                    </a:cubicBezTo>
                    <a:cubicBezTo>
                      <a:pt x="92943" y="784225"/>
                      <a:pt x="181843" y="746125"/>
                      <a:pt x="105643" y="771525"/>
                    </a:cubicBezTo>
                    <a:cubicBezTo>
                      <a:pt x="96118" y="781050"/>
                      <a:pt x="85692" y="789752"/>
                      <a:pt x="77068" y="800100"/>
                    </a:cubicBezTo>
                    <a:cubicBezTo>
                      <a:pt x="10763" y="879666"/>
                      <a:pt x="112925" y="773768"/>
                      <a:pt x="29443" y="857250"/>
                    </a:cubicBezTo>
                    <a:cubicBezTo>
                      <a:pt x="26268" y="869950"/>
                      <a:pt x="25075" y="883318"/>
                      <a:pt x="19918" y="895350"/>
                    </a:cubicBezTo>
                    <a:cubicBezTo>
                      <a:pt x="15409" y="905872"/>
                      <a:pt x="1582" y="912500"/>
                      <a:pt x="868" y="923925"/>
                    </a:cubicBezTo>
                    <a:cubicBezTo>
                      <a:pt x="-2675" y="980615"/>
                      <a:pt x="4803" y="1032947"/>
                      <a:pt x="19918" y="1085850"/>
                    </a:cubicBezTo>
                    <a:cubicBezTo>
                      <a:pt x="22676" y="1095504"/>
                      <a:pt x="24953" y="1105445"/>
                      <a:pt x="29443" y="1114425"/>
                    </a:cubicBezTo>
                    <a:cubicBezTo>
                      <a:pt x="34563" y="1124664"/>
                      <a:pt x="42813" y="1133061"/>
                      <a:pt x="48493" y="1143000"/>
                    </a:cubicBezTo>
                    <a:cubicBezTo>
                      <a:pt x="55538" y="1155328"/>
                      <a:pt x="60498" y="1168772"/>
                      <a:pt x="67543" y="1181100"/>
                    </a:cubicBezTo>
                    <a:cubicBezTo>
                      <a:pt x="73223" y="1191039"/>
                      <a:pt x="81473" y="1199436"/>
                      <a:pt x="86593" y="1209675"/>
                    </a:cubicBezTo>
                    <a:cubicBezTo>
                      <a:pt x="91083" y="1218655"/>
                      <a:pt x="91242" y="1229473"/>
                      <a:pt x="96118" y="1238250"/>
                    </a:cubicBezTo>
                    <a:cubicBezTo>
                      <a:pt x="128802" y="1297081"/>
                      <a:pt x="121051" y="1286622"/>
                      <a:pt x="162793" y="1314450"/>
                    </a:cubicBezTo>
                    <a:cubicBezTo>
                      <a:pt x="179558" y="1364745"/>
                      <a:pt x="166749" y="1334671"/>
                      <a:pt x="210418" y="1400175"/>
                    </a:cubicBezTo>
                    <a:cubicBezTo>
                      <a:pt x="216768" y="1409700"/>
                      <a:pt x="225848" y="1417890"/>
                      <a:pt x="229468" y="1428750"/>
                    </a:cubicBezTo>
                    <a:cubicBezTo>
                      <a:pt x="232643" y="1438275"/>
                      <a:pt x="236235" y="1447671"/>
                      <a:pt x="238993" y="1457325"/>
                    </a:cubicBezTo>
                    <a:cubicBezTo>
                      <a:pt x="242589" y="1469912"/>
                      <a:pt x="239898" y="1485573"/>
                      <a:pt x="248518" y="1495425"/>
                    </a:cubicBezTo>
                    <a:cubicBezTo>
                      <a:pt x="275490" y="1526250"/>
                      <a:pt x="300845" y="1531917"/>
                      <a:pt x="334243" y="1543050"/>
                    </a:cubicBezTo>
                    <a:cubicBezTo>
                      <a:pt x="579571" y="1530784"/>
                      <a:pt x="543403" y="1527489"/>
                      <a:pt x="839068" y="1543050"/>
                    </a:cubicBezTo>
                    <a:cubicBezTo>
                      <a:pt x="893012" y="1545889"/>
                      <a:pt x="873522" y="1552823"/>
                      <a:pt x="915268" y="1562100"/>
                    </a:cubicBezTo>
                    <a:cubicBezTo>
                      <a:pt x="1030704" y="1587752"/>
                      <a:pt x="914088" y="1552182"/>
                      <a:pt x="1029568" y="1590675"/>
                    </a:cubicBezTo>
                    <a:lnTo>
                      <a:pt x="1086718" y="1609725"/>
                    </a:lnTo>
                    <a:cubicBezTo>
                      <a:pt x="1112118" y="1606550"/>
                      <a:pt x="1138861" y="1608948"/>
                      <a:pt x="1162918" y="1600200"/>
                    </a:cubicBezTo>
                    <a:cubicBezTo>
                      <a:pt x="1175577" y="1595597"/>
                      <a:pt x="1182727" y="1581852"/>
                      <a:pt x="1191493" y="1571625"/>
                    </a:cubicBezTo>
                    <a:cubicBezTo>
                      <a:pt x="1201824" y="1559572"/>
                      <a:pt x="1210841" y="1546443"/>
                      <a:pt x="1220068" y="1533525"/>
                    </a:cubicBezTo>
                    <a:cubicBezTo>
                      <a:pt x="1226722" y="1524210"/>
                      <a:pt x="1231023" y="1513045"/>
                      <a:pt x="1239118" y="1504950"/>
                    </a:cubicBezTo>
                    <a:cubicBezTo>
                      <a:pt x="1247213" y="1496855"/>
                      <a:pt x="1258168" y="1492250"/>
                      <a:pt x="1267693" y="1485900"/>
                    </a:cubicBezTo>
                    <a:cubicBezTo>
                      <a:pt x="1273126" y="1469600"/>
                      <a:pt x="1280393" y="1433512"/>
                      <a:pt x="1296268" y="1428750"/>
                    </a:cubicBezTo>
                    <a:cubicBezTo>
                      <a:pt x="1312143" y="1423988"/>
                      <a:pt x="1350243" y="1460500"/>
                      <a:pt x="1362943" y="1457325"/>
                    </a:cubicBezTo>
                    <a:cubicBezTo>
                      <a:pt x="1372468" y="1444625"/>
                      <a:pt x="1461368" y="1438275"/>
                      <a:pt x="1477243" y="1438275"/>
                    </a:cubicBezTo>
                    <a:cubicBezTo>
                      <a:pt x="1493118" y="1438275"/>
                      <a:pt x="1455018" y="1458912"/>
                      <a:pt x="1458193" y="1457325"/>
                    </a:cubicBezTo>
                    <a:cubicBezTo>
                      <a:pt x="1461368" y="1455738"/>
                      <a:pt x="1485181" y="1443038"/>
                      <a:pt x="1496293" y="1428750"/>
                    </a:cubicBezTo>
                    <a:cubicBezTo>
                      <a:pt x="1507406" y="1414463"/>
                      <a:pt x="1512168" y="1374775"/>
                      <a:pt x="1524868" y="1371600"/>
                    </a:cubicBezTo>
                    <a:cubicBezTo>
                      <a:pt x="1590138" y="1328086"/>
                      <a:pt x="1575668" y="1303337"/>
                      <a:pt x="1591543" y="1285875"/>
                    </a:cubicBezTo>
                    <a:cubicBezTo>
                      <a:pt x="1607418" y="1268413"/>
                      <a:pt x="1610593" y="1273175"/>
                      <a:pt x="1620118" y="1266825"/>
                    </a:cubicBezTo>
                    <a:cubicBezTo>
                      <a:pt x="1626468" y="1254125"/>
                      <a:pt x="1639168" y="1242924"/>
                      <a:pt x="1639168" y="1228725"/>
                    </a:cubicBezTo>
                    <a:cubicBezTo>
                      <a:pt x="1639168" y="1180679"/>
                      <a:pt x="1631247" y="1132590"/>
                      <a:pt x="1620118" y="1085850"/>
                    </a:cubicBezTo>
                    <a:cubicBezTo>
                      <a:pt x="1615185" y="1065131"/>
                      <a:pt x="1600356" y="1048089"/>
                      <a:pt x="1591543" y="1028700"/>
                    </a:cubicBezTo>
                    <a:cubicBezTo>
                      <a:pt x="1584468" y="1013135"/>
                      <a:pt x="1577406" y="997452"/>
                      <a:pt x="1572493" y="981075"/>
                    </a:cubicBezTo>
                    <a:cubicBezTo>
                      <a:pt x="1567542" y="964573"/>
                      <a:pt x="1564030" y="923401"/>
                      <a:pt x="1553443" y="904875"/>
                    </a:cubicBezTo>
                    <a:cubicBezTo>
                      <a:pt x="1545567" y="891092"/>
                      <a:pt x="1531968" y="880974"/>
                      <a:pt x="1524868" y="866775"/>
                    </a:cubicBezTo>
                    <a:cubicBezTo>
                      <a:pt x="1506409" y="829858"/>
                      <a:pt x="1502008" y="785495"/>
                      <a:pt x="1477243" y="752475"/>
                    </a:cubicBezTo>
                    <a:cubicBezTo>
                      <a:pt x="1467718" y="739775"/>
                      <a:pt x="1457895" y="727293"/>
                      <a:pt x="1448668" y="714375"/>
                    </a:cubicBezTo>
                    <a:cubicBezTo>
                      <a:pt x="1435147" y="695446"/>
                      <a:pt x="1416608" y="663265"/>
                      <a:pt x="1401043" y="647700"/>
                    </a:cubicBezTo>
                    <a:cubicBezTo>
                      <a:pt x="1392948" y="639605"/>
                      <a:pt x="1380977" y="636308"/>
                      <a:pt x="1372468" y="628650"/>
                    </a:cubicBezTo>
                    <a:cubicBezTo>
                      <a:pt x="1349106" y="607624"/>
                      <a:pt x="1328018" y="584200"/>
                      <a:pt x="1305793" y="561975"/>
                    </a:cubicBezTo>
                    <a:lnTo>
                      <a:pt x="1305793" y="561975"/>
                    </a:lnTo>
                    <a:cubicBezTo>
                      <a:pt x="1278006" y="524926"/>
                      <a:pt x="1248387" y="477950"/>
                      <a:pt x="1210543" y="447675"/>
                    </a:cubicBezTo>
                    <a:cubicBezTo>
                      <a:pt x="1192665" y="433372"/>
                      <a:pt x="1169582" y="425764"/>
                      <a:pt x="1153393" y="409575"/>
                    </a:cubicBezTo>
                    <a:cubicBezTo>
                      <a:pt x="1137518" y="393700"/>
                      <a:pt x="1122548" y="376865"/>
                      <a:pt x="1105768" y="361950"/>
                    </a:cubicBezTo>
                    <a:cubicBezTo>
                      <a:pt x="1065357" y="326029"/>
                      <a:pt x="1004168" y="293687"/>
                      <a:pt x="981943" y="257175"/>
                    </a:cubicBezTo>
                    <a:cubicBezTo>
                      <a:pt x="959718" y="220663"/>
                      <a:pt x="972418" y="173037"/>
                      <a:pt x="972418" y="142875"/>
                    </a:cubicBezTo>
                    <a:cubicBezTo>
                      <a:pt x="972418" y="112713"/>
                      <a:pt x="986705" y="95250"/>
                      <a:pt x="981943" y="76200"/>
                    </a:cubicBezTo>
                    <a:cubicBezTo>
                      <a:pt x="977181" y="57150"/>
                      <a:pt x="946021" y="38376"/>
                      <a:pt x="943843" y="28575"/>
                    </a:cubicBezTo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76071" y="5376169"/>
                <a:ext cx="5108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SIR2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16200000" flipH="1">
              <a:off x="4747035" y="2907255"/>
              <a:ext cx="318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2FC9FF"/>
                  </a:solidFill>
                </a:rPr>
                <a:t>Histone </a:t>
              </a:r>
              <a:br>
                <a:rPr lang="en-US" sz="2400">
                  <a:solidFill>
                    <a:srgbClr val="2FC9FF"/>
                  </a:solidFill>
                </a:rPr>
              </a:br>
              <a:r>
                <a:rPr lang="en-US" sz="2400">
                  <a:solidFill>
                    <a:srgbClr val="2FC9FF"/>
                  </a:solidFill>
                </a:rPr>
                <a:t>Deacetylase</a:t>
              </a:r>
            </a:p>
          </p:txBody>
        </p:sp>
      </p:grpSp>
      <p:sp>
        <p:nvSpPr>
          <p:cNvPr id="49" name="Oval 48"/>
          <p:cNvSpPr/>
          <p:nvPr/>
        </p:nvSpPr>
        <p:spPr>
          <a:xfrm rot="16200000" flipH="1">
            <a:off x="1943116" y="250360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96971" y="2522654"/>
            <a:ext cx="533400" cy="1828800"/>
            <a:chOff x="1858846" y="2103554"/>
            <a:chExt cx="533400" cy="2552700"/>
          </a:xfrm>
        </p:grpSpPr>
        <p:sp>
          <p:nvSpPr>
            <p:cNvPr id="45" name="Freeform 44"/>
            <p:cNvSpPr/>
            <p:nvPr/>
          </p:nvSpPr>
          <p:spPr>
            <a:xfrm rot="16200000" flipH="1">
              <a:off x="887280" y="3151287"/>
              <a:ext cx="2552700" cy="457233"/>
            </a:xfrm>
            <a:custGeom>
              <a:avLst/>
              <a:gdLst>
                <a:gd name="connsiteX0" fmla="*/ 0 w 2552700"/>
                <a:gd name="connsiteY0" fmla="*/ 438183 h 457233"/>
                <a:gd name="connsiteX1" fmla="*/ 1362075 w 2552700"/>
                <a:gd name="connsiteY1" fmla="*/ 33 h 457233"/>
                <a:gd name="connsiteX2" fmla="*/ 2552700 w 2552700"/>
                <a:gd name="connsiteY2" fmla="*/ 457233 h 457233"/>
                <a:gd name="connsiteX3" fmla="*/ 2552700 w 2552700"/>
                <a:gd name="connsiteY3" fmla="*/ 457233 h 45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700" h="457233">
                  <a:moveTo>
                    <a:pt x="0" y="438183"/>
                  </a:moveTo>
                  <a:cubicBezTo>
                    <a:pt x="468312" y="217520"/>
                    <a:pt x="936625" y="-3142"/>
                    <a:pt x="1362075" y="33"/>
                  </a:cubicBezTo>
                  <a:cubicBezTo>
                    <a:pt x="1787525" y="3208"/>
                    <a:pt x="2552700" y="457233"/>
                    <a:pt x="2552700" y="457233"/>
                  </a:cubicBezTo>
                  <a:lnTo>
                    <a:pt x="2552700" y="457233"/>
                  </a:lnTo>
                </a:path>
              </a:pathLst>
            </a:custGeom>
            <a:noFill/>
            <a:ln w="38100">
              <a:solidFill>
                <a:srgbClr val="66FF33"/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16200000" flipH="1">
              <a:off x="1542506" y="2581820"/>
              <a:ext cx="781050" cy="148370"/>
            </a:xfrm>
            <a:custGeom>
              <a:avLst/>
              <a:gdLst>
                <a:gd name="connsiteX0" fmla="*/ 0 w 733425"/>
                <a:gd name="connsiteY0" fmla="*/ 0 h 146600"/>
                <a:gd name="connsiteX1" fmla="*/ 161925 w 733425"/>
                <a:gd name="connsiteY1" fmla="*/ 133350 h 146600"/>
                <a:gd name="connsiteX2" fmla="*/ 333375 w 733425"/>
                <a:gd name="connsiteY2" fmla="*/ 142875 h 146600"/>
                <a:gd name="connsiteX3" fmla="*/ 504825 w 733425"/>
                <a:gd name="connsiteY3" fmla="*/ 142875 h 146600"/>
                <a:gd name="connsiteX4" fmla="*/ 600075 w 733425"/>
                <a:gd name="connsiteY4" fmla="*/ 142875 h 146600"/>
                <a:gd name="connsiteX5" fmla="*/ 733425 w 733425"/>
                <a:gd name="connsiteY5" fmla="*/ 133350 h 146600"/>
                <a:gd name="connsiteX0" fmla="*/ 0 w 733425"/>
                <a:gd name="connsiteY0" fmla="*/ 0 h 146402"/>
                <a:gd name="connsiteX1" fmla="*/ 190500 w 733425"/>
                <a:gd name="connsiteY1" fmla="*/ 95250 h 146402"/>
                <a:gd name="connsiteX2" fmla="*/ 333375 w 733425"/>
                <a:gd name="connsiteY2" fmla="*/ 142875 h 146402"/>
                <a:gd name="connsiteX3" fmla="*/ 504825 w 733425"/>
                <a:gd name="connsiteY3" fmla="*/ 142875 h 146402"/>
                <a:gd name="connsiteX4" fmla="*/ 600075 w 733425"/>
                <a:gd name="connsiteY4" fmla="*/ 142875 h 146402"/>
                <a:gd name="connsiteX5" fmla="*/ 733425 w 733425"/>
                <a:gd name="connsiteY5" fmla="*/ 133350 h 146402"/>
                <a:gd name="connsiteX0" fmla="*/ 0 w 771525"/>
                <a:gd name="connsiteY0" fmla="*/ 0 h 146402"/>
                <a:gd name="connsiteX1" fmla="*/ 190500 w 771525"/>
                <a:gd name="connsiteY1" fmla="*/ 95250 h 146402"/>
                <a:gd name="connsiteX2" fmla="*/ 333375 w 771525"/>
                <a:gd name="connsiteY2" fmla="*/ 142875 h 146402"/>
                <a:gd name="connsiteX3" fmla="*/ 504825 w 771525"/>
                <a:gd name="connsiteY3" fmla="*/ 142875 h 146402"/>
                <a:gd name="connsiteX4" fmla="*/ 600075 w 771525"/>
                <a:gd name="connsiteY4" fmla="*/ 142875 h 146402"/>
                <a:gd name="connsiteX5" fmla="*/ 771525 w 771525"/>
                <a:gd name="connsiteY5" fmla="*/ 123825 h 146402"/>
                <a:gd name="connsiteX0" fmla="*/ 0 w 781050"/>
                <a:gd name="connsiteY0" fmla="*/ 0 h 146402"/>
                <a:gd name="connsiteX1" fmla="*/ 190500 w 781050"/>
                <a:gd name="connsiteY1" fmla="*/ 95250 h 146402"/>
                <a:gd name="connsiteX2" fmla="*/ 333375 w 781050"/>
                <a:gd name="connsiteY2" fmla="*/ 142875 h 146402"/>
                <a:gd name="connsiteX3" fmla="*/ 504825 w 781050"/>
                <a:gd name="connsiteY3" fmla="*/ 142875 h 146402"/>
                <a:gd name="connsiteX4" fmla="*/ 600075 w 781050"/>
                <a:gd name="connsiteY4" fmla="*/ 142875 h 146402"/>
                <a:gd name="connsiteX5" fmla="*/ 781050 w 781050"/>
                <a:gd name="connsiteY5" fmla="*/ 142875 h 146402"/>
                <a:gd name="connsiteX0" fmla="*/ 0 w 781050"/>
                <a:gd name="connsiteY0" fmla="*/ 0 h 144638"/>
                <a:gd name="connsiteX1" fmla="*/ 171450 w 781050"/>
                <a:gd name="connsiteY1" fmla="*/ 123825 h 144638"/>
                <a:gd name="connsiteX2" fmla="*/ 333375 w 781050"/>
                <a:gd name="connsiteY2" fmla="*/ 142875 h 144638"/>
                <a:gd name="connsiteX3" fmla="*/ 504825 w 781050"/>
                <a:gd name="connsiteY3" fmla="*/ 142875 h 144638"/>
                <a:gd name="connsiteX4" fmla="*/ 600075 w 781050"/>
                <a:gd name="connsiteY4" fmla="*/ 142875 h 144638"/>
                <a:gd name="connsiteX5" fmla="*/ 781050 w 781050"/>
                <a:gd name="connsiteY5" fmla="*/ 142875 h 144638"/>
                <a:gd name="connsiteX0" fmla="*/ 0 w 781050"/>
                <a:gd name="connsiteY0" fmla="*/ 0 h 144638"/>
                <a:gd name="connsiteX1" fmla="*/ 171450 w 781050"/>
                <a:gd name="connsiteY1" fmla="*/ 123825 h 144638"/>
                <a:gd name="connsiteX2" fmla="*/ 333375 w 781050"/>
                <a:gd name="connsiteY2" fmla="*/ 142875 h 144638"/>
                <a:gd name="connsiteX3" fmla="*/ 504825 w 781050"/>
                <a:gd name="connsiteY3" fmla="*/ 142875 h 144638"/>
                <a:gd name="connsiteX4" fmla="*/ 600075 w 781050"/>
                <a:gd name="connsiteY4" fmla="*/ 142875 h 144638"/>
                <a:gd name="connsiteX5" fmla="*/ 781050 w 781050"/>
                <a:gd name="connsiteY5" fmla="*/ 142875 h 144638"/>
                <a:gd name="connsiteX0" fmla="*/ 0 w 781050"/>
                <a:gd name="connsiteY0" fmla="*/ 0 h 148370"/>
                <a:gd name="connsiteX1" fmla="*/ 171450 w 781050"/>
                <a:gd name="connsiteY1" fmla="*/ 123825 h 148370"/>
                <a:gd name="connsiteX2" fmla="*/ 333375 w 781050"/>
                <a:gd name="connsiteY2" fmla="*/ 142875 h 148370"/>
                <a:gd name="connsiteX3" fmla="*/ 504825 w 781050"/>
                <a:gd name="connsiteY3" fmla="*/ 142875 h 148370"/>
                <a:gd name="connsiteX4" fmla="*/ 600075 w 781050"/>
                <a:gd name="connsiteY4" fmla="*/ 142875 h 148370"/>
                <a:gd name="connsiteX5" fmla="*/ 781050 w 781050"/>
                <a:gd name="connsiteY5" fmla="*/ 142875 h 14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148370">
                  <a:moveTo>
                    <a:pt x="0" y="0"/>
                  </a:moveTo>
                  <a:cubicBezTo>
                    <a:pt x="53181" y="54769"/>
                    <a:pt x="58738" y="80963"/>
                    <a:pt x="171450" y="123825"/>
                  </a:cubicBezTo>
                  <a:cubicBezTo>
                    <a:pt x="284162" y="166687"/>
                    <a:pt x="277813" y="139700"/>
                    <a:pt x="333375" y="142875"/>
                  </a:cubicBezTo>
                  <a:cubicBezTo>
                    <a:pt x="388937" y="146050"/>
                    <a:pt x="504825" y="142875"/>
                    <a:pt x="504825" y="142875"/>
                  </a:cubicBezTo>
                  <a:lnTo>
                    <a:pt x="600075" y="142875"/>
                  </a:lnTo>
                  <a:cubicBezTo>
                    <a:pt x="646112" y="142875"/>
                    <a:pt x="733425" y="146843"/>
                    <a:pt x="781050" y="142875"/>
                  </a:cubicBezTo>
                </a:path>
              </a:pathLst>
            </a:custGeom>
            <a:noFill/>
            <a:ln w="381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16238" y="2455979"/>
            <a:ext cx="685833" cy="1828800"/>
            <a:chOff x="2887513" y="2113079"/>
            <a:chExt cx="685833" cy="2552700"/>
          </a:xfrm>
        </p:grpSpPr>
        <p:sp>
          <p:nvSpPr>
            <p:cNvPr id="46" name="Freeform 45"/>
            <p:cNvSpPr/>
            <p:nvPr/>
          </p:nvSpPr>
          <p:spPr>
            <a:xfrm rot="5400000" flipH="1">
              <a:off x="1839780" y="3160812"/>
              <a:ext cx="2552700" cy="457233"/>
            </a:xfrm>
            <a:custGeom>
              <a:avLst/>
              <a:gdLst>
                <a:gd name="connsiteX0" fmla="*/ 0 w 2552700"/>
                <a:gd name="connsiteY0" fmla="*/ 438183 h 457233"/>
                <a:gd name="connsiteX1" fmla="*/ 1362075 w 2552700"/>
                <a:gd name="connsiteY1" fmla="*/ 33 h 457233"/>
                <a:gd name="connsiteX2" fmla="*/ 2552700 w 2552700"/>
                <a:gd name="connsiteY2" fmla="*/ 457233 h 457233"/>
                <a:gd name="connsiteX3" fmla="*/ 2552700 w 2552700"/>
                <a:gd name="connsiteY3" fmla="*/ 457233 h 45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700" h="457233">
                  <a:moveTo>
                    <a:pt x="0" y="438183"/>
                  </a:moveTo>
                  <a:cubicBezTo>
                    <a:pt x="468312" y="217520"/>
                    <a:pt x="936625" y="-3142"/>
                    <a:pt x="1362075" y="33"/>
                  </a:cubicBezTo>
                  <a:cubicBezTo>
                    <a:pt x="1787525" y="3208"/>
                    <a:pt x="2552700" y="457233"/>
                    <a:pt x="2552700" y="457233"/>
                  </a:cubicBezTo>
                  <a:lnTo>
                    <a:pt x="2552700" y="457233"/>
                  </a:lnTo>
                </a:path>
              </a:pathLst>
            </a:custGeom>
            <a:noFill/>
            <a:ln w="38100">
              <a:solidFill>
                <a:srgbClr val="2FC9FF"/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 flipH="1">
              <a:off x="3039176" y="2559983"/>
              <a:ext cx="800100" cy="268241"/>
            </a:xfrm>
            <a:custGeom>
              <a:avLst/>
              <a:gdLst>
                <a:gd name="connsiteX0" fmla="*/ 800100 w 800100"/>
                <a:gd name="connsiteY0" fmla="*/ 11066 h 268241"/>
                <a:gd name="connsiteX1" fmla="*/ 647700 w 800100"/>
                <a:gd name="connsiteY1" fmla="*/ 1541 h 268241"/>
                <a:gd name="connsiteX2" fmla="*/ 209550 w 800100"/>
                <a:gd name="connsiteY2" fmla="*/ 39641 h 268241"/>
                <a:gd name="connsiteX3" fmla="*/ 0 w 800100"/>
                <a:gd name="connsiteY3" fmla="*/ 268241 h 26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268241">
                  <a:moveTo>
                    <a:pt x="800100" y="11066"/>
                  </a:moveTo>
                  <a:cubicBezTo>
                    <a:pt x="773112" y="3922"/>
                    <a:pt x="746125" y="-3221"/>
                    <a:pt x="647700" y="1541"/>
                  </a:cubicBezTo>
                  <a:cubicBezTo>
                    <a:pt x="549275" y="6303"/>
                    <a:pt x="317500" y="-4809"/>
                    <a:pt x="209550" y="39641"/>
                  </a:cubicBezTo>
                  <a:cubicBezTo>
                    <a:pt x="101600" y="84091"/>
                    <a:pt x="50800" y="176166"/>
                    <a:pt x="0" y="268241"/>
                  </a:cubicBezTo>
                </a:path>
              </a:pathLst>
            </a:custGeom>
            <a:noFill/>
            <a:ln w="38100">
              <a:solidFill>
                <a:srgbClr val="5DD5FF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 rot="16200000" flipH="1">
            <a:off x="4838717" y="25131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487843" y="2545366"/>
            <a:ext cx="76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rial Black" panose="020B0A04020102020204" pitchFamily="34" charset="0"/>
              </a:rPr>
              <a:t>NAD</a:t>
            </a:r>
          </a:p>
        </p:txBody>
      </p:sp>
      <p:sp>
        <p:nvSpPr>
          <p:cNvPr id="63" name="Hexagon 62"/>
          <p:cNvSpPr/>
          <p:nvPr/>
        </p:nvSpPr>
        <p:spPr>
          <a:xfrm>
            <a:off x="5442699" y="2866977"/>
            <a:ext cx="171580" cy="16508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38631" y="895350"/>
            <a:ext cx="2248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Glucose</a:t>
            </a:r>
          </a:p>
        </p:txBody>
      </p:sp>
      <p:sp>
        <p:nvSpPr>
          <p:cNvPr id="5" name="Down Arrow 4"/>
          <p:cNvSpPr/>
          <p:nvPr/>
        </p:nvSpPr>
        <p:spPr>
          <a:xfrm>
            <a:off x="7543800" y="1590675"/>
            <a:ext cx="438150" cy="2027351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7107657" y="3730496"/>
            <a:ext cx="1386344" cy="1371600"/>
            <a:chOff x="7317207" y="4330571"/>
            <a:chExt cx="1791348" cy="1772297"/>
          </a:xfrm>
        </p:grpSpPr>
        <p:sp>
          <p:nvSpPr>
            <p:cNvPr id="56" name="Freeform 55"/>
            <p:cNvSpPr/>
            <p:nvPr/>
          </p:nvSpPr>
          <p:spPr>
            <a:xfrm>
              <a:off x="7317207" y="4330571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5400000">
              <a:off x="8203032" y="4349621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rot="10800000">
              <a:off x="8164932" y="5206871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 rot="16200000">
              <a:off x="7307682" y="5197346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227274" y="3789479"/>
            <a:ext cx="112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66FF33"/>
                </a:solidFill>
              </a:rPr>
              <a:t>Citric</a:t>
            </a:r>
            <a:br>
              <a:rPr lang="en-US" sz="2400" b="1">
                <a:solidFill>
                  <a:srgbClr val="66FF33"/>
                </a:solidFill>
              </a:rPr>
            </a:br>
            <a:r>
              <a:rPr lang="en-US" sz="2400" b="1">
                <a:solidFill>
                  <a:srgbClr val="66FF33"/>
                </a:solidFill>
              </a:rPr>
              <a:t>Acid</a:t>
            </a:r>
            <a:br>
              <a:rPr lang="en-US" sz="2400" b="1">
                <a:solidFill>
                  <a:srgbClr val="66FF33"/>
                </a:solidFill>
              </a:rPr>
            </a:br>
            <a:r>
              <a:rPr lang="en-US" sz="2400" b="1">
                <a:solidFill>
                  <a:srgbClr val="66FF33"/>
                </a:solidFill>
              </a:rPr>
              <a:t>Cycle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78643" y="5421916"/>
            <a:ext cx="760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C000"/>
                </a:solidFill>
                <a:latin typeface="Arial Black" panose="020B0A04020102020204" pitchFamily="34" charset="0"/>
              </a:rPr>
              <a:t>NAD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38632" y="5421916"/>
            <a:ext cx="134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Black" panose="020B0A04020102020204" pitchFamily="34" charset="0"/>
              </a:rPr>
              <a:t>NADH</a:t>
            </a:r>
          </a:p>
        </p:txBody>
      </p:sp>
      <p:sp>
        <p:nvSpPr>
          <p:cNvPr id="71" name="Freeform 70"/>
          <p:cNvSpPr/>
          <p:nvPr/>
        </p:nvSpPr>
        <p:spPr>
          <a:xfrm>
            <a:off x="7353300" y="5172062"/>
            <a:ext cx="1047750" cy="295288"/>
          </a:xfrm>
          <a:custGeom>
            <a:avLst/>
            <a:gdLst>
              <a:gd name="connsiteX0" fmla="*/ 1047750 w 1047750"/>
              <a:gd name="connsiteY0" fmla="*/ 285763 h 295288"/>
              <a:gd name="connsiteX1" fmla="*/ 485775 w 1047750"/>
              <a:gd name="connsiteY1" fmla="*/ 13 h 295288"/>
              <a:gd name="connsiteX2" fmla="*/ 0 w 1047750"/>
              <a:gd name="connsiteY2" fmla="*/ 295288 h 295288"/>
              <a:gd name="connsiteX3" fmla="*/ 0 w 1047750"/>
              <a:gd name="connsiteY3" fmla="*/ 295288 h 2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295288">
                <a:moveTo>
                  <a:pt x="1047750" y="285763"/>
                </a:moveTo>
                <a:cubicBezTo>
                  <a:pt x="854075" y="142094"/>
                  <a:pt x="660400" y="-1574"/>
                  <a:pt x="485775" y="13"/>
                </a:cubicBezTo>
                <a:cubicBezTo>
                  <a:pt x="311150" y="1600"/>
                  <a:pt x="0" y="295288"/>
                  <a:pt x="0" y="295288"/>
                </a:cubicBezTo>
                <a:lnTo>
                  <a:pt x="0" y="295288"/>
                </a:lnTo>
              </a:path>
            </a:pathLst>
          </a:custGeom>
          <a:noFill/>
          <a:ln w="57150">
            <a:solidFill>
              <a:srgbClr val="FF99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51" y="1091418"/>
            <a:ext cx="5988440" cy="450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1617786" y="6369852"/>
            <a:ext cx="693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http://missinglink.ucsf.edu/lm/genes_and_genomes/acetylation.html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9C2DC34-64B5-4C26-80F1-0B79E0CFF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7" b="11761"/>
          <a:stretch/>
        </p:blipFill>
        <p:spPr>
          <a:xfrm>
            <a:off x="338651" y="4332853"/>
            <a:ext cx="5962650" cy="126257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B654792-6C8D-40A0-AC2A-1090A8F04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b="52495"/>
          <a:stretch/>
        </p:blipFill>
        <p:spPr>
          <a:xfrm>
            <a:off x="364441" y="1091418"/>
            <a:ext cx="5962650" cy="1662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05425" y="44086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11665" y="466533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98695" y="44238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11479" y="45277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47195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02480" y="502728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98745" y="518304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67275" y="52849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33850" y="443719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40090" y="469391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27120" y="445243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39904" y="455630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00425" y="47481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30905" y="505586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27170" y="521162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5700" y="531349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62275" y="441814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68515" y="467486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55545" y="44333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68329" y="453725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28850" y="472911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259330" y="503681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55595" y="5192572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24125" y="529444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71650" y="44086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77890" y="466533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264920" y="442386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77704" y="45277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38225" y="4719585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8705" y="502728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64970" y="5183047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333500" y="5284920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67948" y="3101354"/>
            <a:ext cx="1490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Histone </a:t>
            </a:r>
            <a:br>
              <a:rPr lang="en-US" sz="2400">
                <a:solidFill>
                  <a:srgbClr val="00B050"/>
                </a:solidFill>
              </a:rPr>
            </a:br>
            <a:r>
              <a:rPr lang="en-US" sz="2400">
                <a:solidFill>
                  <a:srgbClr val="00B050"/>
                </a:solidFill>
              </a:rPr>
              <a:t>Acetylase</a:t>
            </a:r>
          </a:p>
        </p:txBody>
      </p:sp>
      <p:grpSp>
        <p:nvGrpSpPr>
          <p:cNvPr id="55" name="Group 54"/>
          <p:cNvGrpSpPr/>
          <p:nvPr/>
        </p:nvGrpSpPr>
        <p:grpSpPr>
          <a:xfrm rot="5400000">
            <a:off x="4621097" y="1827329"/>
            <a:ext cx="1370111" cy="3181350"/>
            <a:chOff x="5383097" y="1732079"/>
            <a:chExt cx="1370111" cy="3181350"/>
          </a:xfrm>
        </p:grpSpPr>
        <p:grpSp>
          <p:nvGrpSpPr>
            <p:cNvPr id="42" name="Group 41"/>
            <p:cNvGrpSpPr/>
            <p:nvPr/>
          </p:nvGrpSpPr>
          <p:grpSpPr>
            <a:xfrm rot="16200000" flipH="1">
              <a:off x="5378079" y="3050679"/>
              <a:ext cx="558675" cy="548640"/>
              <a:chOff x="4047258" y="5191125"/>
              <a:chExt cx="558675" cy="548640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4047258" y="5191125"/>
                <a:ext cx="558675" cy="548640"/>
              </a:xfrm>
              <a:custGeom>
                <a:avLst/>
                <a:gdLst>
                  <a:gd name="connsiteX0" fmla="*/ 810493 w 1639168"/>
                  <a:gd name="connsiteY0" fmla="*/ 161925 h 1771650"/>
                  <a:gd name="connsiteX1" fmla="*/ 762868 w 1639168"/>
                  <a:gd name="connsiteY1" fmla="*/ 171450 h 1771650"/>
                  <a:gd name="connsiteX2" fmla="*/ 667618 w 1639168"/>
                  <a:gd name="connsiteY2" fmla="*/ 209550 h 1771650"/>
                  <a:gd name="connsiteX3" fmla="*/ 639043 w 1639168"/>
                  <a:gd name="connsiteY3" fmla="*/ 228600 h 1771650"/>
                  <a:gd name="connsiteX4" fmla="*/ 619993 w 1639168"/>
                  <a:gd name="connsiteY4" fmla="*/ 257175 h 1771650"/>
                  <a:gd name="connsiteX5" fmla="*/ 591418 w 1639168"/>
                  <a:gd name="connsiteY5" fmla="*/ 266700 h 1771650"/>
                  <a:gd name="connsiteX6" fmla="*/ 562843 w 1639168"/>
                  <a:gd name="connsiteY6" fmla="*/ 285750 h 1771650"/>
                  <a:gd name="connsiteX7" fmla="*/ 505693 w 1639168"/>
                  <a:gd name="connsiteY7" fmla="*/ 333375 h 1771650"/>
                  <a:gd name="connsiteX8" fmla="*/ 486643 w 1639168"/>
                  <a:gd name="connsiteY8" fmla="*/ 361950 h 1771650"/>
                  <a:gd name="connsiteX9" fmla="*/ 429493 w 1639168"/>
                  <a:gd name="connsiteY9" fmla="*/ 400050 h 1771650"/>
                  <a:gd name="connsiteX10" fmla="*/ 410443 w 1639168"/>
                  <a:gd name="connsiteY10" fmla="*/ 428625 h 1771650"/>
                  <a:gd name="connsiteX11" fmla="*/ 381868 w 1639168"/>
                  <a:gd name="connsiteY11" fmla="*/ 447675 h 1771650"/>
                  <a:gd name="connsiteX12" fmla="*/ 372343 w 1639168"/>
                  <a:gd name="connsiteY12" fmla="*/ 476250 h 1771650"/>
                  <a:gd name="connsiteX13" fmla="*/ 334243 w 1639168"/>
                  <a:gd name="connsiteY13" fmla="*/ 504825 h 1771650"/>
                  <a:gd name="connsiteX14" fmla="*/ 286618 w 1639168"/>
                  <a:gd name="connsiteY14" fmla="*/ 581025 h 1771650"/>
                  <a:gd name="connsiteX15" fmla="*/ 267568 w 1639168"/>
                  <a:gd name="connsiteY15" fmla="*/ 676275 h 1771650"/>
                  <a:gd name="connsiteX16" fmla="*/ 258043 w 1639168"/>
                  <a:gd name="connsiteY16" fmla="*/ 762000 h 1771650"/>
                  <a:gd name="connsiteX17" fmla="*/ 238993 w 1639168"/>
                  <a:gd name="connsiteY17" fmla="*/ 790575 h 1771650"/>
                  <a:gd name="connsiteX18" fmla="*/ 181843 w 1639168"/>
                  <a:gd name="connsiteY18" fmla="*/ 847725 h 1771650"/>
                  <a:gd name="connsiteX19" fmla="*/ 143743 w 1639168"/>
                  <a:gd name="connsiteY19" fmla="*/ 895350 h 1771650"/>
                  <a:gd name="connsiteX20" fmla="*/ 105643 w 1639168"/>
                  <a:gd name="connsiteY20" fmla="*/ 933450 h 1771650"/>
                  <a:gd name="connsiteX21" fmla="*/ 77068 w 1639168"/>
                  <a:gd name="connsiteY21" fmla="*/ 962025 h 1771650"/>
                  <a:gd name="connsiteX22" fmla="*/ 29443 w 1639168"/>
                  <a:gd name="connsiteY22" fmla="*/ 1019175 h 1771650"/>
                  <a:gd name="connsiteX23" fmla="*/ 19918 w 1639168"/>
                  <a:gd name="connsiteY23" fmla="*/ 1057275 h 1771650"/>
                  <a:gd name="connsiteX24" fmla="*/ 868 w 1639168"/>
                  <a:gd name="connsiteY24" fmla="*/ 1085850 h 1771650"/>
                  <a:gd name="connsiteX25" fmla="*/ 19918 w 1639168"/>
                  <a:gd name="connsiteY25" fmla="*/ 1247775 h 1771650"/>
                  <a:gd name="connsiteX26" fmla="*/ 29443 w 1639168"/>
                  <a:gd name="connsiteY26" fmla="*/ 1276350 h 1771650"/>
                  <a:gd name="connsiteX27" fmla="*/ 48493 w 1639168"/>
                  <a:gd name="connsiteY27" fmla="*/ 1304925 h 1771650"/>
                  <a:gd name="connsiteX28" fmla="*/ 67543 w 1639168"/>
                  <a:gd name="connsiteY28" fmla="*/ 1343025 h 1771650"/>
                  <a:gd name="connsiteX29" fmla="*/ 86593 w 1639168"/>
                  <a:gd name="connsiteY29" fmla="*/ 1371600 h 1771650"/>
                  <a:gd name="connsiteX30" fmla="*/ 96118 w 1639168"/>
                  <a:gd name="connsiteY30" fmla="*/ 1400175 h 1771650"/>
                  <a:gd name="connsiteX31" fmla="*/ 162793 w 1639168"/>
                  <a:gd name="connsiteY31" fmla="*/ 1476375 h 1771650"/>
                  <a:gd name="connsiteX32" fmla="*/ 210418 w 1639168"/>
                  <a:gd name="connsiteY32" fmla="*/ 1562100 h 1771650"/>
                  <a:gd name="connsiteX33" fmla="*/ 229468 w 1639168"/>
                  <a:gd name="connsiteY33" fmla="*/ 1590675 h 1771650"/>
                  <a:gd name="connsiteX34" fmla="*/ 238993 w 1639168"/>
                  <a:gd name="connsiteY34" fmla="*/ 1619250 h 1771650"/>
                  <a:gd name="connsiteX35" fmla="*/ 248518 w 1639168"/>
                  <a:gd name="connsiteY35" fmla="*/ 1657350 h 1771650"/>
                  <a:gd name="connsiteX36" fmla="*/ 334243 w 1639168"/>
                  <a:gd name="connsiteY36" fmla="*/ 1704975 h 1771650"/>
                  <a:gd name="connsiteX37" fmla="*/ 839068 w 1639168"/>
                  <a:gd name="connsiteY37" fmla="*/ 1704975 h 1771650"/>
                  <a:gd name="connsiteX38" fmla="*/ 915268 w 1639168"/>
                  <a:gd name="connsiteY38" fmla="*/ 1724025 h 1771650"/>
                  <a:gd name="connsiteX39" fmla="*/ 1029568 w 1639168"/>
                  <a:gd name="connsiteY39" fmla="*/ 1752600 h 1771650"/>
                  <a:gd name="connsiteX40" fmla="*/ 1086718 w 1639168"/>
                  <a:gd name="connsiteY40" fmla="*/ 1771650 h 1771650"/>
                  <a:gd name="connsiteX41" fmla="*/ 1162918 w 1639168"/>
                  <a:gd name="connsiteY41" fmla="*/ 1762125 h 1771650"/>
                  <a:gd name="connsiteX42" fmla="*/ 1191493 w 1639168"/>
                  <a:gd name="connsiteY42" fmla="*/ 1733550 h 1771650"/>
                  <a:gd name="connsiteX43" fmla="*/ 1220068 w 1639168"/>
                  <a:gd name="connsiteY43" fmla="*/ 1695450 h 1771650"/>
                  <a:gd name="connsiteX44" fmla="*/ 1239118 w 1639168"/>
                  <a:gd name="connsiteY44" fmla="*/ 1666875 h 1771650"/>
                  <a:gd name="connsiteX45" fmla="*/ 1267693 w 1639168"/>
                  <a:gd name="connsiteY45" fmla="*/ 1647825 h 1771650"/>
                  <a:gd name="connsiteX46" fmla="*/ 1296268 w 1639168"/>
                  <a:gd name="connsiteY46" fmla="*/ 1590675 h 1771650"/>
                  <a:gd name="connsiteX47" fmla="*/ 1334368 w 1639168"/>
                  <a:gd name="connsiteY47" fmla="*/ 1581150 h 1771650"/>
                  <a:gd name="connsiteX48" fmla="*/ 1362943 w 1639168"/>
                  <a:gd name="connsiteY48" fmla="*/ 1543050 h 1771650"/>
                  <a:gd name="connsiteX49" fmla="*/ 1410568 w 1639168"/>
                  <a:gd name="connsiteY49" fmla="*/ 1533525 h 1771650"/>
                  <a:gd name="connsiteX50" fmla="*/ 1448668 w 1639168"/>
                  <a:gd name="connsiteY50" fmla="*/ 1514475 h 1771650"/>
                  <a:gd name="connsiteX51" fmla="*/ 1486768 w 1639168"/>
                  <a:gd name="connsiteY51" fmla="*/ 1504950 h 1771650"/>
                  <a:gd name="connsiteX52" fmla="*/ 1591543 w 1639168"/>
                  <a:gd name="connsiteY52" fmla="*/ 1447800 h 1771650"/>
                  <a:gd name="connsiteX53" fmla="*/ 1620118 w 1639168"/>
                  <a:gd name="connsiteY53" fmla="*/ 1428750 h 1771650"/>
                  <a:gd name="connsiteX54" fmla="*/ 1639168 w 1639168"/>
                  <a:gd name="connsiteY54" fmla="*/ 1390650 h 1771650"/>
                  <a:gd name="connsiteX55" fmla="*/ 1620118 w 1639168"/>
                  <a:gd name="connsiteY55" fmla="*/ 1247775 h 1771650"/>
                  <a:gd name="connsiteX56" fmla="*/ 1591543 w 1639168"/>
                  <a:gd name="connsiteY56" fmla="*/ 1190625 h 1771650"/>
                  <a:gd name="connsiteX57" fmla="*/ 1572493 w 1639168"/>
                  <a:gd name="connsiteY57" fmla="*/ 1143000 h 1771650"/>
                  <a:gd name="connsiteX58" fmla="*/ 1553443 w 1639168"/>
                  <a:gd name="connsiteY58" fmla="*/ 1066800 h 1771650"/>
                  <a:gd name="connsiteX59" fmla="*/ 1524868 w 1639168"/>
                  <a:gd name="connsiteY59" fmla="*/ 1028700 h 1771650"/>
                  <a:gd name="connsiteX60" fmla="*/ 1477243 w 1639168"/>
                  <a:gd name="connsiteY60" fmla="*/ 914400 h 1771650"/>
                  <a:gd name="connsiteX61" fmla="*/ 1448668 w 1639168"/>
                  <a:gd name="connsiteY61" fmla="*/ 876300 h 1771650"/>
                  <a:gd name="connsiteX62" fmla="*/ 1401043 w 1639168"/>
                  <a:gd name="connsiteY62" fmla="*/ 809625 h 1771650"/>
                  <a:gd name="connsiteX63" fmla="*/ 1372468 w 1639168"/>
                  <a:gd name="connsiteY63" fmla="*/ 790575 h 1771650"/>
                  <a:gd name="connsiteX64" fmla="*/ 1305793 w 1639168"/>
                  <a:gd name="connsiteY64" fmla="*/ 723900 h 1771650"/>
                  <a:gd name="connsiteX65" fmla="*/ 1305793 w 1639168"/>
                  <a:gd name="connsiteY65" fmla="*/ 723900 h 1771650"/>
                  <a:gd name="connsiteX66" fmla="*/ 1210543 w 1639168"/>
                  <a:gd name="connsiteY66" fmla="*/ 609600 h 1771650"/>
                  <a:gd name="connsiteX67" fmla="*/ 1153393 w 1639168"/>
                  <a:gd name="connsiteY67" fmla="*/ 571500 h 1771650"/>
                  <a:gd name="connsiteX68" fmla="*/ 1105768 w 1639168"/>
                  <a:gd name="connsiteY68" fmla="*/ 523875 h 1771650"/>
                  <a:gd name="connsiteX69" fmla="*/ 981943 w 1639168"/>
                  <a:gd name="connsiteY69" fmla="*/ 419100 h 1771650"/>
                  <a:gd name="connsiteX70" fmla="*/ 924793 w 1639168"/>
                  <a:gd name="connsiteY70" fmla="*/ 333375 h 1771650"/>
                  <a:gd name="connsiteX71" fmla="*/ 915268 w 1639168"/>
                  <a:gd name="connsiteY71" fmla="*/ 304800 h 1771650"/>
                  <a:gd name="connsiteX72" fmla="*/ 877168 w 1639168"/>
                  <a:gd name="connsiteY72" fmla="*/ 247650 h 1771650"/>
                  <a:gd name="connsiteX73" fmla="*/ 867643 w 1639168"/>
                  <a:gd name="connsiteY73" fmla="*/ 219075 h 1771650"/>
                  <a:gd name="connsiteX74" fmla="*/ 848593 w 1639168"/>
                  <a:gd name="connsiteY74" fmla="*/ 133350 h 1771650"/>
                  <a:gd name="connsiteX75" fmla="*/ 839068 w 1639168"/>
                  <a:gd name="connsiteY75" fmla="*/ 19050 h 1771650"/>
                  <a:gd name="connsiteX76" fmla="*/ 810493 w 1639168"/>
                  <a:gd name="connsiteY76" fmla="*/ 0 h 1771650"/>
                  <a:gd name="connsiteX77" fmla="*/ 781918 w 1639168"/>
                  <a:gd name="connsiteY77" fmla="*/ 19050 h 1771650"/>
                  <a:gd name="connsiteX78" fmla="*/ 753343 w 1639168"/>
                  <a:gd name="connsiteY78" fmla="*/ 28575 h 1771650"/>
                  <a:gd name="connsiteX79" fmla="*/ 686668 w 1639168"/>
                  <a:gd name="connsiteY79" fmla="*/ 28575 h 1771650"/>
                  <a:gd name="connsiteX0" fmla="*/ 810493 w 1639168"/>
                  <a:gd name="connsiteY0" fmla="*/ 161925 h 1771650"/>
                  <a:gd name="connsiteX1" fmla="*/ 762868 w 1639168"/>
                  <a:gd name="connsiteY1" fmla="*/ 171450 h 1771650"/>
                  <a:gd name="connsiteX2" fmla="*/ 667618 w 1639168"/>
                  <a:gd name="connsiteY2" fmla="*/ 209550 h 1771650"/>
                  <a:gd name="connsiteX3" fmla="*/ 639043 w 1639168"/>
                  <a:gd name="connsiteY3" fmla="*/ 228600 h 1771650"/>
                  <a:gd name="connsiteX4" fmla="*/ 619993 w 1639168"/>
                  <a:gd name="connsiteY4" fmla="*/ 257175 h 1771650"/>
                  <a:gd name="connsiteX5" fmla="*/ 591418 w 1639168"/>
                  <a:gd name="connsiteY5" fmla="*/ 266700 h 1771650"/>
                  <a:gd name="connsiteX6" fmla="*/ 562843 w 1639168"/>
                  <a:gd name="connsiteY6" fmla="*/ 285750 h 1771650"/>
                  <a:gd name="connsiteX7" fmla="*/ 505693 w 1639168"/>
                  <a:gd name="connsiteY7" fmla="*/ 333375 h 1771650"/>
                  <a:gd name="connsiteX8" fmla="*/ 486643 w 1639168"/>
                  <a:gd name="connsiteY8" fmla="*/ 361950 h 1771650"/>
                  <a:gd name="connsiteX9" fmla="*/ 429493 w 1639168"/>
                  <a:gd name="connsiteY9" fmla="*/ 400050 h 1771650"/>
                  <a:gd name="connsiteX10" fmla="*/ 410443 w 1639168"/>
                  <a:gd name="connsiteY10" fmla="*/ 428625 h 1771650"/>
                  <a:gd name="connsiteX11" fmla="*/ 381868 w 1639168"/>
                  <a:gd name="connsiteY11" fmla="*/ 447675 h 1771650"/>
                  <a:gd name="connsiteX12" fmla="*/ 372343 w 1639168"/>
                  <a:gd name="connsiteY12" fmla="*/ 476250 h 1771650"/>
                  <a:gd name="connsiteX13" fmla="*/ 334243 w 1639168"/>
                  <a:gd name="connsiteY13" fmla="*/ 504825 h 1771650"/>
                  <a:gd name="connsiteX14" fmla="*/ 286618 w 1639168"/>
                  <a:gd name="connsiteY14" fmla="*/ 581025 h 1771650"/>
                  <a:gd name="connsiteX15" fmla="*/ 267568 w 1639168"/>
                  <a:gd name="connsiteY15" fmla="*/ 676275 h 1771650"/>
                  <a:gd name="connsiteX16" fmla="*/ 258043 w 1639168"/>
                  <a:gd name="connsiteY16" fmla="*/ 762000 h 1771650"/>
                  <a:gd name="connsiteX17" fmla="*/ 238993 w 1639168"/>
                  <a:gd name="connsiteY17" fmla="*/ 790575 h 1771650"/>
                  <a:gd name="connsiteX18" fmla="*/ 181843 w 1639168"/>
                  <a:gd name="connsiteY18" fmla="*/ 847725 h 1771650"/>
                  <a:gd name="connsiteX19" fmla="*/ 143743 w 1639168"/>
                  <a:gd name="connsiteY19" fmla="*/ 895350 h 1771650"/>
                  <a:gd name="connsiteX20" fmla="*/ 105643 w 1639168"/>
                  <a:gd name="connsiteY20" fmla="*/ 933450 h 1771650"/>
                  <a:gd name="connsiteX21" fmla="*/ 77068 w 1639168"/>
                  <a:gd name="connsiteY21" fmla="*/ 962025 h 1771650"/>
                  <a:gd name="connsiteX22" fmla="*/ 29443 w 1639168"/>
                  <a:gd name="connsiteY22" fmla="*/ 1019175 h 1771650"/>
                  <a:gd name="connsiteX23" fmla="*/ 19918 w 1639168"/>
                  <a:gd name="connsiteY23" fmla="*/ 1057275 h 1771650"/>
                  <a:gd name="connsiteX24" fmla="*/ 868 w 1639168"/>
                  <a:gd name="connsiteY24" fmla="*/ 1085850 h 1771650"/>
                  <a:gd name="connsiteX25" fmla="*/ 19918 w 1639168"/>
                  <a:gd name="connsiteY25" fmla="*/ 1247775 h 1771650"/>
                  <a:gd name="connsiteX26" fmla="*/ 29443 w 1639168"/>
                  <a:gd name="connsiteY26" fmla="*/ 1276350 h 1771650"/>
                  <a:gd name="connsiteX27" fmla="*/ 48493 w 1639168"/>
                  <a:gd name="connsiteY27" fmla="*/ 1304925 h 1771650"/>
                  <a:gd name="connsiteX28" fmla="*/ 67543 w 1639168"/>
                  <a:gd name="connsiteY28" fmla="*/ 1343025 h 1771650"/>
                  <a:gd name="connsiteX29" fmla="*/ 86593 w 1639168"/>
                  <a:gd name="connsiteY29" fmla="*/ 1371600 h 1771650"/>
                  <a:gd name="connsiteX30" fmla="*/ 96118 w 1639168"/>
                  <a:gd name="connsiteY30" fmla="*/ 1400175 h 1771650"/>
                  <a:gd name="connsiteX31" fmla="*/ 162793 w 1639168"/>
                  <a:gd name="connsiteY31" fmla="*/ 1476375 h 1771650"/>
                  <a:gd name="connsiteX32" fmla="*/ 210418 w 1639168"/>
                  <a:gd name="connsiteY32" fmla="*/ 1562100 h 1771650"/>
                  <a:gd name="connsiteX33" fmla="*/ 229468 w 1639168"/>
                  <a:gd name="connsiteY33" fmla="*/ 1590675 h 1771650"/>
                  <a:gd name="connsiteX34" fmla="*/ 238993 w 1639168"/>
                  <a:gd name="connsiteY34" fmla="*/ 1619250 h 1771650"/>
                  <a:gd name="connsiteX35" fmla="*/ 248518 w 1639168"/>
                  <a:gd name="connsiteY35" fmla="*/ 1657350 h 1771650"/>
                  <a:gd name="connsiteX36" fmla="*/ 334243 w 1639168"/>
                  <a:gd name="connsiteY36" fmla="*/ 1704975 h 1771650"/>
                  <a:gd name="connsiteX37" fmla="*/ 839068 w 1639168"/>
                  <a:gd name="connsiteY37" fmla="*/ 1704975 h 1771650"/>
                  <a:gd name="connsiteX38" fmla="*/ 915268 w 1639168"/>
                  <a:gd name="connsiteY38" fmla="*/ 1724025 h 1771650"/>
                  <a:gd name="connsiteX39" fmla="*/ 1029568 w 1639168"/>
                  <a:gd name="connsiteY39" fmla="*/ 1752600 h 1771650"/>
                  <a:gd name="connsiteX40" fmla="*/ 1086718 w 1639168"/>
                  <a:gd name="connsiteY40" fmla="*/ 1771650 h 1771650"/>
                  <a:gd name="connsiteX41" fmla="*/ 1162918 w 1639168"/>
                  <a:gd name="connsiteY41" fmla="*/ 1762125 h 1771650"/>
                  <a:gd name="connsiteX42" fmla="*/ 1191493 w 1639168"/>
                  <a:gd name="connsiteY42" fmla="*/ 1733550 h 1771650"/>
                  <a:gd name="connsiteX43" fmla="*/ 1220068 w 1639168"/>
                  <a:gd name="connsiteY43" fmla="*/ 1695450 h 1771650"/>
                  <a:gd name="connsiteX44" fmla="*/ 1239118 w 1639168"/>
                  <a:gd name="connsiteY44" fmla="*/ 1666875 h 1771650"/>
                  <a:gd name="connsiteX45" fmla="*/ 1267693 w 1639168"/>
                  <a:gd name="connsiteY45" fmla="*/ 1647825 h 1771650"/>
                  <a:gd name="connsiteX46" fmla="*/ 1296268 w 1639168"/>
                  <a:gd name="connsiteY46" fmla="*/ 1590675 h 1771650"/>
                  <a:gd name="connsiteX47" fmla="*/ 1334368 w 1639168"/>
                  <a:gd name="connsiteY47" fmla="*/ 1581150 h 1771650"/>
                  <a:gd name="connsiteX48" fmla="*/ 1362943 w 1639168"/>
                  <a:gd name="connsiteY48" fmla="*/ 1543050 h 1771650"/>
                  <a:gd name="connsiteX49" fmla="*/ 1410568 w 1639168"/>
                  <a:gd name="connsiteY49" fmla="*/ 1533525 h 1771650"/>
                  <a:gd name="connsiteX50" fmla="*/ 1448668 w 1639168"/>
                  <a:gd name="connsiteY50" fmla="*/ 1514475 h 1771650"/>
                  <a:gd name="connsiteX51" fmla="*/ 1486768 w 1639168"/>
                  <a:gd name="connsiteY51" fmla="*/ 1504950 h 1771650"/>
                  <a:gd name="connsiteX52" fmla="*/ 1591543 w 1639168"/>
                  <a:gd name="connsiteY52" fmla="*/ 1447800 h 1771650"/>
                  <a:gd name="connsiteX53" fmla="*/ 1620118 w 1639168"/>
                  <a:gd name="connsiteY53" fmla="*/ 1428750 h 1771650"/>
                  <a:gd name="connsiteX54" fmla="*/ 1639168 w 1639168"/>
                  <a:gd name="connsiteY54" fmla="*/ 1390650 h 1771650"/>
                  <a:gd name="connsiteX55" fmla="*/ 1620118 w 1639168"/>
                  <a:gd name="connsiteY55" fmla="*/ 1247775 h 1771650"/>
                  <a:gd name="connsiteX56" fmla="*/ 1591543 w 1639168"/>
                  <a:gd name="connsiteY56" fmla="*/ 1190625 h 1771650"/>
                  <a:gd name="connsiteX57" fmla="*/ 1572493 w 1639168"/>
                  <a:gd name="connsiteY57" fmla="*/ 1143000 h 1771650"/>
                  <a:gd name="connsiteX58" fmla="*/ 1553443 w 1639168"/>
                  <a:gd name="connsiteY58" fmla="*/ 1066800 h 1771650"/>
                  <a:gd name="connsiteX59" fmla="*/ 1524868 w 1639168"/>
                  <a:gd name="connsiteY59" fmla="*/ 1028700 h 1771650"/>
                  <a:gd name="connsiteX60" fmla="*/ 1477243 w 1639168"/>
                  <a:gd name="connsiteY60" fmla="*/ 914400 h 1771650"/>
                  <a:gd name="connsiteX61" fmla="*/ 1448668 w 1639168"/>
                  <a:gd name="connsiteY61" fmla="*/ 876300 h 1771650"/>
                  <a:gd name="connsiteX62" fmla="*/ 1401043 w 1639168"/>
                  <a:gd name="connsiteY62" fmla="*/ 809625 h 1771650"/>
                  <a:gd name="connsiteX63" fmla="*/ 1372468 w 1639168"/>
                  <a:gd name="connsiteY63" fmla="*/ 790575 h 1771650"/>
                  <a:gd name="connsiteX64" fmla="*/ 1305793 w 1639168"/>
                  <a:gd name="connsiteY64" fmla="*/ 723900 h 1771650"/>
                  <a:gd name="connsiteX65" fmla="*/ 1305793 w 1639168"/>
                  <a:gd name="connsiteY65" fmla="*/ 723900 h 1771650"/>
                  <a:gd name="connsiteX66" fmla="*/ 1210543 w 1639168"/>
                  <a:gd name="connsiteY66" fmla="*/ 609600 h 1771650"/>
                  <a:gd name="connsiteX67" fmla="*/ 1153393 w 1639168"/>
                  <a:gd name="connsiteY67" fmla="*/ 571500 h 1771650"/>
                  <a:gd name="connsiteX68" fmla="*/ 1105768 w 1639168"/>
                  <a:gd name="connsiteY68" fmla="*/ 523875 h 1771650"/>
                  <a:gd name="connsiteX69" fmla="*/ 981943 w 1639168"/>
                  <a:gd name="connsiteY69" fmla="*/ 419100 h 1771650"/>
                  <a:gd name="connsiteX70" fmla="*/ 924793 w 1639168"/>
                  <a:gd name="connsiteY70" fmla="*/ 333375 h 1771650"/>
                  <a:gd name="connsiteX71" fmla="*/ 915268 w 1639168"/>
                  <a:gd name="connsiteY71" fmla="*/ 304800 h 1771650"/>
                  <a:gd name="connsiteX72" fmla="*/ 877168 w 1639168"/>
                  <a:gd name="connsiteY72" fmla="*/ 247650 h 1771650"/>
                  <a:gd name="connsiteX73" fmla="*/ 867643 w 1639168"/>
                  <a:gd name="connsiteY73" fmla="*/ 219075 h 1771650"/>
                  <a:gd name="connsiteX74" fmla="*/ 848593 w 1639168"/>
                  <a:gd name="connsiteY74" fmla="*/ 133350 h 1771650"/>
                  <a:gd name="connsiteX75" fmla="*/ 839068 w 1639168"/>
                  <a:gd name="connsiteY75" fmla="*/ 19050 h 1771650"/>
                  <a:gd name="connsiteX76" fmla="*/ 810493 w 1639168"/>
                  <a:gd name="connsiteY76" fmla="*/ 0 h 1771650"/>
                  <a:gd name="connsiteX77" fmla="*/ 781918 w 1639168"/>
                  <a:gd name="connsiteY77" fmla="*/ 19050 h 1771650"/>
                  <a:gd name="connsiteX78" fmla="*/ 753343 w 1639168"/>
                  <a:gd name="connsiteY78" fmla="*/ 28575 h 1771650"/>
                  <a:gd name="connsiteX0" fmla="*/ 810493 w 1639168"/>
                  <a:gd name="connsiteY0" fmla="*/ 162097 h 1771822"/>
                  <a:gd name="connsiteX1" fmla="*/ 762868 w 1639168"/>
                  <a:gd name="connsiteY1" fmla="*/ 171622 h 1771822"/>
                  <a:gd name="connsiteX2" fmla="*/ 667618 w 1639168"/>
                  <a:gd name="connsiteY2" fmla="*/ 209722 h 1771822"/>
                  <a:gd name="connsiteX3" fmla="*/ 639043 w 1639168"/>
                  <a:gd name="connsiteY3" fmla="*/ 228772 h 1771822"/>
                  <a:gd name="connsiteX4" fmla="*/ 619993 w 1639168"/>
                  <a:gd name="connsiteY4" fmla="*/ 257347 h 1771822"/>
                  <a:gd name="connsiteX5" fmla="*/ 591418 w 1639168"/>
                  <a:gd name="connsiteY5" fmla="*/ 266872 h 1771822"/>
                  <a:gd name="connsiteX6" fmla="*/ 562843 w 1639168"/>
                  <a:gd name="connsiteY6" fmla="*/ 285922 h 1771822"/>
                  <a:gd name="connsiteX7" fmla="*/ 505693 w 1639168"/>
                  <a:gd name="connsiteY7" fmla="*/ 333547 h 1771822"/>
                  <a:gd name="connsiteX8" fmla="*/ 486643 w 1639168"/>
                  <a:gd name="connsiteY8" fmla="*/ 362122 h 1771822"/>
                  <a:gd name="connsiteX9" fmla="*/ 429493 w 1639168"/>
                  <a:gd name="connsiteY9" fmla="*/ 400222 h 1771822"/>
                  <a:gd name="connsiteX10" fmla="*/ 410443 w 1639168"/>
                  <a:gd name="connsiteY10" fmla="*/ 428797 h 1771822"/>
                  <a:gd name="connsiteX11" fmla="*/ 381868 w 1639168"/>
                  <a:gd name="connsiteY11" fmla="*/ 447847 h 1771822"/>
                  <a:gd name="connsiteX12" fmla="*/ 372343 w 1639168"/>
                  <a:gd name="connsiteY12" fmla="*/ 476422 h 1771822"/>
                  <a:gd name="connsiteX13" fmla="*/ 334243 w 1639168"/>
                  <a:gd name="connsiteY13" fmla="*/ 504997 h 1771822"/>
                  <a:gd name="connsiteX14" fmla="*/ 286618 w 1639168"/>
                  <a:gd name="connsiteY14" fmla="*/ 581197 h 1771822"/>
                  <a:gd name="connsiteX15" fmla="*/ 267568 w 1639168"/>
                  <a:gd name="connsiteY15" fmla="*/ 676447 h 1771822"/>
                  <a:gd name="connsiteX16" fmla="*/ 258043 w 1639168"/>
                  <a:gd name="connsiteY16" fmla="*/ 762172 h 1771822"/>
                  <a:gd name="connsiteX17" fmla="*/ 238993 w 1639168"/>
                  <a:gd name="connsiteY17" fmla="*/ 790747 h 1771822"/>
                  <a:gd name="connsiteX18" fmla="*/ 181843 w 1639168"/>
                  <a:gd name="connsiteY18" fmla="*/ 847897 h 1771822"/>
                  <a:gd name="connsiteX19" fmla="*/ 143743 w 1639168"/>
                  <a:gd name="connsiteY19" fmla="*/ 895522 h 1771822"/>
                  <a:gd name="connsiteX20" fmla="*/ 105643 w 1639168"/>
                  <a:gd name="connsiteY20" fmla="*/ 933622 h 1771822"/>
                  <a:gd name="connsiteX21" fmla="*/ 77068 w 1639168"/>
                  <a:gd name="connsiteY21" fmla="*/ 962197 h 1771822"/>
                  <a:gd name="connsiteX22" fmla="*/ 29443 w 1639168"/>
                  <a:gd name="connsiteY22" fmla="*/ 1019347 h 1771822"/>
                  <a:gd name="connsiteX23" fmla="*/ 19918 w 1639168"/>
                  <a:gd name="connsiteY23" fmla="*/ 1057447 h 1771822"/>
                  <a:gd name="connsiteX24" fmla="*/ 868 w 1639168"/>
                  <a:gd name="connsiteY24" fmla="*/ 1086022 h 1771822"/>
                  <a:gd name="connsiteX25" fmla="*/ 19918 w 1639168"/>
                  <a:gd name="connsiteY25" fmla="*/ 1247947 h 1771822"/>
                  <a:gd name="connsiteX26" fmla="*/ 29443 w 1639168"/>
                  <a:gd name="connsiteY26" fmla="*/ 1276522 h 1771822"/>
                  <a:gd name="connsiteX27" fmla="*/ 48493 w 1639168"/>
                  <a:gd name="connsiteY27" fmla="*/ 1305097 h 1771822"/>
                  <a:gd name="connsiteX28" fmla="*/ 67543 w 1639168"/>
                  <a:gd name="connsiteY28" fmla="*/ 1343197 h 1771822"/>
                  <a:gd name="connsiteX29" fmla="*/ 86593 w 1639168"/>
                  <a:gd name="connsiteY29" fmla="*/ 1371772 h 1771822"/>
                  <a:gd name="connsiteX30" fmla="*/ 96118 w 1639168"/>
                  <a:gd name="connsiteY30" fmla="*/ 1400347 h 1771822"/>
                  <a:gd name="connsiteX31" fmla="*/ 162793 w 1639168"/>
                  <a:gd name="connsiteY31" fmla="*/ 1476547 h 1771822"/>
                  <a:gd name="connsiteX32" fmla="*/ 210418 w 1639168"/>
                  <a:gd name="connsiteY32" fmla="*/ 1562272 h 1771822"/>
                  <a:gd name="connsiteX33" fmla="*/ 229468 w 1639168"/>
                  <a:gd name="connsiteY33" fmla="*/ 1590847 h 1771822"/>
                  <a:gd name="connsiteX34" fmla="*/ 238993 w 1639168"/>
                  <a:gd name="connsiteY34" fmla="*/ 1619422 h 1771822"/>
                  <a:gd name="connsiteX35" fmla="*/ 248518 w 1639168"/>
                  <a:gd name="connsiteY35" fmla="*/ 1657522 h 1771822"/>
                  <a:gd name="connsiteX36" fmla="*/ 334243 w 1639168"/>
                  <a:gd name="connsiteY36" fmla="*/ 1705147 h 1771822"/>
                  <a:gd name="connsiteX37" fmla="*/ 839068 w 1639168"/>
                  <a:gd name="connsiteY37" fmla="*/ 1705147 h 1771822"/>
                  <a:gd name="connsiteX38" fmla="*/ 915268 w 1639168"/>
                  <a:gd name="connsiteY38" fmla="*/ 1724197 h 1771822"/>
                  <a:gd name="connsiteX39" fmla="*/ 1029568 w 1639168"/>
                  <a:gd name="connsiteY39" fmla="*/ 1752772 h 1771822"/>
                  <a:gd name="connsiteX40" fmla="*/ 1086718 w 1639168"/>
                  <a:gd name="connsiteY40" fmla="*/ 1771822 h 1771822"/>
                  <a:gd name="connsiteX41" fmla="*/ 1162918 w 1639168"/>
                  <a:gd name="connsiteY41" fmla="*/ 1762297 h 1771822"/>
                  <a:gd name="connsiteX42" fmla="*/ 1191493 w 1639168"/>
                  <a:gd name="connsiteY42" fmla="*/ 1733722 h 1771822"/>
                  <a:gd name="connsiteX43" fmla="*/ 1220068 w 1639168"/>
                  <a:gd name="connsiteY43" fmla="*/ 1695622 h 1771822"/>
                  <a:gd name="connsiteX44" fmla="*/ 1239118 w 1639168"/>
                  <a:gd name="connsiteY44" fmla="*/ 1667047 h 1771822"/>
                  <a:gd name="connsiteX45" fmla="*/ 1267693 w 1639168"/>
                  <a:gd name="connsiteY45" fmla="*/ 1647997 h 1771822"/>
                  <a:gd name="connsiteX46" fmla="*/ 1296268 w 1639168"/>
                  <a:gd name="connsiteY46" fmla="*/ 1590847 h 1771822"/>
                  <a:gd name="connsiteX47" fmla="*/ 1334368 w 1639168"/>
                  <a:gd name="connsiteY47" fmla="*/ 1581322 h 1771822"/>
                  <a:gd name="connsiteX48" fmla="*/ 1362943 w 1639168"/>
                  <a:gd name="connsiteY48" fmla="*/ 1543222 h 1771822"/>
                  <a:gd name="connsiteX49" fmla="*/ 1410568 w 1639168"/>
                  <a:gd name="connsiteY49" fmla="*/ 1533697 h 1771822"/>
                  <a:gd name="connsiteX50" fmla="*/ 1448668 w 1639168"/>
                  <a:gd name="connsiteY50" fmla="*/ 1514647 h 1771822"/>
                  <a:gd name="connsiteX51" fmla="*/ 1486768 w 1639168"/>
                  <a:gd name="connsiteY51" fmla="*/ 1505122 h 1771822"/>
                  <a:gd name="connsiteX52" fmla="*/ 1591543 w 1639168"/>
                  <a:gd name="connsiteY52" fmla="*/ 1447972 h 1771822"/>
                  <a:gd name="connsiteX53" fmla="*/ 1620118 w 1639168"/>
                  <a:gd name="connsiteY53" fmla="*/ 1428922 h 1771822"/>
                  <a:gd name="connsiteX54" fmla="*/ 1639168 w 1639168"/>
                  <a:gd name="connsiteY54" fmla="*/ 1390822 h 1771822"/>
                  <a:gd name="connsiteX55" fmla="*/ 1620118 w 1639168"/>
                  <a:gd name="connsiteY55" fmla="*/ 1247947 h 1771822"/>
                  <a:gd name="connsiteX56" fmla="*/ 1591543 w 1639168"/>
                  <a:gd name="connsiteY56" fmla="*/ 1190797 h 1771822"/>
                  <a:gd name="connsiteX57" fmla="*/ 1572493 w 1639168"/>
                  <a:gd name="connsiteY57" fmla="*/ 1143172 h 1771822"/>
                  <a:gd name="connsiteX58" fmla="*/ 1553443 w 1639168"/>
                  <a:gd name="connsiteY58" fmla="*/ 1066972 h 1771822"/>
                  <a:gd name="connsiteX59" fmla="*/ 1524868 w 1639168"/>
                  <a:gd name="connsiteY59" fmla="*/ 1028872 h 1771822"/>
                  <a:gd name="connsiteX60" fmla="*/ 1477243 w 1639168"/>
                  <a:gd name="connsiteY60" fmla="*/ 914572 h 1771822"/>
                  <a:gd name="connsiteX61" fmla="*/ 1448668 w 1639168"/>
                  <a:gd name="connsiteY61" fmla="*/ 876472 h 1771822"/>
                  <a:gd name="connsiteX62" fmla="*/ 1401043 w 1639168"/>
                  <a:gd name="connsiteY62" fmla="*/ 809797 h 1771822"/>
                  <a:gd name="connsiteX63" fmla="*/ 1372468 w 1639168"/>
                  <a:gd name="connsiteY63" fmla="*/ 790747 h 1771822"/>
                  <a:gd name="connsiteX64" fmla="*/ 1305793 w 1639168"/>
                  <a:gd name="connsiteY64" fmla="*/ 724072 h 1771822"/>
                  <a:gd name="connsiteX65" fmla="*/ 1305793 w 1639168"/>
                  <a:gd name="connsiteY65" fmla="*/ 724072 h 1771822"/>
                  <a:gd name="connsiteX66" fmla="*/ 1210543 w 1639168"/>
                  <a:gd name="connsiteY66" fmla="*/ 609772 h 1771822"/>
                  <a:gd name="connsiteX67" fmla="*/ 1153393 w 1639168"/>
                  <a:gd name="connsiteY67" fmla="*/ 571672 h 1771822"/>
                  <a:gd name="connsiteX68" fmla="*/ 1105768 w 1639168"/>
                  <a:gd name="connsiteY68" fmla="*/ 524047 h 1771822"/>
                  <a:gd name="connsiteX69" fmla="*/ 981943 w 1639168"/>
                  <a:gd name="connsiteY69" fmla="*/ 419272 h 1771822"/>
                  <a:gd name="connsiteX70" fmla="*/ 924793 w 1639168"/>
                  <a:gd name="connsiteY70" fmla="*/ 333547 h 1771822"/>
                  <a:gd name="connsiteX71" fmla="*/ 915268 w 1639168"/>
                  <a:gd name="connsiteY71" fmla="*/ 304972 h 1771822"/>
                  <a:gd name="connsiteX72" fmla="*/ 877168 w 1639168"/>
                  <a:gd name="connsiteY72" fmla="*/ 247822 h 1771822"/>
                  <a:gd name="connsiteX73" fmla="*/ 867643 w 1639168"/>
                  <a:gd name="connsiteY73" fmla="*/ 219247 h 1771822"/>
                  <a:gd name="connsiteX74" fmla="*/ 848593 w 1639168"/>
                  <a:gd name="connsiteY74" fmla="*/ 133522 h 1771822"/>
                  <a:gd name="connsiteX75" fmla="*/ 839068 w 1639168"/>
                  <a:gd name="connsiteY75" fmla="*/ 19222 h 1771822"/>
                  <a:gd name="connsiteX76" fmla="*/ 810493 w 1639168"/>
                  <a:gd name="connsiteY76" fmla="*/ 172 h 1771822"/>
                  <a:gd name="connsiteX77" fmla="*/ 753343 w 1639168"/>
                  <a:gd name="connsiteY77" fmla="*/ 28747 h 1771822"/>
                  <a:gd name="connsiteX0" fmla="*/ 810493 w 1639168"/>
                  <a:gd name="connsiteY0" fmla="*/ 162097 h 1771822"/>
                  <a:gd name="connsiteX1" fmla="*/ 762868 w 1639168"/>
                  <a:gd name="connsiteY1" fmla="*/ 171622 h 1771822"/>
                  <a:gd name="connsiteX2" fmla="*/ 667618 w 1639168"/>
                  <a:gd name="connsiteY2" fmla="*/ 209722 h 1771822"/>
                  <a:gd name="connsiteX3" fmla="*/ 639043 w 1639168"/>
                  <a:gd name="connsiteY3" fmla="*/ 228772 h 1771822"/>
                  <a:gd name="connsiteX4" fmla="*/ 619993 w 1639168"/>
                  <a:gd name="connsiteY4" fmla="*/ 257347 h 1771822"/>
                  <a:gd name="connsiteX5" fmla="*/ 591418 w 1639168"/>
                  <a:gd name="connsiteY5" fmla="*/ 266872 h 1771822"/>
                  <a:gd name="connsiteX6" fmla="*/ 562843 w 1639168"/>
                  <a:gd name="connsiteY6" fmla="*/ 285922 h 1771822"/>
                  <a:gd name="connsiteX7" fmla="*/ 505693 w 1639168"/>
                  <a:gd name="connsiteY7" fmla="*/ 333547 h 1771822"/>
                  <a:gd name="connsiteX8" fmla="*/ 486643 w 1639168"/>
                  <a:gd name="connsiteY8" fmla="*/ 362122 h 1771822"/>
                  <a:gd name="connsiteX9" fmla="*/ 429493 w 1639168"/>
                  <a:gd name="connsiteY9" fmla="*/ 400222 h 1771822"/>
                  <a:gd name="connsiteX10" fmla="*/ 410443 w 1639168"/>
                  <a:gd name="connsiteY10" fmla="*/ 428797 h 1771822"/>
                  <a:gd name="connsiteX11" fmla="*/ 381868 w 1639168"/>
                  <a:gd name="connsiteY11" fmla="*/ 447847 h 1771822"/>
                  <a:gd name="connsiteX12" fmla="*/ 372343 w 1639168"/>
                  <a:gd name="connsiteY12" fmla="*/ 476422 h 1771822"/>
                  <a:gd name="connsiteX13" fmla="*/ 334243 w 1639168"/>
                  <a:gd name="connsiteY13" fmla="*/ 504997 h 1771822"/>
                  <a:gd name="connsiteX14" fmla="*/ 286618 w 1639168"/>
                  <a:gd name="connsiteY14" fmla="*/ 581197 h 1771822"/>
                  <a:gd name="connsiteX15" fmla="*/ 267568 w 1639168"/>
                  <a:gd name="connsiteY15" fmla="*/ 676447 h 1771822"/>
                  <a:gd name="connsiteX16" fmla="*/ 258043 w 1639168"/>
                  <a:gd name="connsiteY16" fmla="*/ 762172 h 1771822"/>
                  <a:gd name="connsiteX17" fmla="*/ 238993 w 1639168"/>
                  <a:gd name="connsiteY17" fmla="*/ 790747 h 1771822"/>
                  <a:gd name="connsiteX18" fmla="*/ 181843 w 1639168"/>
                  <a:gd name="connsiteY18" fmla="*/ 847897 h 1771822"/>
                  <a:gd name="connsiteX19" fmla="*/ 143743 w 1639168"/>
                  <a:gd name="connsiteY19" fmla="*/ 895522 h 1771822"/>
                  <a:gd name="connsiteX20" fmla="*/ 105643 w 1639168"/>
                  <a:gd name="connsiteY20" fmla="*/ 933622 h 1771822"/>
                  <a:gd name="connsiteX21" fmla="*/ 77068 w 1639168"/>
                  <a:gd name="connsiteY21" fmla="*/ 962197 h 1771822"/>
                  <a:gd name="connsiteX22" fmla="*/ 29443 w 1639168"/>
                  <a:gd name="connsiteY22" fmla="*/ 1019347 h 1771822"/>
                  <a:gd name="connsiteX23" fmla="*/ 19918 w 1639168"/>
                  <a:gd name="connsiteY23" fmla="*/ 1057447 h 1771822"/>
                  <a:gd name="connsiteX24" fmla="*/ 868 w 1639168"/>
                  <a:gd name="connsiteY24" fmla="*/ 1086022 h 1771822"/>
                  <a:gd name="connsiteX25" fmla="*/ 19918 w 1639168"/>
                  <a:gd name="connsiteY25" fmla="*/ 1247947 h 1771822"/>
                  <a:gd name="connsiteX26" fmla="*/ 29443 w 1639168"/>
                  <a:gd name="connsiteY26" fmla="*/ 1276522 h 1771822"/>
                  <a:gd name="connsiteX27" fmla="*/ 48493 w 1639168"/>
                  <a:gd name="connsiteY27" fmla="*/ 1305097 h 1771822"/>
                  <a:gd name="connsiteX28" fmla="*/ 67543 w 1639168"/>
                  <a:gd name="connsiteY28" fmla="*/ 1343197 h 1771822"/>
                  <a:gd name="connsiteX29" fmla="*/ 86593 w 1639168"/>
                  <a:gd name="connsiteY29" fmla="*/ 1371772 h 1771822"/>
                  <a:gd name="connsiteX30" fmla="*/ 96118 w 1639168"/>
                  <a:gd name="connsiteY30" fmla="*/ 1400347 h 1771822"/>
                  <a:gd name="connsiteX31" fmla="*/ 162793 w 1639168"/>
                  <a:gd name="connsiteY31" fmla="*/ 1476547 h 1771822"/>
                  <a:gd name="connsiteX32" fmla="*/ 210418 w 1639168"/>
                  <a:gd name="connsiteY32" fmla="*/ 1562272 h 1771822"/>
                  <a:gd name="connsiteX33" fmla="*/ 229468 w 1639168"/>
                  <a:gd name="connsiteY33" fmla="*/ 1590847 h 1771822"/>
                  <a:gd name="connsiteX34" fmla="*/ 238993 w 1639168"/>
                  <a:gd name="connsiteY34" fmla="*/ 1619422 h 1771822"/>
                  <a:gd name="connsiteX35" fmla="*/ 248518 w 1639168"/>
                  <a:gd name="connsiteY35" fmla="*/ 1657522 h 1771822"/>
                  <a:gd name="connsiteX36" fmla="*/ 334243 w 1639168"/>
                  <a:gd name="connsiteY36" fmla="*/ 1705147 h 1771822"/>
                  <a:gd name="connsiteX37" fmla="*/ 839068 w 1639168"/>
                  <a:gd name="connsiteY37" fmla="*/ 1705147 h 1771822"/>
                  <a:gd name="connsiteX38" fmla="*/ 915268 w 1639168"/>
                  <a:gd name="connsiteY38" fmla="*/ 1724197 h 1771822"/>
                  <a:gd name="connsiteX39" fmla="*/ 1029568 w 1639168"/>
                  <a:gd name="connsiteY39" fmla="*/ 1752772 h 1771822"/>
                  <a:gd name="connsiteX40" fmla="*/ 1086718 w 1639168"/>
                  <a:gd name="connsiteY40" fmla="*/ 1771822 h 1771822"/>
                  <a:gd name="connsiteX41" fmla="*/ 1162918 w 1639168"/>
                  <a:gd name="connsiteY41" fmla="*/ 1762297 h 1771822"/>
                  <a:gd name="connsiteX42" fmla="*/ 1191493 w 1639168"/>
                  <a:gd name="connsiteY42" fmla="*/ 1733722 h 1771822"/>
                  <a:gd name="connsiteX43" fmla="*/ 1220068 w 1639168"/>
                  <a:gd name="connsiteY43" fmla="*/ 1695622 h 1771822"/>
                  <a:gd name="connsiteX44" fmla="*/ 1239118 w 1639168"/>
                  <a:gd name="connsiteY44" fmla="*/ 1667047 h 1771822"/>
                  <a:gd name="connsiteX45" fmla="*/ 1267693 w 1639168"/>
                  <a:gd name="connsiteY45" fmla="*/ 1647997 h 1771822"/>
                  <a:gd name="connsiteX46" fmla="*/ 1296268 w 1639168"/>
                  <a:gd name="connsiteY46" fmla="*/ 1590847 h 1771822"/>
                  <a:gd name="connsiteX47" fmla="*/ 1334368 w 1639168"/>
                  <a:gd name="connsiteY47" fmla="*/ 1581322 h 1771822"/>
                  <a:gd name="connsiteX48" fmla="*/ 1362943 w 1639168"/>
                  <a:gd name="connsiteY48" fmla="*/ 1543222 h 1771822"/>
                  <a:gd name="connsiteX49" fmla="*/ 1410568 w 1639168"/>
                  <a:gd name="connsiteY49" fmla="*/ 1533697 h 1771822"/>
                  <a:gd name="connsiteX50" fmla="*/ 1448668 w 1639168"/>
                  <a:gd name="connsiteY50" fmla="*/ 1514647 h 1771822"/>
                  <a:gd name="connsiteX51" fmla="*/ 1486768 w 1639168"/>
                  <a:gd name="connsiteY51" fmla="*/ 1505122 h 1771822"/>
                  <a:gd name="connsiteX52" fmla="*/ 1591543 w 1639168"/>
                  <a:gd name="connsiteY52" fmla="*/ 1447972 h 1771822"/>
                  <a:gd name="connsiteX53" fmla="*/ 1620118 w 1639168"/>
                  <a:gd name="connsiteY53" fmla="*/ 1428922 h 1771822"/>
                  <a:gd name="connsiteX54" fmla="*/ 1639168 w 1639168"/>
                  <a:gd name="connsiteY54" fmla="*/ 1390822 h 1771822"/>
                  <a:gd name="connsiteX55" fmla="*/ 1620118 w 1639168"/>
                  <a:gd name="connsiteY55" fmla="*/ 1247947 h 1771822"/>
                  <a:gd name="connsiteX56" fmla="*/ 1591543 w 1639168"/>
                  <a:gd name="connsiteY56" fmla="*/ 1190797 h 1771822"/>
                  <a:gd name="connsiteX57" fmla="*/ 1572493 w 1639168"/>
                  <a:gd name="connsiteY57" fmla="*/ 1143172 h 1771822"/>
                  <a:gd name="connsiteX58" fmla="*/ 1553443 w 1639168"/>
                  <a:gd name="connsiteY58" fmla="*/ 1066972 h 1771822"/>
                  <a:gd name="connsiteX59" fmla="*/ 1524868 w 1639168"/>
                  <a:gd name="connsiteY59" fmla="*/ 1028872 h 1771822"/>
                  <a:gd name="connsiteX60" fmla="*/ 1477243 w 1639168"/>
                  <a:gd name="connsiteY60" fmla="*/ 914572 h 1771822"/>
                  <a:gd name="connsiteX61" fmla="*/ 1448668 w 1639168"/>
                  <a:gd name="connsiteY61" fmla="*/ 876472 h 1771822"/>
                  <a:gd name="connsiteX62" fmla="*/ 1401043 w 1639168"/>
                  <a:gd name="connsiteY62" fmla="*/ 809797 h 1771822"/>
                  <a:gd name="connsiteX63" fmla="*/ 1372468 w 1639168"/>
                  <a:gd name="connsiteY63" fmla="*/ 790747 h 1771822"/>
                  <a:gd name="connsiteX64" fmla="*/ 1305793 w 1639168"/>
                  <a:gd name="connsiteY64" fmla="*/ 724072 h 1771822"/>
                  <a:gd name="connsiteX65" fmla="*/ 1305793 w 1639168"/>
                  <a:gd name="connsiteY65" fmla="*/ 724072 h 1771822"/>
                  <a:gd name="connsiteX66" fmla="*/ 1210543 w 1639168"/>
                  <a:gd name="connsiteY66" fmla="*/ 609772 h 1771822"/>
                  <a:gd name="connsiteX67" fmla="*/ 1153393 w 1639168"/>
                  <a:gd name="connsiteY67" fmla="*/ 571672 h 1771822"/>
                  <a:gd name="connsiteX68" fmla="*/ 1105768 w 1639168"/>
                  <a:gd name="connsiteY68" fmla="*/ 524047 h 1771822"/>
                  <a:gd name="connsiteX69" fmla="*/ 981943 w 1639168"/>
                  <a:gd name="connsiteY69" fmla="*/ 419272 h 1771822"/>
                  <a:gd name="connsiteX70" fmla="*/ 924793 w 1639168"/>
                  <a:gd name="connsiteY70" fmla="*/ 333547 h 1771822"/>
                  <a:gd name="connsiteX71" fmla="*/ 915268 w 1639168"/>
                  <a:gd name="connsiteY71" fmla="*/ 304972 h 1771822"/>
                  <a:gd name="connsiteX72" fmla="*/ 877168 w 1639168"/>
                  <a:gd name="connsiteY72" fmla="*/ 247822 h 1771822"/>
                  <a:gd name="connsiteX73" fmla="*/ 867643 w 1639168"/>
                  <a:gd name="connsiteY73" fmla="*/ 219247 h 1771822"/>
                  <a:gd name="connsiteX74" fmla="*/ 848593 w 1639168"/>
                  <a:gd name="connsiteY74" fmla="*/ 133522 h 1771822"/>
                  <a:gd name="connsiteX75" fmla="*/ 839068 w 1639168"/>
                  <a:gd name="connsiteY75" fmla="*/ 19222 h 1771822"/>
                  <a:gd name="connsiteX76" fmla="*/ 810493 w 1639168"/>
                  <a:gd name="connsiteY76" fmla="*/ 172 h 1771822"/>
                  <a:gd name="connsiteX0" fmla="*/ 810493 w 1639168"/>
                  <a:gd name="connsiteY0" fmla="*/ 142875 h 1752600"/>
                  <a:gd name="connsiteX1" fmla="*/ 762868 w 1639168"/>
                  <a:gd name="connsiteY1" fmla="*/ 152400 h 1752600"/>
                  <a:gd name="connsiteX2" fmla="*/ 667618 w 1639168"/>
                  <a:gd name="connsiteY2" fmla="*/ 190500 h 1752600"/>
                  <a:gd name="connsiteX3" fmla="*/ 639043 w 1639168"/>
                  <a:gd name="connsiteY3" fmla="*/ 209550 h 1752600"/>
                  <a:gd name="connsiteX4" fmla="*/ 619993 w 1639168"/>
                  <a:gd name="connsiteY4" fmla="*/ 238125 h 1752600"/>
                  <a:gd name="connsiteX5" fmla="*/ 591418 w 1639168"/>
                  <a:gd name="connsiteY5" fmla="*/ 247650 h 1752600"/>
                  <a:gd name="connsiteX6" fmla="*/ 562843 w 1639168"/>
                  <a:gd name="connsiteY6" fmla="*/ 266700 h 1752600"/>
                  <a:gd name="connsiteX7" fmla="*/ 505693 w 1639168"/>
                  <a:gd name="connsiteY7" fmla="*/ 314325 h 1752600"/>
                  <a:gd name="connsiteX8" fmla="*/ 486643 w 1639168"/>
                  <a:gd name="connsiteY8" fmla="*/ 342900 h 1752600"/>
                  <a:gd name="connsiteX9" fmla="*/ 429493 w 1639168"/>
                  <a:gd name="connsiteY9" fmla="*/ 381000 h 1752600"/>
                  <a:gd name="connsiteX10" fmla="*/ 410443 w 1639168"/>
                  <a:gd name="connsiteY10" fmla="*/ 409575 h 1752600"/>
                  <a:gd name="connsiteX11" fmla="*/ 381868 w 1639168"/>
                  <a:gd name="connsiteY11" fmla="*/ 428625 h 1752600"/>
                  <a:gd name="connsiteX12" fmla="*/ 372343 w 1639168"/>
                  <a:gd name="connsiteY12" fmla="*/ 457200 h 1752600"/>
                  <a:gd name="connsiteX13" fmla="*/ 334243 w 1639168"/>
                  <a:gd name="connsiteY13" fmla="*/ 485775 h 1752600"/>
                  <a:gd name="connsiteX14" fmla="*/ 286618 w 1639168"/>
                  <a:gd name="connsiteY14" fmla="*/ 561975 h 1752600"/>
                  <a:gd name="connsiteX15" fmla="*/ 267568 w 1639168"/>
                  <a:gd name="connsiteY15" fmla="*/ 657225 h 1752600"/>
                  <a:gd name="connsiteX16" fmla="*/ 258043 w 1639168"/>
                  <a:gd name="connsiteY16" fmla="*/ 742950 h 1752600"/>
                  <a:gd name="connsiteX17" fmla="*/ 238993 w 1639168"/>
                  <a:gd name="connsiteY17" fmla="*/ 771525 h 1752600"/>
                  <a:gd name="connsiteX18" fmla="*/ 181843 w 1639168"/>
                  <a:gd name="connsiteY18" fmla="*/ 828675 h 1752600"/>
                  <a:gd name="connsiteX19" fmla="*/ 143743 w 1639168"/>
                  <a:gd name="connsiteY19" fmla="*/ 876300 h 1752600"/>
                  <a:gd name="connsiteX20" fmla="*/ 105643 w 1639168"/>
                  <a:gd name="connsiteY20" fmla="*/ 914400 h 1752600"/>
                  <a:gd name="connsiteX21" fmla="*/ 77068 w 1639168"/>
                  <a:gd name="connsiteY21" fmla="*/ 942975 h 1752600"/>
                  <a:gd name="connsiteX22" fmla="*/ 29443 w 1639168"/>
                  <a:gd name="connsiteY22" fmla="*/ 1000125 h 1752600"/>
                  <a:gd name="connsiteX23" fmla="*/ 19918 w 1639168"/>
                  <a:gd name="connsiteY23" fmla="*/ 1038225 h 1752600"/>
                  <a:gd name="connsiteX24" fmla="*/ 868 w 1639168"/>
                  <a:gd name="connsiteY24" fmla="*/ 1066800 h 1752600"/>
                  <a:gd name="connsiteX25" fmla="*/ 19918 w 1639168"/>
                  <a:gd name="connsiteY25" fmla="*/ 1228725 h 1752600"/>
                  <a:gd name="connsiteX26" fmla="*/ 29443 w 1639168"/>
                  <a:gd name="connsiteY26" fmla="*/ 1257300 h 1752600"/>
                  <a:gd name="connsiteX27" fmla="*/ 48493 w 1639168"/>
                  <a:gd name="connsiteY27" fmla="*/ 1285875 h 1752600"/>
                  <a:gd name="connsiteX28" fmla="*/ 67543 w 1639168"/>
                  <a:gd name="connsiteY28" fmla="*/ 1323975 h 1752600"/>
                  <a:gd name="connsiteX29" fmla="*/ 86593 w 1639168"/>
                  <a:gd name="connsiteY29" fmla="*/ 1352550 h 1752600"/>
                  <a:gd name="connsiteX30" fmla="*/ 96118 w 1639168"/>
                  <a:gd name="connsiteY30" fmla="*/ 1381125 h 1752600"/>
                  <a:gd name="connsiteX31" fmla="*/ 162793 w 1639168"/>
                  <a:gd name="connsiteY31" fmla="*/ 1457325 h 1752600"/>
                  <a:gd name="connsiteX32" fmla="*/ 210418 w 1639168"/>
                  <a:gd name="connsiteY32" fmla="*/ 1543050 h 1752600"/>
                  <a:gd name="connsiteX33" fmla="*/ 229468 w 1639168"/>
                  <a:gd name="connsiteY33" fmla="*/ 1571625 h 1752600"/>
                  <a:gd name="connsiteX34" fmla="*/ 238993 w 1639168"/>
                  <a:gd name="connsiteY34" fmla="*/ 1600200 h 1752600"/>
                  <a:gd name="connsiteX35" fmla="*/ 248518 w 1639168"/>
                  <a:gd name="connsiteY35" fmla="*/ 1638300 h 1752600"/>
                  <a:gd name="connsiteX36" fmla="*/ 334243 w 1639168"/>
                  <a:gd name="connsiteY36" fmla="*/ 1685925 h 1752600"/>
                  <a:gd name="connsiteX37" fmla="*/ 839068 w 1639168"/>
                  <a:gd name="connsiteY37" fmla="*/ 1685925 h 1752600"/>
                  <a:gd name="connsiteX38" fmla="*/ 915268 w 1639168"/>
                  <a:gd name="connsiteY38" fmla="*/ 1704975 h 1752600"/>
                  <a:gd name="connsiteX39" fmla="*/ 1029568 w 1639168"/>
                  <a:gd name="connsiteY39" fmla="*/ 1733550 h 1752600"/>
                  <a:gd name="connsiteX40" fmla="*/ 1086718 w 1639168"/>
                  <a:gd name="connsiteY40" fmla="*/ 1752600 h 1752600"/>
                  <a:gd name="connsiteX41" fmla="*/ 1162918 w 1639168"/>
                  <a:gd name="connsiteY41" fmla="*/ 1743075 h 1752600"/>
                  <a:gd name="connsiteX42" fmla="*/ 1191493 w 1639168"/>
                  <a:gd name="connsiteY42" fmla="*/ 1714500 h 1752600"/>
                  <a:gd name="connsiteX43" fmla="*/ 1220068 w 1639168"/>
                  <a:gd name="connsiteY43" fmla="*/ 1676400 h 1752600"/>
                  <a:gd name="connsiteX44" fmla="*/ 1239118 w 1639168"/>
                  <a:gd name="connsiteY44" fmla="*/ 1647825 h 1752600"/>
                  <a:gd name="connsiteX45" fmla="*/ 1267693 w 1639168"/>
                  <a:gd name="connsiteY45" fmla="*/ 1628775 h 1752600"/>
                  <a:gd name="connsiteX46" fmla="*/ 1296268 w 1639168"/>
                  <a:gd name="connsiteY46" fmla="*/ 1571625 h 1752600"/>
                  <a:gd name="connsiteX47" fmla="*/ 1334368 w 1639168"/>
                  <a:gd name="connsiteY47" fmla="*/ 1562100 h 1752600"/>
                  <a:gd name="connsiteX48" fmla="*/ 1362943 w 1639168"/>
                  <a:gd name="connsiteY48" fmla="*/ 1524000 h 1752600"/>
                  <a:gd name="connsiteX49" fmla="*/ 1410568 w 1639168"/>
                  <a:gd name="connsiteY49" fmla="*/ 1514475 h 1752600"/>
                  <a:gd name="connsiteX50" fmla="*/ 1448668 w 1639168"/>
                  <a:gd name="connsiteY50" fmla="*/ 1495425 h 1752600"/>
                  <a:gd name="connsiteX51" fmla="*/ 1486768 w 1639168"/>
                  <a:gd name="connsiteY51" fmla="*/ 1485900 h 1752600"/>
                  <a:gd name="connsiteX52" fmla="*/ 1591543 w 1639168"/>
                  <a:gd name="connsiteY52" fmla="*/ 1428750 h 1752600"/>
                  <a:gd name="connsiteX53" fmla="*/ 1620118 w 1639168"/>
                  <a:gd name="connsiteY53" fmla="*/ 1409700 h 1752600"/>
                  <a:gd name="connsiteX54" fmla="*/ 1639168 w 1639168"/>
                  <a:gd name="connsiteY54" fmla="*/ 1371600 h 1752600"/>
                  <a:gd name="connsiteX55" fmla="*/ 1620118 w 1639168"/>
                  <a:gd name="connsiteY55" fmla="*/ 1228725 h 1752600"/>
                  <a:gd name="connsiteX56" fmla="*/ 1591543 w 1639168"/>
                  <a:gd name="connsiteY56" fmla="*/ 1171575 h 1752600"/>
                  <a:gd name="connsiteX57" fmla="*/ 1572493 w 1639168"/>
                  <a:gd name="connsiteY57" fmla="*/ 1123950 h 1752600"/>
                  <a:gd name="connsiteX58" fmla="*/ 1553443 w 1639168"/>
                  <a:gd name="connsiteY58" fmla="*/ 1047750 h 1752600"/>
                  <a:gd name="connsiteX59" fmla="*/ 1524868 w 1639168"/>
                  <a:gd name="connsiteY59" fmla="*/ 1009650 h 1752600"/>
                  <a:gd name="connsiteX60" fmla="*/ 1477243 w 1639168"/>
                  <a:gd name="connsiteY60" fmla="*/ 895350 h 1752600"/>
                  <a:gd name="connsiteX61" fmla="*/ 1448668 w 1639168"/>
                  <a:gd name="connsiteY61" fmla="*/ 857250 h 1752600"/>
                  <a:gd name="connsiteX62" fmla="*/ 1401043 w 1639168"/>
                  <a:gd name="connsiteY62" fmla="*/ 790575 h 1752600"/>
                  <a:gd name="connsiteX63" fmla="*/ 1372468 w 1639168"/>
                  <a:gd name="connsiteY63" fmla="*/ 771525 h 1752600"/>
                  <a:gd name="connsiteX64" fmla="*/ 1305793 w 1639168"/>
                  <a:gd name="connsiteY64" fmla="*/ 704850 h 1752600"/>
                  <a:gd name="connsiteX65" fmla="*/ 1305793 w 1639168"/>
                  <a:gd name="connsiteY65" fmla="*/ 704850 h 1752600"/>
                  <a:gd name="connsiteX66" fmla="*/ 1210543 w 1639168"/>
                  <a:gd name="connsiteY66" fmla="*/ 590550 h 1752600"/>
                  <a:gd name="connsiteX67" fmla="*/ 1153393 w 1639168"/>
                  <a:gd name="connsiteY67" fmla="*/ 552450 h 1752600"/>
                  <a:gd name="connsiteX68" fmla="*/ 1105768 w 1639168"/>
                  <a:gd name="connsiteY68" fmla="*/ 504825 h 1752600"/>
                  <a:gd name="connsiteX69" fmla="*/ 981943 w 1639168"/>
                  <a:gd name="connsiteY69" fmla="*/ 400050 h 1752600"/>
                  <a:gd name="connsiteX70" fmla="*/ 924793 w 1639168"/>
                  <a:gd name="connsiteY70" fmla="*/ 314325 h 1752600"/>
                  <a:gd name="connsiteX71" fmla="*/ 915268 w 1639168"/>
                  <a:gd name="connsiteY71" fmla="*/ 285750 h 1752600"/>
                  <a:gd name="connsiteX72" fmla="*/ 877168 w 1639168"/>
                  <a:gd name="connsiteY72" fmla="*/ 228600 h 1752600"/>
                  <a:gd name="connsiteX73" fmla="*/ 867643 w 1639168"/>
                  <a:gd name="connsiteY73" fmla="*/ 200025 h 1752600"/>
                  <a:gd name="connsiteX74" fmla="*/ 848593 w 1639168"/>
                  <a:gd name="connsiteY74" fmla="*/ 114300 h 1752600"/>
                  <a:gd name="connsiteX75" fmla="*/ 839068 w 1639168"/>
                  <a:gd name="connsiteY75" fmla="*/ 0 h 17526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362943 w 1639168"/>
                  <a:gd name="connsiteY48" fmla="*/ 1409700 h 1638300"/>
                  <a:gd name="connsiteX49" fmla="*/ 1410568 w 1639168"/>
                  <a:gd name="connsiteY49" fmla="*/ 1400175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477243 w 1639168"/>
                  <a:gd name="connsiteY48" fmla="*/ 1466850 h 1638300"/>
                  <a:gd name="connsiteX49" fmla="*/ 1410568 w 1639168"/>
                  <a:gd name="connsiteY49" fmla="*/ 1400175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524868 w 1639168"/>
                  <a:gd name="connsiteY51" fmla="*/ 1400175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96293 w 1639168"/>
                  <a:gd name="connsiteY50" fmla="*/ 1457325 h 1638300"/>
                  <a:gd name="connsiteX51" fmla="*/ 1524868 w 1639168"/>
                  <a:gd name="connsiteY51" fmla="*/ 1400175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867643 w 1639168"/>
                  <a:gd name="connsiteY73" fmla="*/ 57150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9057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915268 w 1639168"/>
                  <a:gd name="connsiteY72" fmla="*/ 85725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981943 w 1639168"/>
                  <a:gd name="connsiteY72" fmla="*/ 76200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72418 w 1639168"/>
                  <a:gd name="connsiteY71" fmla="*/ 142875 h 1609725"/>
                  <a:gd name="connsiteX72" fmla="*/ 981943 w 1639168"/>
                  <a:gd name="connsiteY72" fmla="*/ 76200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72418 w 1639168"/>
                  <a:gd name="connsiteY70" fmla="*/ 142875 h 1609725"/>
                  <a:gd name="connsiteX71" fmla="*/ 981943 w 1639168"/>
                  <a:gd name="connsiteY71" fmla="*/ 76200 h 1609725"/>
                  <a:gd name="connsiteX72" fmla="*/ 943843 w 1639168"/>
                  <a:gd name="connsiteY72" fmla="*/ 28575 h 160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639168" h="1609725">
                    <a:moveTo>
                      <a:pt x="810493" y="0"/>
                    </a:moveTo>
                    <a:cubicBezTo>
                      <a:pt x="794618" y="3175"/>
                      <a:pt x="778487" y="5265"/>
                      <a:pt x="762868" y="9525"/>
                    </a:cubicBezTo>
                    <a:cubicBezTo>
                      <a:pt x="725535" y="19707"/>
                      <a:pt x="700141" y="29041"/>
                      <a:pt x="667618" y="47625"/>
                    </a:cubicBezTo>
                    <a:cubicBezTo>
                      <a:pt x="657679" y="53305"/>
                      <a:pt x="648568" y="60325"/>
                      <a:pt x="639043" y="66675"/>
                    </a:cubicBezTo>
                    <a:cubicBezTo>
                      <a:pt x="632693" y="76200"/>
                      <a:pt x="628932" y="88099"/>
                      <a:pt x="619993" y="95250"/>
                    </a:cubicBezTo>
                    <a:cubicBezTo>
                      <a:pt x="612153" y="101522"/>
                      <a:pt x="600398" y="100285"/>
                      <a:pt x="591418" y="104775"/>
                    </a:cubicBezTo>
                    <a:cubicBezTo>
                      <a:pt x="581179" y="109895"/>
                      <a:pt x="571637" y="116496"/>
                      <a:pt x="562843" y="123825"/>
                    </a:cubicBezTo>
                    <a:cubicBezTo>
                      <a:pt x="489504" y="184941"/>
                      <a:pt x="576639" y="124152"/>
                      <a:pt x="505693" y="171450"/>
                    </a:cubicBezTo>
                    <a:cubicBezTo>
                      <a:pt x="499343" y="180975"/>
                      <a:pt x="495258" y="192487"/>
                      <a:pt x="486643" y="200025"/>
                    </a:cubicBezTo>
                    <a:cubicBezTo>
                      <a:pt x="469413" y="215102"/>
                      <a:pt x="429493" y="238125"/>
                      <a:pt x="429493" y="238125"/>
                    </a:cubicBezTo>
                    <a:cubicBezTo>
                      <a:pt x="423143" y="247650"/>
                      <a:pt x="418538" y="258605"/>
                      <a:pt x="410443" y="266700"/>
                    </a:cubicBezTo>
                    <a:cubicBezTo>
                      <a:pt x="402348" y="274795"/>
                      <a:pt x="389019" y="276811"/>
                      <a:pt x="381868" y="285750"/>
                    </a:cubicBezTo>
                    <a:cubicBezTo>
                      <a:pt x="375596" y="293590"/>
                      <a:pt x="378771" y="306612"/>
                      <a:pt x="372343" y="314325"/>
                    </a:cubicBezTo>
                    <a:cubicBezTo>
                      <a:pt x="362180" y="326521"/>
                      <a:pt x="345468" y="331675"/>
                      <a:pt x="334243" y="342900"/>
                    </a:cubicBezTo>
                    <a:cubicBezTo>
                      <a:pt x="316262" y="360881"/>
                      <a:pt x="295672" y="394956"/>
                      <a:pt x="286618" y="419100"/>
                    </a:cubicBezTo>
                    <a:cubicBezTo>
                      <a:pt x="278785" y="439988"/>
                      <a:pt x="269838" y="497322"/>
                      <a:pt x="267568" y="514350"/>
                    </a:cubicBezTo>
                    <a:cubicBezTo>
                      <a:pt x="263768" y="542849"/>
                      <a:pt x="265016" y="572183"/>
                      <a:pt x="258043" y="600075"/>
                    </a:cubicBezTo>
                    <a:cubicBezTo>
                      <a:pt x="255267" y="611181"/>
                      <a:pt x="245647" y="619335"/>
                      <a:pt x="238993" y="628650"/>
                    </a:cubicBezTo>
                    <a:cubicBezTo>
                      <a:pt x="206772" y="673760"/>
                      <a:pt x="221303" y="659493"/>
                      <a:pt x="181843" y="685800"/>
                    </a:cubicBezTo>
                    <a:cubicBezTo>
                      <a:pt x="158005" y="781151"/>
                      <a:pt x="193847" y="683321"/>
                      <a:pt x="143743" y="733425"/>
                    </a:cubicBezTo>
                    <a:cubicBezTo>
                      <a:pt x="92943" y="784225"/>
                      <a:pt x="181843" y="746125"/>
                      <a:pt x="105643" y="771525"/>
                    </a:cubicBezTo>
                    <a:cubicBezTo>
                      <a:pt x="96118" y="781050"/>
                      <a:pt x="85692" y="789752"/>
                      <a:pt x="77068" y="800100"/>
                    </a:cubicBezTo>
                    <a:cubicBezTo>
                      <a:pt x="10763" y="879666"/>
                      <a:pt x="112925" y="773768"/>
                      <a:pt x="29443" y="857250"/>
                    </a:cubicBezTo>
                    <a:cubicBezTo>
                      <a:pt x="26268" y="869950"/>
                      <a:pt x="25075" y="883318"/>
                      <a:pt x="19918" y="895350"/>
                    </a:cubicBezTo>
                    <a:cubicBezTo>
                      <a:pt x="15409" y="905872"/>
                      <a:pt x="1582" y="912500"/>
                      <a:pt x="868" y="923925"/>
                    </a:cubicBezTo>
                    <a:cubicBezTo>
                      <a:pt x="-2675" y="980615"/>
                      <a:pt x="4803" y="1032947"/>
                      <a:pt x="19918" y="1085850"/>
                    </a:cubicBezTo>
                    <a:cubicBezTo>
                      <a:pt x="22676" y="1095504"/>
                      <a:pt x="24953" y="1105445"/>
                      <a:pt x="29443" y="1114425"/>
                    </a:cubicBezTo>
                    <a:cubicBezTo>
                      <a:pt x="34563" y="1124664"/>
                      <a:pt x="42813" y="1133061"/>
                      <a:pt x="48493" y="1143000"/>
                    </a:cubicBezTo>
                    <a:cubicBezTo>
                      <a:pt x="55538" y="1155328"/>
                      <a:pt x="60498" y="1168772"/>
                      <a:pt x="67543" y="1181100"/>
                    </a:cubicBezTo>
                    <a:cubicBezTo>
                      <a:pt x="73223" y="1191039"/>
                      <a:pt x="81473" y="1199436"/>
                      <a:pt x="86593" y="1209675"/>
                    </a:cubicBezTo>
                    <a:cubicBezTo>
                      <a:pt x="91083" y="1218655"/>
                      <a:pt x="91242" y="1229473"/>
                      <a:pt x="96118" y="1238250"/>
                    </a:cubicBezTo>
                    <a:cubicBezTo>
                      <a:pt x="128802" y="1297081"/>
                      <a:pt x="121051" y="1286622"/>
                      <a:pt x="162793" y="1314450"/>
                    </a:cubicBezTo>
                    <a:cubicBezTo>
                      <a:pt x="179558" y="1364745"/>
                      <a:pt x="166749" y="1334671"/>
                      <a:pt x="210418" y="1400175"/>
                    </a:cubicBezTo>
                    <a:cubicBezTo>
                      <a:pt x="216768" y="1409700"/>
                      <a:pt x="225848" y="1417890"/>
                      <a:pt x="229468" y="1428750"/>
                    </a:cubicBezTo>
                    <a:cubicBezTo>
                      <a:pt x="232643" y="1438275"/>
                      <a:pt x="236235" y="1447671"/>
                      <a:pt x="238993" y="1457325"/>
                    </a:cubicBezTo>
                    <a:cubicBezTo>
                      <a:pt x="242589" y="1469912"/>
                      <a:pt x="239898" y="1485573"/>
                      <a:pt x="248518" y="1495425"/>
                    </a:cubicBezTo>
                    <a:cubicBezTo>
                      <a:pt x="275490" y="1526250"/>
                      <a:pt x="300845" y="1531917"/>
                      <a:pt x="334243" y="1543050"/>
                    </a:cubicBezTo>
                    <a:cubicBezTo>
                      <a:pt x="579571" y="1530784"/>
                      <a:pt x="543403" y="1527489"/>
                      <a:pt x="839068" y="1543050"/>
                    </a:cubicBezTo>
                    <a:cubicBezTo>
                      <a:pt x="893012" y="1545889"/>
                      <a:pt x="873522" y="1552823"/>
                      <a:pt x="915268" y="1562100"/>
                    </a:cubicBezTo>
                    <a:cubicBezTo>
                      <a:pt x="1030704" y="1587752"/>
                      <a:pt x="914088" y="1552182"/>
                      <a:pt x="1029568" y="1590675"/>
                    </a:cubicBezTo>
                    <a:lnTo>
                      <a:pt x="1086718" y="1609725"/>
                    </a:lnTo>
                    <a:cubicBezTo>
                      <a:pt x="1112118" y="1606550"/>
                      <a:pt x="1138861" y="1608948"/>
                      <a:pt x="1162918" y="1600200"/>
                    </a:cubicBezTo>
                    <a:cubicBezTo>
                      <a:pt x="1175577" y="1595597"/>
                      <a:pt x="1182727" y="1581852"/>
                      <a:pt x="1191493" y="1571625"/>
                    </a:cubicBezTo>
                    <a:cubicBezTo>
                      <a:pt x="1201824" y="1559572"/>
                      <a:pt x="1210841" y="1546443"/>
                      <a:pt x="1220068" y="1533525"/>
                    </a:cubicBezTo>
                    <a:cubicBezTo>
                      <a:pt x="1226722" y="1524210"/>
                      <a:pt x="1231023" y="1513045"/>
                      <a:pt x="1239118" y="1504950"/>
                    </a:cubicBezTo>
                    <a:cubicBezTo>
                      <a:pt x="1247213" y="1496855"/>
                      <a:pt x="1258168" y="1492250"/>
                      <a:pt x="1267693" y="1485900"/>
                    </a:cubicBezTo>
                    <a:cubicBezTo>
                      <a:pt x="1273126" y="1469600"/>
                      <a:pt x="1280393" y="1433512"/>
                      <a:pt x="1296268" y="1428750"/>
                    </a:cubicBezTo>
                    <a:cubicBezTo>
                      <a:pt x="1312143" y="1423988"/>
                      <a:pt x="1350243" y="1460500"/>
                      <a:pt x="1362943" y="1457325"/>
                    </a:cubicBezTo>
                    <a:cubicBezTo>
                      <a:pt x="1372468" y="1444625"/>
                      <a:pt x="1461368" y="1438275"/>
                      <a:pt x="1477243" y="1438275"/>
                    </a:cubicBezTo>
                    <a:cubicBezTo>
                      <a:pt x="1493118" y="1438275"/>
                      <a:pt x="1455018" y="1458912"/>
                      <a:pt x="1458193" y="1457325"/>
                    </a:cubicBezTo>
                    <a:cubicBezTo>
                      <a:pt x="1461368" y="1455738"/>
                      <a:pt x="1485181" y="1443038"/>
                      <a:pt x="1496293" y="1428750"/>
                    </a:cubicBezTo>
                    <a:cubicBezTo>
                      <a:pt x="1507406" y="1414463"/>
                      <a:pt x="1512168" y="1374775"/>
                      <a:pt x="1524868" y="1371600"/>
                    </a:cubicBezTo>
                    <a:cubicBezTo>
                      <a:pt x="1590138" y="1328086"/>
                      <a:pt x="1575668" y="1303337"/>
                      <a:pt x="1591543" y="1285875"/>
                    </a:cubicBezTo>
                    <a:cubicBezTo>
                      <a:pt x="1607418" y="1268413"/>
                      <a:pt x="1610593" y="1273175"/>
                      <a:pt x="1620118" y="1266825"/>
                    </a:cubicBezTo>
                    <a:cubicBezTo>
                      <a:pt x="1626468" y="1254125"/>
                      <a:pt x="1639168" y="1242924"/>
                      <a:pt x="1639168" y="1228725"/>
                    </a:cubicBezTo>
                    <a:cubicBezTo>
                      <a:pt x="1639168" y="1180679"/>
                      <a:pt x="1631247" y="1132590"/>
                      <a:pt x="1620118" y="1085850"/>
                    </a:cubicBezTo>
                    <a:cubicBezTo>
                      <a:pt x="1615185" y="1065131"/>
                      <a:pt x="1600356" y="1048089"/>
                      <a:pt x="1591543" y="1028700"/>
                    </a:cubicBezTo>
                    <a:cubicBezTo>
                      <a:pt x="1584468" y="1013135"/>
                      <a:pt x="1577406" y="997452"/>
                      <a:pt x="1572493" y="981075"/>
                    </a:cubicBezTo>
                    <a:cubicBezTo>
                      <a:pt x="1567542" y="964573"/>
                      <a:pt x="1564030" y="923401"/>
                      <a:pt x="1553443" y="904875"/>
                    </a:cubicBezTo>
                    <a:cubicBezTo>
                      <a:pt x="1545567" y="891092"/>
                      <a:pt x="1531968" y="880974"/>
                      <a:pt x="1524868" y="866775"/>
                    </a:cubicBezTo>
                    <a:cubicBezTo>
                      <a:pt x="1506409" y="829858"/>
                      <a:pt x="1502008" y="785495"/>
                      <a:pt x="1477243" y="752475"/>
                    </a:cubicBezTo>
                    <a:cubicBezTo>
                      <a:pt x="1467718" y="739775"/>
                      <a:pt x="1457895" y="727293"/>
                      <a:pt x="1448668" y="714375"/>
                    </a:cubicBezTo>
                    <a:cubicBezTo>
                      <a:pt x="1435147" y="695446"/>
                      <a:pt x="1416608" y="663265"/>
                      <a:pt x="1401043" y="647700"/>
                    </a:cubicBezTo>
                    <a:cubicBezTo>
                      <a:pt x="1392948" y="639605"/>
                      <a:pt x="1380977" y="636308"/>
                      <a:pt x="1372468" y="628650"/>
                    </a:cubicBezTo>
                    <a:cubicBezTo>
                      <a:pt x="1349106" y="607624"/>
                      <a:pt x="1328018" y="584200"/>
                      <a:pt x="1305793" y="561975"/>
                    </a:cubicBezTo>
                    <a:lnTo>
                      <a:pt x="1305793" y="561975"/>
                    </a:lnTo>
                    <a:cubicBezTo>
                      <a:pt x="1278006" y="524926"/>
                      <a:pt x="1248387" y="477950"/>
                      <a:pt x="1210543" y="447675"/>
                    </a:cubicBezTo>
                    <a:cubicBezTo>
                      <a:pt x="1192665" y="433372"/>
                      <a:pt x="1169582" y="425764"/>
                      <a:pt x="1153393" y="409575"/>
                    </a:cubicBezTo>
                    <a:cubicBezTo>
                      <a:pt x="1137518" y="393700"/>
                      <a:pt x="1122548" y="376865"/>
                      <a:pt x="1105768" y="361950"/>
                    </a:cubicBezTo>
                    <a:cubicBezTo>
                      <a:pt x="1065357" y="326029"/>
                      <a:pt x="1004168" y="293687"/>
                      <a:pt x="981943" y="257175"/>
                    </a:cubicBezTo>
                    <a:cubicBezTo>
                      <a:pt x="959718" y="220663"/>
                      <a:pt x="972418" y="173037"/>
                      <a:pt x="972418" y="142875"/>
                    </a:cubicBezTo>
                    <a:cubicBezTo>
                      <a:pt x="972418" y="112713"/>
                      <a:pt x="986705" y="95250"/>
                      <a:pt x="981943" y="76200"/>
                    </a:cubicBezTo>
                    <a:cubicBezTo>
                      <a:pt x="977181" y="57150"/>
                      <a:pt x="946021" y="38376"/>
                      <a:pt x="943843" y="28575"/>
                    </a:cubicBezTo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76071" y="5376169"/>
                <a:ext cx="5108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SIR2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16200000" flipH="1">
              <a:off x="4747035" y="2907255"/>
              <a:ext cx="318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2FC9FF"/>
                  </a:solidFill>
                </a:rPr>
                <a:t>Histone </a:t>
              </a:r>
              <a:br>
                <a:rPr lang="en-US" sz="2400">
                  <a:solidFill>
                    <a:srgbClr val="2FC9FF"/>
                  </a:solidFill>
                </a:rPr>
              </a:br>
              <a:r>
                <a:rPr lang="en-US" sz="2400">
                  <a:solidFill>
                    <a:srgbClr val="2FC9FF"/>
                  </a:solidFill>
                </a:rPr>
                <a:t>Deacetylase</a:t>
              </a:r>
            </a:p>
          </p:txBody>
        </p:sp>
      </p:grpSp>
      <p:sp>
        <p:nvSpPr>
          <p:cNvPr id="49" name="Oval 48"/>
          <p:cNvSpPr/>
          <p:nvPr/>
        </p:nvSpPr>
        <p:spPr>
          <a:xfrm rot="16200000" flipH="1">
            <a:off x="1943116" y="2503604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96971" y="2522654"/>
            <a:ext cx="533400" cy="1828800"/>
            <a:chOff x="1858846" y="2103554"/>
            <a:chExt cx="533400" cy="2552700"/>
          </a:xfrm>
        </p:grpSpPr>
        <p:sp>
          <p:nvSpPr>
            <p:cNvPr id="45" name="Freeform 44"/>
            <p:cNvSpPr/>
            <p:nvPr/>
          </p:nvSpPr>
          <p:spPr>
            <a:xfrm rot="16200000" flipH="1">
              <a:off x="887280" y="3151287"/>
              <a:ext cx="2552700" cy="457233"/>
            </a:xfrm>
            <a:custGeom>
              <a:avLst/>
              <a:gdLst>
                <a:gd name="connsiteX0" fmla="*/ 0 w 2552700"/>
                <a:gd name="connsiteY0" fmla="*/ 438183 h 457233"/>
                <a:gd name="connsiteX1" fmla="*/ 1362075 w 2552700"/>
                <a:gd name="connsiteY1" fmla="*/ 33 h 457233"/>
                <a:gd name="connsiteX2" fmla="*/ 2552700 w 2552700"/>
                <a:gd name="connsiteY2" fmla="*/ 457233 h 457233"/>
                <a:gd name="connsiteX3" fmla="*/ 2552700 w 2552700"/>
                <a:gd name="connsiteY3" fmla="*/ 457233 h 45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700" h="457233">
                  <a:moveTo>
                    <a:pt x="0" y="438183"/>
                  </a:moveTo>
                  <a:cubicBezTo>
                    <a:pt x="468312" y="217520"/>
                    <a:pt x="936625" y="-3142"/>
                    <a:pt x="1362075" y="33"/>
                  </a:cubicBezTo>
                  <a:cubicBezTo>
                    <a:pt x="1787525" y="3208"/>
                    <a:pt x="2552700" y="457233"/>
                    <a:pt x="2552700" y="457233"/>
                  </a:cubicBezTo>
                  <a:lnTo>
                    <a:pt x="2552700" y="457233"/>
                  </a:lnTo>
                </a:path>
              </a:pathLst>
            </a:custGeom>
            <a:noFill/>
            <a:ln w="38100">
              <a:solidFill>
                <a:srgbClr val="66FF33"/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16200000" flipH="1">
              <a:off x="1542506" y="2581820"/>
              <a:ext cx="781050" cy="148370"/>
            </a:xfrm>
            <a:custGeom>
              <a:avLst/>
              <a:gdLst>
                <a:gd name="connsiteX0" fmla="*/ 0 w 733425"/>
                <a:gd name="connsiteY0" fmla="*/ 0 h 146600"/>
                <a:gd name="connsiteX1" fmla="*/ 161925 w 733425"/>
                <a:gd name="connsiteY1" fmla="*/ 133350 h 146600"/>
                <a:gd name="connsiteX2" fmla="*/ 333375 w 733425"/>
                <a:gd name="connsiteY2" fmla="*/ 142875 h 146600"/>
                <a:gd name="connsiteX3" fmla="*/ 504825 w 733425"/>
                <a:gd name="connsiteY3" fmla="*/ 142875 h 146600"/>
                <a:gd name="connsiteX4" fmla="*/ 600075 w 733425"/>
                <a:gd name="connsiteY4" fmla="*/ 142875 h 146600"/>
                <a:gd name="connsiteX5" fmla="*/ 733425 w 733425"/>
                <a:gd name="connsiteY5" fmla="*/ 133350 h 146600"/>
                <a:gd name="connsiteX0" fmla="*/ 0 w 733425"/>
                <a:gd name="connsiteY0" fmla="*/ 0 h 146402"/>
                <a:gd name="connsiteX1" fmla="*/ 190500 w 733425"/>
                <a:gd name="connsiteY1" fmla="*/ 95250 h 146402"/>
                <a:gd name="connsiteX2" fmla="*/ 333375 w 733425"/>
                <a:gd name="connsiteY2" fmla="*/ 142875 h 146402"/>
                <a:gd name="connsiteX3" fmla="*/ 504825 w 733425"/>
                <a:gd name="connsiteY3" fmla="*/ 142875 h 146402"/>
                <a:gd name="connsiteX4" fmla="*/ 600075 w 733425"/>
                <a:gd name="connsiteY4" fmla="*/ 142875 h 146402"/>
                <a:gd name="connsiteX5" fmla="*/ 733425 w 733425"/>
                <a:gd name="connsiteY5" fmla="*/ 133350 h 146402"/>
                <a:gd name="connsiteX0" fmla="*/ 0 w 771525"/>
                <a:gd name="connsiteY0" fmla="*/ 0 h 146402"/>
                <a:gd name="connsiteX1" fmla="*/ 190500 w 771525"/>
                <a:gd name="connsiteY1" fmla="*/ 95250 h 146402"/>
                <a:gd name="connsiteX2" fmla="*/ 333375 w 771525"/>
                <a:gd name="connsiteY2" fmla="*/ 142875 h 146402"/>
                <a:gd name="connsiteX3" fmla="*/ 504825 w 771525"/>
                <a:gd name="connsiteY3" fmla="*/ 142875 h 146402"/>
                <a:gd name="connsiteX4" fmla="*/ 600075 w 771525"/>
                <a:gd name="connsiteY4" fmla="*/ 142875 h 146402"/>
                <a:gd name="connsiteX5" fmla="*/ 771525 w 771525"/>
                <a:gd name="connsiteY5" fmla="*/ 123825 h 146402"/>
                <a:gd name="connsiteX0" fmla="*/ 0 w 781050"/>
                <a:gd name="connsiteY0" fmla="*/ 0 h 146402"/>
                <a:gd name="connsiteX1" fmla="*/ 190500 w 781050"/>
                <a:gd name="connsiteY1" fmla="*/ 95250 h 146402"/>
                <a:gd name="connsiteX2" fmla="*/ 333375 w 781050"/>
                <a:gd name="connsiteY2" fmla="*/ 142875 h 146402"/>
                <a:gd name="connsiteX3" fmla="*/ 504825 w 781050"/>
                <a:gd name="connsiteY3" fmla="*/ 142875 h 146402"/>
                <a:gd name="connsiteX4" fmla="*/ 600075 w 781050"/>
                <a:gd name="connsiteY4" fmla="*/ 142875 h 146402"/>
                <a:gd name="connsiteX5" fmla="*/ 781050 w 781050"/>
                <a:gd name="connsiteY5" fmla="*/ 142875 h 146402"/>
                <a:gd name="connsiteX0" fmla="*/ 0 w 781050"/>
                <a:gd name="connsiteY0" fmla="*/ 0 h 144638"/>
                <a:gd name="connsiteX1" fmla="*/ 171450 w 781050"/>
                <a:gd name="connsiteY1" fmla="*/ 123825 h 144638"/>
                <a:gd name="connsiteX2" fmla="*/ 333375 w 781050"/>
                <a:gd name="connsiteY2" fmla="*/ 142875 h 144638"/>
                <a:gd name="connsiteX3" fmla="*/ 504825 w 781050"/>
                <a:gd name="connsiteY3" fmla="*/ 142875 h 144638"/>
                <a:gd name="connsiteX4" fmla="*/ 600075 w 781050"/>
                <a:gd name="connsiteY4" fmla="*/ 142875 h 144638"/>
                <a:gd name="connsiteX5" fmla="*/ 781050 w 781050"/>
                <a:gd name="connsiteY5" fmla="*/ 142875 h 144638"/>
                <a:gd name="connsiteX0" fmla="*/ 0 w 781050"/>
                <a:gd name="connsiteY0" fmla="*/ 0 h 144638"/>
                <a:gd name="connsiteX1" fmla="*/ 171450 w 781050"/>
                <a:gd name="connsiteY1" fmla="*/ 123825 h 144638"/>
                <a:gd name="connsiteX2" fmla="*/ 333375 w 781050"/>
                <a:gd name="connsiteY2" fmla="*/ 142875 h 144638"/>
                <a:gd name="connsiteX3" fmla="*/ 504825 w 781050"/>
                <a:gd name="connsiteY3" fmla="*/ 142875 h 144638"/>
                <a:gd name="connsiteX4" fmla="*/ 600075 w 781050"/>
                <a:gd name="connsiteY4" fmla="*/ 142875 h 144638"/>
                <a:gd name="connsiteX5" fmla="*/ 781050 w 781050"/>
                <a:gd name="connsiteY5" fmla="*/ 142875 h 144638"/>
                <a:gd name="connsiteX0" fmla="*/ 0 w 781050"/>
                <a:gd name="connsiteY0" fmla="*/ 0 h 148370"/>
                <a:gd name="connsiteX1" fmla="*/ 171450 w 781050"/>
                <a:gd name="connsiteY1" fmla="*/ 123825 h 148370"/>
                <a:gd name="connsiteX2" fmla="*/ 333375 w 781050"/>
                <a:gd name="connsiteY2" fmla="*/ 142875 h 148370"/>
                <a:gd name="connsiteX3" fmla="*/ 504825 w 781050"/>
                <a:gd name="connsiteY3" fmla="*/ 142875 h 148370"/>
                <a:gd name="connsiteX4" fmla="*/ 600075 w 781050"/>
                <a:gd name="connsiteY4" fmla="*/ 142875 h 148370"/>
                <a:gd name="connsiteX5" fmla="*/ 781050 w 781050"/>
                <a:gd name="connsiteY5" fmla="*/ 142875 h 14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148370">
                  <a:moveTo>
                    <a:pt x="0" y="0"/>
                  </a:moveTo>
                  <a:cubicBezTo>
                    <a:pt x="53181" y="54769"/>
                    <a:pt x="58738" y="80963"/>
                    <a:pt x="171450" y="123825"/>
                  </a:cubicBezTo>
                  <a:cubicBezTo>
                    <a:pt x="284162" y="166687"/>
                    <a:pt x="277813" y="139700"/>
                    <a:pt x="333375" y="142875"/>
                  </a:cubicBezTo>
                  <a:cubicBezTo>
                    <a:pt x="388937" y="146050"/>
                    <a:pt x="504825" y="142875"/>
                    <a:pt x="504825" y="142875"/>
                  </a:cubicBezTo>
                  <a:lnTo>
                    <a:pt x="600075" y="142875"/>
                  </a:lnTo>
                  <a:cubicBezTo>
                    <a:pt x="646112" y="142875"/>
                    <a:pt x="733425" y="146843"/>
                    <a:pt x="781050" y="142875"/>
                  </a:cubicBezTo>
                </a:path>
              </a:pathLst>
            </a:custGeom>
            <a:noFill/>
            <a:ln w="381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16238" y="2455979"/>
            <a:ext cx="685833" cy="1828800"/>
            <a:chOff x="2887513" y="2113079"/>
            <a:chExt cx="685833" cy="2552700"/>
          </a:xfrm>
        </p:grpSpPr>
        <p:sp>
          <p:nvSpPr>
            <p:cNvPr id="46" name="Freeform 45"/>
            <p:cNvSpPr/>
            <p:nvPr/>
          </p:nvSpPr>
          <p:spPr>
            <a:xfrm rot="5400000" flipH="1">
              <a:off x="1839780" y="3160812"/>
              <a:ext cx="2552700" cy="457233"/>
            </a:xfrm>
            <a:custGeom>
              <a:avLst/>
              <a:gdLst>
                <a:gd name="connsiteX0" fmla="*/ 0 w 2552700"/>
                <a:gd name="connsiteY0" fmla="*/ 438183 h 457233"/>
                <a:gd name="connsiteX1" fmla="*/ 1362075 w 2552700"/>
                <a:gd name="connsiteY1" fmla="*/ 33 h 457233"/>
                <a:gd name="connsiteX2" fmla="*/ 2552700 w 2552700"/>
                <a:gd name="connsiteY2" fmla="*/ 457233 h 457233"/>
                <a:gd name="connsiteX3" fmla="*/ 2552700 w 2552700"/>
                <a:gd name="connsiteY3" fmla="*/ 457233 h 45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2700" h="457233">
                  <a:moveTo>
                    <a:pt x="0" y="438183"/>
                  </a:moveTo>
                  <a:cubicBezTo>
                    <a:pt x="468312" y="217520"/>
                    <a:pt x="936625" y="-3142"/>
                    <a:pt x="1362075" y="33"/>
                  </a:cubicBezTo>
                  <a:cubicBezTo>
                    <a:pt x="1787525" y="3208"/>
                    <a:pt x="2552700" y="457233"/>
                    <a:pt x="2552700" y="457233"/>
                  </a:cubicBezTo>
                  <a:lnTo>
                    <a:pt x="2552700" y="457233"/>
                  </a:lnTo>
                </a:path>
              </a:pathLst>
            </a:custGeom>
            <a:noFill/>
            <a:ln w="38100">
              <a:solidFill>
                <a:srgbClr val="2FC9FF"/>
              </a:solidFill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 flipH="1">
              <a:off x="3039176" y="2559983"/>
              <a:ext cx="800100" cy="268241"/>
            </a:xfrm>
            <a:custGeom>
              <a:avLst/>
              <a:gdLst>
                <a:gd name="connsiteX0" fmla="*/ 800100 w 800100"/>
                <a:gd name="connsiteY0" fmla="*/ 11066 h 268241"/>
                <a:gd name="connsiteX1" fmla="*/ 647700 w 800100"/>
                <a:gd name="connsiteY1" fmla="*/ 1541 h 268241"/>
                <a:gd name="connsiteX2" fmla="*/ 209550 w 800100"/>
                <a:gd name="connsiteY2" fmla="*/ 39641 h 268241"/>
                <a:gd name="connsiteX3" fmla="*/ 0 w 800100"/>
                <a:gd name="connsiteY3" fmla="*/ 268241 h 26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268241">
                  <a:moveTo>
                    <a:pt x="800100" y="11066"/>
                  </a:moveTo>
                  <a:cubicBezTo>
                    <a:pt x="773112" y="3922"/>
                    <a:pt x="746125" y="-3221"/>
                    <a:pt x="647700" y="1541"/>
                  </a:cubicBezTo>
                  <a:cubicBezTo>
                    <a:pt x="549275" y="6303"/>
                    <a:pt x="317500" y="-4809"/>
                    <a:pt x="209550" y="39641"/>
                  </a:cubicBezTo>
                  <a:cubicBezTo>
                    <a:pt x="101600" y="84091"/>
                    <a:pt x="50800" y="176166"/>
                    <a:pt x="0" y="268241"/>
                  </a:cubicBezTo>
                </a:path>
              </a:pathLst>
            </a:custGeom>
            <a:noFill/>
            <a:ln w="38100">
              <a:solidFill>
                <a:srgbClr val="5DD5FF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 rot="16200000" flipH="1">
            <a:off x="4838717" y="2513129"/>
            <a:ext cx="137160" cy="137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487843" y="2545366"/>
            <a:ext cx="76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Arial Black" panose="020B0A04020102020204" pitchFamily="34" charset="0"/>
              </a:rPr>
              <a:t>NAD</a:t>
            </a:r>
          </a:p>
        </p:txBody>
      </p:sp>
      <p:sp>
        <p:nvSpPr>
          <p:cNvPr id="63" name="Hexagon 62"/>
          <p:cNvSpPr/>
          <p:nvPr/>
        </p:nvSpPr>
        <p:spPr>
          <a:xfrm>
            <a:off x="5442699" y="2866977"/>
            <a:ext cx="171580" cy="16508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38631" y="1190625"/>
            <a:ext cx="22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Glucose</a:t>
            </a:r>
          </a:p>
        </p:txBody>
      </p:sp>
      <p:sp>
        <p:nvSpPr>
          <p:cNvPr id="5" name="Down Arrow 4"/>
          <p:cNvSpPr/>
          <p:nvPr/>
        </p:nvSpPr>
        <p:spPr>
          <a:xfrm>
            <a:off x="7543800" y="1590675"/>
            <a:ext cx="438150" cy="2027351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7107657" y="3730496"/>
            <a:ext cx="1386344" cy="1371600"/>
            <a:chOff x="7317207" y="4330571"/>
            <a:chExt cx="1791348" cy="1772297"/>
          </a:xfrm>
        </p:grpSpPr>
        <p:sp>
          <p:nvSpPr>
            <p:cNvPr id="56" name="Freeform 55"/>
            <p:cNvSpPr/>
            <p:nvPr/>
          </p:nvSpPr>
          <p:spPr>
            <a:xfrm>
              <a:off x="7317207" y="4330571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 rot="5400000">
              <a:off x="8203032" y="4349621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rot="10800000">
              <a:off x="8164932" y="5206871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 rot="16200000">
              <a:off x="7307682" y="5197346"/>
              <a:ext cx="921917" cy="889128"/>
            </a:xfrm>
            <a:custGeom>
              <a:avLst/>
              <a:gdLst>
                <a:gd name="connsiteX0" fmla="*/ 0 w 1819275"/>
                <a:gd name="connsiteY0" fmla="*/ 885829 h 895354"/>
                <a:gd name="connsiteX1" fmla="*/ 914400 w 1819275"/>
                <a:gd name="connsiteY1" fmla="*/ 4 h 895354"/>
                <a:gd name="connsiteX2" fmla="*/ 1819275 w 1819275"/>
                <a:gd name="connsiteY2" fmla="*/ 895354 h 895354"/>
                <a:gd name="connsiteX3" fmla="*/ 1819275 w 1819275"/>
                <a:gd name="connsiteY3" fmla="*/ 895354 h 895354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0 w 1819275"/>
                <a:gd name="connsiteY0" fmla="*/ 889242 h 898767"/>
                <a:gd name="connsiteX1" fmla="*/ 914400 w 1819275"/>
                <a:gd name="connsiteY1" fmla="*/ 3417 h 898767"/>
                <a:gd name="connsiteX2" fmla="*/ 1819275 w 1819275"/>
                <a:gd name="connsiteY2" fmla="*/ 898767 h 898767"/>
                <a:gd name="connsiteX3" fmla="*/ 1819275 w 1819275"/>
                <a:gd name="connsiteY3" fmla="*/ 898767 h 898767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3" fmla="*/ 1826792 w 1826792"/>
                <a:gd name="connsiteY3" fmla="*/ 898653 h 898653"/>
                <a:gd name="connsiteX0" fmla="*/ 7517 w 1826792"/>
                <a:gd name="connsiteY0" fmla="*/ 889128 h 898653"/>
                <a:gd name="connsiteX1" fmla="*/ 921917 w 1826792"/>
                <a:gd name="connsiteY1" fmla="*/ 3303 h 898653"/>
                <a:gd name="connsiteX2" fmla="*/ 1826792 w 1826792"/>
                <a:gd name="connsiteY2" fmla="*/ 898653 h 898653"/>
                <a:gd name="connsiteX0" fmla="*/ 7517 w 921917"/>
                <a:gd name="connsiteY0" fmla="*/ 889128 h 889128"/>
                <a:gd name="connsiteX1" fmla="*/ 921917 w 921917"/>
                <a:gd name="connsiteY1" fmla="*/ 3303 h 88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1917" h="889128">
                  <a:moveTo>
                    <a:pt x="7517" y="889128"/>
                  </a:moveTo>
                  <a:cubicBezTo>
                    <a:pt x="-58364" y="464472"/>
                    <a:pt x="313905" y="-45909"/>
                    <a:pt x="921917" y="3303"/>
                  </a:cubicBezTo>
                </a:path>
              </a:pathLst>
            </a:custGeom>
            <a:noFill/>
            <a:ln w="76200">
              <a:solidFill>
                <a:srgbClr val="66FF3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227274" y="3789479"/>
            <a:ext cx="112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66FF33"/>
                </a:solidFill>
              </a:rPr>
              <a:t>Citric</a:t>
            </a:r>
            <a:br>
              <a:rPr lang="en-US" sz="2400" b="1">
                <a:solidFill>
                  <a:srgbClr val="66FF33"/>
                </a:solidFill>
              </a:rPr>
            </a:br>
            <a:r>
              <a:rPr lang="en-US" sz="2400" b="1">
                <a:solidFill>
                  <a:srgbClr val="66FF33"/>
                </a:solidFill>
              </a:rPr>
              <a:t>Acid</a:t>
            </a:r>
            <a:br>
              <a:rPr lang="en-US" sz="2400" b="1">
                <a:solidFill>
                  <a:srgbClr val="66FF33"/>
                </a:solidFill>
              </a:rPr>
            </a:br>
            <a:r>
              <a:rPr lang="en-US" sz="2400" b="1">
                <a:solidFill>
                  <a:srgbClr val="66FF33"/>
                </a:solidFill>
              </a:rPr>
              <a:t>Cycle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78642" y="5421916"/>
            <a:ext cx="106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 Black" panose="020B0A04020102020204" pitchFamily="34" charset="0"/>
              </a:rPr>
              <a:t>NAD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38632" y="5545741"/>
            <a:ext cx="1343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 Black" panose="020B0A04020102020204" pitchFamily="34" charset="0"/>
              </a:rPr>
              <a:t>NADH</a:t>
            </a:r>
          </a:p>
        </p:txBody>
      </p:sp>
      <p:sp>
        <p:nvSpPr>
          <p:cNvPr id="71" name="Freeform 70"/>
          <p:cNvSpPr/>
          <p:nvPr/>
        </p:nvSpPr>
        <p:spPr>
          <a:xfrm>
            <a:off x="7353300" y="5172062"/>
            <a:ext cx="1047750" cy="295288"/>
          </a:xfrm>
          <a:custGeom>
            <a:avLst/>
            <a:gdLst>
              <a:gd name="connsiteX0" fmla="*/ 1047750 w 1047750"/>
              <a:gd name="connsiteY0" fmla="*/ 285763 h 295288"/>
              <a:gd name="connsiteX1" fmla="*/ 485775 w 1047750"/>
              <a:gd name="connsiteY1" fmla="*/ 13 h 295288"/>
              <a:gd name="connsiteX2" fmla="*/ 0 w 1047750"/>
              <a:gd name="connsiteY2" fmla="*/ 295288 h 295288"/>
              <a:gd name="connsiteX3" fmla="*/ 0 w 1047750"/>
              <a:gd name="connsiteY3" fmla="*/ 295288 h 2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0" h="295288">
                <a:moveTo>
                  <a:pt x="1047750" y="285763"/>
                </a:moveTo>
                <a:cubicBezTo>
                  <a:pt x="854075" y="142094"/>
                  <a:pt x="660400" y="-1574"/>
                  <a:pt x="485775" y="13"/>
                </a:cubicBezTo>
                <a:cubicBezTo>
                  <a:pt x="311150" y="1600"/>
                  <a:pt x="0" y="295288"/>
                  <a:pt x="0" y="295288"/>
                </a:cubicBezTo>
                <a:lnTo>
                  <a:pt x="0" y="295288"/>
                </a:lnTo>
              </a:path>
            </a:pathLst>
          </a:custGeom>
          <a:noFill/>
          <a:ln w="57150">
            <a:solidFill>
              <a:srgbClr val="FF99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8400000">
            <a:off x="6986009" y="2496706"/>
            <a:ext cx="250379" cy="3325562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559679" y="1354500"/>
            <a:ext cx="1919262" cy="3389335"/>
            <a:chOff x="559679" y="1354500"/>
            <a:chExt cx="1919262" cy="3389335"/>
          </a:xfrm>
        </p:grpSpPr>
        <p:pic>
          <p:nvPicPr>
            <p:cNvPr id="74" name="Picture 73" descr="A picture containing food&#10;&#10;Description automatically generated">
              <a:extLst>
                <a:ext uri="{FF2B5EF4-FFF2-40B4-BE49-F238E27FC236}">
                  <a16:creationId xmlns="" xmlns:a16="http://schemas.microsoft.com/office/drawing/2014/main" id="{18AFE302-0AE7-449C-9ABA-CE971BB1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9" y="1354500"/>
              <a:ext cx="1919262" cy="3389335"/>
            </a:xfrm>
            <a:prstGeom prst="rect">
              <a:avLst/>
            </a:prstGeom>
          </p:spPr>
        </p:pic>
        <p:cxnSp>
          <p:nvCxnSpPr>
            <p:cNvPr id="75" name="Straight Connector 74"/>
            <p:cNvCxnSpPr/>
            <p:nvPr/>
          </p:nvCxnSpPr>
          <p:spPr>
            <a:xfrm>
              <a:off x="1771650" y="22098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81025" y="22479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25730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77165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 78"/>
          <p:cNvSpPr/>
          <p:nvPr/>
        </p:nvSpPr>
        <p:spPr>
          <a:xfrm>
            <a:off x="5418857" y="1419225"/>
            <a:ext cx="1639168" cy="1609725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59291" y="1962150"/>
            <a:ext cx="127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SIR2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457700" y="3200400"/>
            <a:ext cx="381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>
                <a:solidFill>
                  <a:prstClr val="white"/>
                </a:solidFill>
              </a:rPr>
              <a:t>Life span (mean cycles)</a:t>
            </a:r>
            <a:r>
              <a:rPr lang="en-US" sz="28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2" name="Freeform 81"/>
          <p:cNvSpPr>
            <a:spLocks noChangeAspect="1"/>
          </p:cNvSpPr>
          <p:nvPr/>
        </p:nvSpPr>
        <p:spPr>
          <a:xfrm>
            <a:off x="4857751" y="3790950"/>
            <a:ext cx="558675" cy="548640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Freeform 82"/>
          <p:cNvSpPr>
            <a:spLocks noChangeAspect="1"/>
          </p:cNvSpPr>
          <p:nvPr/>
        </p:nvSpPr>
        <p:spPr>
          <a:xfrm>
            <a:off x="4858619" y="4533900"/>
            <a:ext cx="558675" cy="548640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Freeform 83"/>
          <p:cNvSpPr>
            <a:spLocks noChangeAspect="1"/>
          </p:cNvSpPr>
          <p:nvPr/>
        </p:nvSpPr>
        <p:spPr>
          <a:xfrm>
            <a:off x="4573737" y="5257800"/>
            <a:ext cx="558675" cy="548640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4857750" y="4533900"/>
            <a:ext cx="558676" cy="5486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>
            <a:spLocks noChangeAspect="1"/>
          </p:cNvSpPr>
          <p:nvPr/>
        </p:nvSpPr>
        <p:spPr>
          <a:xfrm>
            <a:off x="5164287" y="5267325"/>
            <a:ext cx="558675" cy="548640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51537" y="3876675"/>
            <a:ext cx="147793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>
                <a:solidFill>
                  <a:prstClr val="white"/>
                </a:solidFill>
              </a:rPr>
              <a:t>WT SIR2</a:t>
            </a:r>
            <a:r>
              <a:rPr lang="en-US" sz="2400" baseline="30000">
                <a:solidFill>
                  <a:prstClr val="white"/>
                </a:solidFill>
              </a:rPr>
              <a:t>+</a:t>
            </a:r>
          </a:p>
          <a:p>
            <a:pPr>
              <a:spcAft>
                <a:spcPts val="3000"/>
              </a:spcAft>
            </a:pPr>
            <a:r>
              <a:rPr lang="en-US" sz="2400">
                <a:solidFill>
                  <a:prstClr val="white"/>
                </a:solidFill>
              </a:rPr>
              <a:t>SIR2</a:t>
            </a:r>
            <a:r>
              <a:rPr lang="en-US" sz="24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</a:p>
          <a:p>
            <a:r>
              <a:rPr lang="en-US" sz="2400">
                <a:solidFill>
                  <a:prstClr val="white"/>
                </a:solidFill>
                <a:cs typeface="Times New Roman" panose="02020603050405020304" pitchFamily="18" charset="0"/>
              </a:rPr>
              <a:t>SIR2</a:t>
            </a:r>
            <a:r>
              <a:rPr lang="en-US" sz="2400" baseline="30000">
                <a:solidFill>
                  <a:prstClr val="white"/>
                </a:solidFill>
                <a:cs typeface="Times New Roman" panose="02020603050405020304" pitchFamily="18" charset="0"/>
              </a:rPr>
              <a:t>++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51712" y="3876675"/>
            <a:ext cx="8397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>
                <a:solidFill>
                  <a:prstClr val="white"/>
                </a:solidFill>
              </a:rPr>
              <a:t>23</a:t>
            </a:r>
            <a:endParaRPr lang="en-US" sz="2400" baseline="30000">
              <a:solidFill>
                <a:prstClr val="white"/>
              </a:solidFill>
            </a:endParaRPr>
          </a:p>
          <a:p>
            <a:pPr>
              <a:spcAft>
                <a:spcPts val="3000"/>
              </a:spcAft>
            </a:pPr>
            <a:r>
              <a:rPr lang="en-US" sz="2400">
                <a:solidFill>
                  <a:prstClr val="white"/>
                </a:solidFill>
              </a:rPr>
              <a:t>11</a:t>
            </a:r>
            <a:endParaRPr lang="en-US" sz="2400" baseline="30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prstClr val="white"/>
                </a:solidFill>
                <a:cs typeface="Times New Roman" panose="02020603050405020304" pitchFamily="18" charset="0"/>
              </a:rPr>
              <a:t>29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5722962" y="6433959"/>
            <a:ext cx="254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*Kaeberlein et al (1999)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1215778" y="0"/>
            <a:ext cx="669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SIR2 in mice?</a:t>
            </a:r>
          </a:p>
        </p:txBody>
      </p:sp>
      <p:sp>
        <p:nvSpPr>
          <p:cNvPr id="79" name="Freeform 78"/>
          <p:cNvSpPr/>
          <p:nvPr/>
        </p:nvSpPr>
        <p:spPr>
          <a:xfrm>
            <a:off x="5418857" y="1419225"/>
            <a:ext cx="1639168" cy="1609725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3E59C76-13DD-463A-9CC8-857CF1D7C9D3}"/>
              </a:ext>
            </a:extLst>
          </p:cNvPr>
          <p:cNvSpPr txBox="1"/>
          <p:nvPr/>
        </p:nvSpPr>
        <p:spPr>
          <a:xfrm>
            <a:off x="5559552" y="1945736"/>
            <a:ext cx="127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SIR2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F87514-D9EF-4398-983F-6B5E158351C7}"/>
              </a:ext>
            </a:extLst>
          </p:cNvPr>
          <p:cNvGrpSpPr/>
          <p:nvPr/>
        </p:nvGrpSpPr>
        <p:grpSpPr>
          <a:xfrm>
            <a:off x="5559291" y="1962150"/>
            <a:ext cx="1270134" cy="646331"/>
            <a:chOff x="5559291" y="1962150"/>
            <a:chExt cx="1270134" cy="64633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2E5F82F-D297-475B-85CB-04B23E6C326E}"/>
                </a:ext>
              </a:extLst>
            </p:cNvPr>
            <p:cNvSpPr/>
            <p:nvPr/>
          </p:nvSpPr>
          <p:spPr>
            <a:xfrm>
              <a:off x="5694826" y="2113299"/>
              <a:ext cx="1106463" cy="4691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559291" y="1962150"/>
              <a:ext cx="127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SIRT1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457700" y="3059720"/>
            <a:ext cx="381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prstClr val="white"/>
                </a:solidFill>
              </a:rPr>
              <a:t>Life span (mean cycles)</a:t>
            </a:r>
            <a:r>
              <a:rPr lang="en-US" sz="2800" dirty="0">
                <a:solidFill>
                  <a:srgbClr val="66FF33"/>
                </a:solidFill>
              </a:rPr>
              <a:t>*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750F887-F517-411B-AC03-CC4AC65C8ED9}"/>
              </a:ext>
            </a:extLst>
          </p:cNvPr>
          <p:cNvGrpSpPr/>
          <p:nvPr/>
        </p:nvGrpSpPr>
        <p:grpSpPr>
          <a:xfrm>
            <a:off x="4731139" y="3650270"/>
            <a:ext cx="2428684" cy="1323077"/>
            <a:chOff x="4731139" y="3650270"/>
            <a:chExt cx="2428684" cy="1323077"/>
          </a:xfrm>
        </p:grpSpPr>
        <p:sp>
          <p:nvSpPr>
            <p:cNvPr id="82" name="Freeform 81"/>
            <p:cNvSpPr>
              <a:spLocks noChangeAspect="1"/>
            </p:cNvSpPr>
            <p:nvPr/>
          </p:nvSpPr>
          <p:spPr>
            <a:xfrm>
              <a:off x="4731139" y="3650270"/>
              <a:ext cx="558675" cy="548640"/>
            </a:xfrm>
            <a:custGeom>
              <a:avLst/>
              <a:gdLst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79" fmla="*/ 686668 w 1639168"/>
                <a:gd name="connsiteY79" fmla="*/ 28575 h 1771650"/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77" fmla="*/ 753343 w 1639168"/>
                <a:gd name="connsiteY77" fmla="*/ 28747 h 1771822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0" fmla="*/ 810493 w 1639168"/>
                <a:gd name="connsiteY0" fmla="*/ 142875 h 1752600"/>
                <a:gd name="connsiteX1" fmla="*/ 762868 w 1639168"/>
                <a:gd name="connsiteY1" fmla="*/ 152400 h 1752600"/>
                <a:gd name="connsiteX2" fmla="*/ 667618 w 1639168"/>
                <a:gd name="connsiteY2" fmla="*/ 190500 h 1752600"/>
                <a:gd name="connsiteX3" fmla="*/ 639043 w 1639168"/>
                <a:gd name="connsiteY3" fmla="*/ 209550 h 1752600"/>
                <a:gd name="connsiteX4" fmla="*/ 619993 w 1639168"/>
                <a:gd name="connsiteY4" fmla="*/ 238125 h 1752600"/>
                <a:gd name="connsiteX5" fmla="*/ 591418 w 1639168"/>
                <a:gd name="connsiteY5" fmla="*/ 247650 h 1752600"/>
                <a:gd name="connsiteX6" fmla="*/ 562843 w 1639168"/>
                <a:gd name="connsiteY6" fmla="*/ 266700 h 1752600"/>
                <a:gd name="connsiteX7" fmla="*/ 505693 w 1639168"/>
                <a:gd name="connsiteY7" fmla="*/ 314325 h 1752600"/>
                <a:gd name="connsiteX8" fmla="*/ 486643 w 1639168"/>
                <a:gd name="connsiteY8" fmla="*/ 342900 h 1752600"/>
                <a:gd name="connsiteX9" fmla="*/ 429493 w 1639168"/>
                <a:gd name="connsiteY9" fmla="*/ 381000 h 1752600"/>
                <a:gd name="connsiteX10" fmla="*/ 410443 w 1639168"/>
                <a:gd name="connsiteY10" fmla="*/ 409575 h 1752600"/>
                <a:gd name="connsiteX11" fmla="*/ 381868 w 1639168"/>
                <a:gd name="connsiteY11" fmla="*/ 428625 h 1752600"/>
                <a:gd name="connsiteX12" fmla="*/ 372343 w 1639168"/>
                <a:gd name="connsiteY12" fmla="*/ 457200 h 1752600"/>
                <a:gd name="connsiteX13" fmla="*/ 334243 w 1639168"/>
                <a:gd name="connsiteY13" fmla="*/ 485775 h 1752600"/>
                <a:gd name="connsiteX14" fmla="*/ 286618 w 1639168"/>
                <a:gd name="connsiteY14" fmla="*/ 561975 h 1752600"/>
                <a:gd name="connsiteX15" fmla="*/ 267568 w 1639168"/>
                <a:gd name="connsiteY15" fmla="*/ 657225 h 1752600"/>
                <a:gd name="connsiteX16" fmla="*/ 258043 w 1639168"/>
                <a:gd name="connsiteY16" fmla="*/ 742950 h 1752600"/>
                <a:gd name="connsiteX17" fmla="*/ 238993 w 1639168"/>
                <a:gd name="connsiteY17" fmla="*/ 771525 h 1752600"/>
                <a:gd name="connsiteX18" fmla="*/ 181843 w 1639168"/>
                <a:gd name="connsiteY18" fmla="*/ 828675 h 1752600"/>
                <a:gd name="connsiteX19" fmla="*/ 143743 w 1639168"/>
                <a:gd name="connsiteY19" fmla="*/ 876300 h 1752600"/>
                <a:gd name="connsiteX20" fmla="*/ 105643 w 1639168"/>
                <a:gd name="connsiteY20" fmla="*/ 914400 h 1752600"/>
                <a:gd name="connsiteX21" fmla="*/ 77068 w 1639168"/>
                <a:gd name="connsiteY21" fmla="*/ 942975 h 1752600"/>
                <a:gd name="connsiteX22" fmla="*/ 29443 w 1639168"/>
                <a:gd name="connsiteY22" fmla="*/ 1000125 h 1752600"/>
                <a:gd name="connsiteX23" fmla="*/ 19918 w 1639168"/>
                <a:gd name="connsiteY23" fmla="*/ 1038225 h 1752600"/>
                <a:gd name="connsiteX24" fmla="*/ 868 w 1639168"/>
                <a:gd name="connsiteY24" fmla="*/ 1066800 h 1752600"/>
                <a:gd name="connsiteX25" fmla="*/ 19918 w 1639168"/>
                <a:gd name="connsiteY25" fmla="*/ 1228725 h 1752600"/>
                <a:gd name="connsiteX26" fmla="*/ 29443 w 1639168"/>
                <a:gd name="connsiteY26" fmla="*/ 1257300 h 1752600"/>
                <a:gd name="connsiteX27" fmla="*/ 48493 w 1639168"/>
                <a:gd name="connsiteY27" fmla="*/ 1285875 h 1752600"/>
                <a:gd name="connsiteX28" fmla="*/ 67543 w 1639168"/>
                <a:gd name="connsiteY28" fmla="*/ 1323975 h 1752600"/>
                <a:gd name="connsiteX29" fmla="*/ 86593 w 1639168"/>
                <a:gd name="connsiteY29" fmla="*/ 1352550 h 1752600"/>
                <a:gd name="connsiteX30" fmla="*/ 96118 w 1639168"/>
                <a:gd name="connsiteY30" fmla="*/ 1381125 h 1752600"/>
                <a:gd name="connsiteX31" fmla="*/ 162793 w 1639168"/>
                <a:gd name="connsiteY31" fmla="*/ 1457325 h 1752600"/>
                <a:gd name="connsiteX32" fmla="*/ 210418 w 1639168"/>
                <a:gd name="connsiteY32" fmla="*/ 1543050 h 1752600"/>
                <a:gd name="connsiteX33" fmla="*/ 229468 w 1639168"/>
                <a:gd name="connsiteY33" fmla="*/ 1571625 h 1752600"/>
                <a:gd name="connsiteX34" fmla="*/ 238993 w 1639168"/>
                <a:gd name="connsiteY34" fmla="*/ 1600200 h 1752600"/>
                <a:gd name="connsiteX35" fmla="*/ 248518 w 1639168"/>
                <a:gd name="connsiteY35" fmla="*/ 1638300 h 1752600"/>
                <a:gd name="connsiteX36" fmla="*/ 334243 w 1639168"/>
                <a:gd name="connsiteY36" fmla="*/ 1685925 h 1752600"/>
                <a:gd name="connsiteX37" fmla="*/ 839068 w 1639168"/>
                <a:gd name="connsiteY37" fmla="*/ 1685925 h 1752600"/>
                <a:gd name="connsiteX38" fmla="*/ 915268 w 1639168"/>
                <a:gd name="connsiteY38" fmla="*/ 1704975 h 1752600"/>
                <a:gd name="connsiteX39" fmla="*/ 1029568 w 1639168"/>
                <a:gd name="connsiteY39" fmla="*/ 1733550 h 1752600"/>
                <a:gd name="connsiteX40" fmla="*/ 1086718 w 1639168"/>
                <a:gd name="connsiteY40" fmla="*/ 1752600 h 1752600"/>
                <a:gd name="connsiteX41" fmla="*/ 1162918 w 1639168"/>
                <a:gd name="connsiteY41" fmla="*/ 1743075 h 1752600"/>
                <a:gd name="connsiteX42" fmla="*/ 1191493 w 1639168"/>
                <a:gd name="connsiteY42" fmla="*/ 1714500 h 1752600"/>
                <a:gd name="connsiteX43" fmla="*/ 1220068 w 1639168"/>
                <a:gd name="connsiteY43" fmla="*/ 1676400 h 1752600"/>
                <a:gd name="connsiteX44" fmla="*/ 1239118 w 1639168"/>
                <a:gd name="connsiteY44" fmla="*/ 1647825 h 1752600"/>
                <a:gd name="connsiteX45" fmla="*/ 1267693 w 1639168"/>
                <a:gd name="connsiteY45" fmla="*/ 1628775 h 1752600"/>
                <a:gd name="connsiteX46" fmla="*/ 1296268 w 1639168"/>
                <a:gd name="connsiteY46" fmla="*/ 1571625 h 1752600"/>
                <a:gd name="connsiteX47" fmla="*/ 1334368 w 1639168"/>
                <a:gd name="connsiteY47" fmla="*/ 1562100 h 1752600"/>
                <a:gd name="connsiteX48" fmla="*/ 1362943 w 1639168"/>
                <a:gd name="connsiteY48" fmla="*/ 1524000 h 1752600"/>
                <a:gd name="connsiteX49" fmla="*/ 1410568 w 1639168"/>
                <a:gd name="connsiteY49" fmla="*/ 1514475 h 1752600"/>
                <a:gd name="connsiteX50" fmla="*/ 1448668 w 1639168"/>
                <a:gd name="connsiteY50" fmla="*/ 1495425 h 1752600"/>
                <a:gd name="connsiteX51" fmla="*/ 1486768 w 1639168"/>
                <a:gd name="connsiteY51" fmla="*/ 1485900 h 1752600"/>
                <a:gd name="connsiteX52" fmla="*/ 1591543 w 1639168"/>
                <a:gd name="connsiteY52" fmla="*/ 1428750 h 1752600"/>
                <a:gd name="connsiteX53" fmla="*/ 1620118 w 1639168"/>
                <a:gd name="connsiteY53" fmla="*/ 1409700 h 1752600"/>
                <a:gd name="connsiteX54" fmla="*/ 1639168 w 1639168"/>
                <a:gd name="connsiteY54" fmla="*/ 1371600 h 1752600"/>
                <a:gd name="connsiteX55" fmla="*/ 1620118 w 1639168"/>
                <a:gd name="connsiteY55" fmla="*/ 1228725 h 1752600"/>
                <a:gd name="connsiteX56" fmla="*/ 1591543 w 1639168"/>
                <a:gd name="connsiteY56" fmla="*/ 1171575 h 1752600"/>
                <a:gd name="connsiteX57" fmla="*/ 1572493 w 1639168"/>
                <a:gd name="connsiteY57" fmla="*/ 1123950 h 1752600"/>
                <a:gd name="connsiteX58" fmla="*/ 1553443 w 1639168"/>
                <a:gd name="connsiteY58" fmla="*/ 1047750 h 1752600"/>
                <a:gd name="connsiteX59" fmla="*/ 1524868 w 1639168"/>
                <a:gd name="connsiteY59" fmla="*/ 1009650 h 1752600"/>
                <a:gd name="connsiteX60" fmla="*/ 1477243 w 1639168"/>
                <a:gd name="connsiteY60" fmla="*/ 895350 h 1752600"/>
                <a:gd name="connsiteX61" fmla="*/ 1448668 w 1639168"/>
                <a:gd name="connsiteY61" fmla="*/ 857250 h 1752600"/>
                <a:gd name="connsiteX62" fmla="*/ 1401043 w 1639168"/>
                <a:gd name="connsiteY62" fmla="*/ 790575 h 1752600"/>
                <a:gd name="connsiteX63" fmla="*/ 1372468 w 1639168"/>
                <a:gd name="connsiteY63" fmla="*/ 771525 h 1752600"/>
                <a:gd name="connsiteX64" fmla="*/ 1305793 w 1639168"/>
                <a:gd name="connsiteY64" fmla="*/ 704850 h 1752600"/>
                <a:gd name="connsiteX65" fmla="*/ 1305793 w 1639168"/>
                <a:gd name="connsiteY65" fmla="*/ 704850 h 1752600"/>
                <a:gd name="connsiteX66" fmla="*/ 1210543 w 1639168"/>
                <a:gd name="connsiteY66" fmla="*/ 590550 h 1752600"/>
                <a:gd name="connsiteX67" fmla="*/ 1153393 w 1639168"/>
                <a:gd name="connsiteY67" fmla="*/ 552450 h 1752600"/>
                <a:gd name="connsiteX68" fmla="*/ 1105768 w 1639168"/>
                <a:gd name="connsiteY68" fmla="*/ 504825 h 1752600"/>
                <a:gd name="connsiteX69" fmla="*/ 981943 w 1639168"/>
                <a:gd name="connsiteY69" fmla="*/ 400050 h 1752600"/>
                <a:gd name="connsiteX70" fmla="*/ 924793 w 1639168"/>
                <a:gd name="connsiteY70" fmla="*/ 314325 h 1752600"/>
                <a:gd name="connsiteX71" fmla="*/ 915268 w 1639168"/>
                <a:gd name="connsiteY71" fmla="*/ 285750 h 1752600"/>
                <a:gd name="connsiteX72" fmla="*/ 877168 w 1639168"/>
                <a:gd name="connsiteY72" fmla="*/ 228600 h 1752600"/>
                <a:gd name="connsiteX73" fmla="*/ 867643 w 1639168"/>
                <a:gd name="connsiteY73" fmla="*/ 200025 h 1752600"/>
                <a:gd name="connsiteX74" fmla="*/ 848593 w 1639168"/>
                <a:gd name="connsiteY74" fmla="*/ 114300 h 1752600"/>
                <a:gd name="connsiteX75" fmla="*/ 839068 w 1639168"/>
                <a:gd name="connsiteY75" fmla="*/ 0 h 17526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362943 w 1639168"/>
                <a:gd name="connsiteY48" fmla="*/ 140970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96293 w 1639168"/>
                <a:gd name="connsiteY50" fmla="*/ 14573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867643 w 1639168"/>
                <a:gd name="connsiteY73" fmla="*/ 57150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057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152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7241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72418 w 1639168"/>
                <a:gd name="connsiteY70" fmla="*/ 142875 h 1609725"/>
                <a:gd name="connsiteX71" fmla="*/ 981943 w 1639168"/>
                <a:gd name="connsiteY71" fmla="*/ 76200 h 1609725"/>
                <a:gd name="connsiteX72" fmla="*/ 943843 w 1639168"/>
                <a:gd name="connsiteY72" fmla="*/ 2857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9168" h="1609725">
                  <a:moveTo>
                    <a:pt x="810493" y="0"/>
                  </a:moveTo>
                  <a:cubicBezTo>
                    <a:pt x="794618" y="3175"/>
                    <a:pt x="778487" y="5265"/>
                    <a:pt x="762868" y="9525"/>
                  </a:cubicBezTo>
                  <a:cubicBezTo>
                    <a:pt x="725535" y="19707"/>
                    <a:pt x="700141" y="29041"/>
                    <a:pt x="667618" y="47625"/>
                  </a:cubicBezTo>
                  <a:cubicBezTo>
                    <a:pt x="657679" y="53305"/>
                    <a:pt x="648568" y="60325"/>
                    <a:pt x="639043" y="66675"/>
                  </a:cubicBezTo>
                  <a:cubicBezTo>
                    <a:pt x="632693" y="76200"/>
                    <a:pt x="628932" y="88099"/>
                    <a:pt x="619993" y="95250"/>
                  </a:cubicBezTo>
                  <a:cubicBezTo>
                    <a:pt x="612153" y="101522"/>
                    <a:pt x="600398" y="100285"/>
                    <a:pt x="591418" y="104775"/>
                  </a:cubicBezTo>
                  <a:cubicBezTo>
                    <a:pt x="581179" y="109895"/>
                    <a:pt x="571637" y="116496"/>
                    <a:pt x="562843" y="123825"/>
                  </a:cubicBezTo>
                  <a:cubicBezTo>
                    <a:pt x="489504" y="184941"/>
                    <a:pt x="576639" y="124152"/>
                    <a:pt x="505693" y="171450"/>
                  </a:cubicBezTo>
                  <a:cubicBezTo>
                    <a:pt x="499343" y="180975"/>
                    <a:pt x="495258" y="192487"/>
                    <a:pt x="486643" y="200025"/>
                  </a:cubicBezTo>
                  <a:cubicBezTo>
                    <a:pt x="469413" y="215102"/>
                    <a:pt x="429493" y="238125"/>
                    <a:pt x="429493" y="238125"/>
                  </a:cubicBezTo>
                  <a:cubicBezTo>
                    <a:pt x="423143" y="247650"/>
                    <a:pt x="418538" y="258605"/>
                    <a:pt x="410443" y="266700"/>
                  </a:cubicBezTo>
                  <a:cubicBezTo>
                    <a:pt x="402348" y="274795"/>
                    <a:pt x="389019" y="276811"/>
                    <a:pt x="381868" y="285750"/>
                  </a:cubicBezTo>
                  <a:cubicBezTo>
                    <a:pt x="375596" y="293590"/>
                    <a:pt x="378771" y="306612"/>
                    <a:pt x="372343" y="314325"/>
                  </a:cubicBezTo>
                  <a:cubicBezTo>
                    <a:pt x="362180" y="326521"/>
                    <a:pt x="345468" y="331675"/>
                    <a:pt x="334243" y="342900"/>
                  </a:cubicBezTo>
                  <a:cubicBezTo>
                    <a:pt x="316262" y="360881"/>
                    <a:pt x="295672" y="394956"/>
                    <a:pt x="286618" y="419100"/>
                  </a:cubicBezTo>
                  <a:cubicBezTo>
                    <a:pt x="278785" y="439988"/>
                    <a:pt x="269838" y="497322"/>
                    <a:pt x="267568" y="514350"/>
                  </a:cubicBezTo>
                  <a:cubicBezTo>
                    <a:pt x="263768" y="542849"/>
                    <a:pt x="265016" y="572183"/>
                    <a:pt x="258043" y="600075"/>
                  </a:cubicBezTo>
                  <a:cubicBezTo>
                    <a:pt x="255267" y="611181"/>
                    <a:pt x="245647" y="619335"/>
                    <a:pt x="238993" y="628650"/>
                  </a:cubicBezTo>
                  <a:cubicBezTo>
                    <a:pt x="206772" y="673760"/>
                    <a:pt x="221303" y="659493"/>
                    <a:pt x="181843" y="685800"/>
                  </a:cubicBezTo>
                  <a:cubicBezTo>
                    <a:pt x="158005" y="781151"/>
                    <a:pt x="193847" y="683321"/>
                    <a:pt x="143743" y="733425"/>
                  </a:cubicBezTo>
                  <a:cubicBezTo>
                    <a:pt x="92943" y="784225"/>
                    <a:pt x="181843" y="746125"/>
                    <a:pt x="105643" y="771525"/>
                  </a:cubicBezTo>
                  <a:cubicBezTo>
                    <a:pt x="96118" y="781050"/>
                    <a:pt x="85692" y="789752"/>
                    <a:pt x="77068" y="800100"/>
                  </a:cubicBezTo>
                  <a:cubicBezTo>
                    <a:pt x="10763" y="879666"/>
                    <a:pt x="112925" y="773768"/>
                    <a:pt x="29443" y="857250"/>
                  </a:cubicBezTo>
                  <a:cubicBezTo>
                    <a:pt x="26268" y="869950"/>
                    <a:pt x="25075" y="883318"/>
                    <a:pt x="19918" y="895350"/>
                  </a:cubicBezTo>
                  <a:cubicBezTo>
                    <a:pt x="15409" y="905872"/>
                    <a:pt x="1582" y="912500"/>
                    <a:pt x="868" y="923925"/>
                  </a:cubicBezTo>
                  <a:cubicBezTo>
                    <a:pt x="-2675" y="980615"/>
                    <a:pt x="4803" y="1032947"/>
                    <a:pt x="19918" y="1085850"/>
                  </a:cubicBezTo>
                  <a:cubicBezTo>
                    <a:pt x="22676" y="1095504"/>
                    <a:pt x="24953" y="1105445"/>
                    <a:pt x="29443" y="1114425"/>
                  </a:cubicBezTo>
                  <a:cubicBezTo>
                    <a:pt x="34563" y="1124664"/>
                    <a:pt x="42813" y="1133061"/>
                    <a:pt x="48493" y="1143000"/>
                  </a:cubicBezTo>
                  <a:cubicBezTo>
                    <a:pt x="55538" y="1155328"/>
                    <a:pt x="60498" y="1168772"/>
                    <a:pt x="67543" y="1181100"/>
                  </a:cubicBezTo>
                  <a:cubicBezTo>
                    <a:pt x="73223" y="1191039"/>
                    <a:pt x="81473" y="1199436"/>
                    <a:pt x="86593" y="1209675"/>
                  </a:cubicBezTo>
                  <a:cubicBezTo>
                    <a:pt x="91083" y="1218655"/>
                    <a:pt x="91242" y="1229473"/>
                    <a:pt x="96118" y="1238250"/>
                  </a:cubicBezTo>
                  <a:cubicBezTo>
                    <a:pt x="128802" y="1297081"/>
                    <a:pt x="121051" y="1286622"/>
                    <a:pt x="162793" y="1314450"/>
                  </a:cubicBezTo>
                  <a:cubicBezTo>
                    <a:pt x="179558" y="1364745"/>
                    <a:pt x="166749" y="1334671"/>
                    <a:pt x="210418" y="1400175"/>
                  </a:cubicBezTo>
                  <a:cubicBezTo>
                    <a:pt x="216768" y="1409700"/>
                    <a:pt x="225848" y="1417890"/>
                    <a:pt x="229468" y="1428750"/>
                  </a:cubicBezTo>
                  <a:cubicBezTo>
                    <a:pt x="232643" y="1438275"/>
                    <a:pt x="236235" y="1447671"/>
                    <a:pt x="238993" y="1457325"/>
                  </a:cubicBezTo>
                  <a:cubicBezTo>
                    <a:pt x="242589" y="1469912"/>
                    <a:pt x="239898" y="1485573"/>
                    <a:pt x="248518" y="1495425"/>
                  </a:cubicBezTo>
                  <a:cubicBezTo>
                    <a:pt x="275490" y="1526250"/>
                    <a:pt x="300845" y="1531917"/>
                    <a:pt x="334243" y="1543050"/>
                  </a:cubicBezTo>
                  <a:cubicBezTo>
                    <a:pt x="579571" y="1530784"/>
                    <a:pt x="543403" y="1527489"/>
                    <a:pt x="839068" y="1543050"/>
                  </a:cubicBezTo>
                  <a:cubicBezTo>
                    <a:pt x="893012" y="1545889"/>
                    <a:pt x="873522" y="1552823"/>
                    <a:pt x="915268" y="1562100"/>
                  </a:cubicBezTo>
                  <a:cubicBezTo>
                    <a:pt x="1030704" y="1587752"/>
                    <a:pt x="914088" y="1552182"/>
                    <a:pt x="1029568" y="1590675"/>
                  </a:cubicBezTo>
                  <a:lnTo>
                    <a:pt x="1086718" y="1609725"/>
                  </a:lnTo>
                  <a:cubicBezTo>
                    <a:pt x="1112118" y="1606550"/>
                    <a:pt x="1138861" y="1608948"/>
                    <a:pt x="1162918" y="1600200"/>
                  </a:cubicBezTo>
                  <a:cubicBezTo>
                    <a:pt x="1175577" y="1595597"/>
                    <a:pt x="1182727" y="1581852"/>
                    <a:pt x="1191493" y="1571625"/>
                  </a:cubicBezTo>
                  <a:cubicBezTo>
                    <a:pt x="1201824" y="1559572"/>
                    <a:pt x="1210841" y="1546443"/>
                    <a:pt x="1220068" y="1533525"/>
                  </a:cubicBezTo>
                  <a:cubicBezTo>
                    <a:pt x="1226722" y="1524210"/>
                    <a:pt x="1231023" y="1513045"/>
                    <a:pt x="1239118" y="1504950"/>
                  </a:cubicBezTo>
                  <a:cubicBezTo>
                    <a:pt x="1247213" y="1496855"/>
                    <a:pt x="1258168" y="1492250"/>
                    <a:pt x="1267693" y="1485900"/>
                  </a:cubicBezTo>
                  <a:cubicBezTo>
                    <a:pt x="1273126" y="1469600"/>
                    <a:pt x="1280393" y="1433512"/>
                    <a:pt x="1296268" y="1428750"/>
                  </a:cubicBezTo>
                  <a:cubicBezTo>
                    <a:pt x="1312143" y="1423988"/>
                    <a:pt x="1350243" y="1460500"/>
                    <a:pt x="1362943" y="1457325"/>
                  </a:cubicBezTo>
                  <a:cubicBezTo>
                    <a:pt x="1372468" y="1444625"/>
                    <a:pt x="1461368" y="1438275"/>
                    <a:pt x="1477243" y="1438275"/>
                  </a:cubicBezTo>
                  <a:cubicBezTo>
                    <a:pt x="1493118" y="1438275"/>
                    <a:pt x="1455018" y="1458912"/>
                    <a:pt x="1458193" y="1457325"/>
                  </a:cubicBezTo>
                  <a:cubicBezTo>
                    <a:pt x="1461368" y="1455738"/>
                    <a:pt x="1485181" y="1443038"/>
                    <a:pt x="1496293" y="1428750"/>
                  </a:cubicBezTo>
                  <a:cubicBezTo>
                    <a:pt x="1507406" y="1414463"/>
                    <a:pt x="1512168" y="1374775"/>
                    <a:pt x="1524868" y="1371600"/>
                  </a:cubicBezTo>
                  <a:cubicBezTo>
                    <a:pt x="1590138" y="1328086"/>
                    <a:pt x="1575668" y="1303337"/>
                    <a:pt x="1591543" y="1285875"/>
                  </a:cubicBezTo>
                  <a:cubicBezTo>
                    <a:pt x="1607418" y="1268413"/>
                    <a:pt x="1610593" y="1273175"/>
                    <a:pt x="1620118" y="1266825"/>
                  </a:cubicBezTo>
                  <a:cubicBezTo>
                    <a:pt x="1626468" y="1254125"/>
                    <a:pt x="1639168" y="1242924"/>
                    <a:pt x="1639168" y="1228725"/>
                  </a:cubicBezTo>
                  <a:cubicBezTo>
                    <a:pt x="1639168" y="1180679"/>
                    <a:pt x="1631247" y="1132590"/>
                    <a:pt x="1620118" y="1085850"/>
                  </a:cubicBezTo>
                  <a:cubicBezTo>
                    <a:pt x="1615185" y="1065131"/>
                    <a:pt x="1600356" y="1048089"/>
                    <a:pt x="1591543" y="1028700"/>
                  </a:cubicBezTo>
                  <a:cubicBezTo>
                    <a:pt x="1584468" y="1013135"/>
                    <a:pt x="1577406" y="997452"/>
                    <a:pt x="1572493" y="981075"/>
                  </a:cubicBezTo>
                  <a:cubicBezTo>
                    <a:pt x="1567542" y="964573"/>
                    <a:pt x="1564030" y="923401"/>
                    <a:pt x="1553443" y="904875"/>
                  </a:cubicBezTo>
                  <a:cubicBezTo>
                    <a:pt x="1545567" y="891092"/>
                    <a:pt x="1531968" y="880974"/>
                    <a:pt x="1524868" y="866775"/>
                  </a:cubicBezTo>
                  <a:cubicBezTo>
                    <a:pt x="1506409" y="829858"/>
                    <a:pt x="1502008" y="785495"/>
                    <a:pt x="1477243" y="752475"/>
                  </a:cubicBezTo>
                  <a:cubicBezTo>
                    <a:pt x="1467718" y="739775"/>
                    <a:pt x="1457895" y="727293"/>
                    <a:pt x="1448668" y="714375"/>
                  </a:cubicBezTo>
                  <a:cubicBezTo>
                    <a:pt x="1435147" y="695446"/>
                    <a:pt x="1416608" y="663265"/>
                    <a:pt x="1401043" y="647700"/>
                  </a:cubicBezTo>
                  <a:cubicBezTo>
                    <a:pt x="1392948" y="639605"/>
                    <a:pt x="1380977" y="636308"/>
                    <a:pt x="1372468" y="628650"/>
                  </a:cubicBezTo>
                  <a:cubicBezTo>
                    <a:pt x="1349106" y="607624"/>
                    <a:pt x="1328018" y="584200"/>
                    <a:pt x="1305793" y="561975"/>
                  </a:cubicBezTo>
                  <a:lnTo>
                    <a:pt x="1305793" y="561975"/>
                  </a:lnTo>
                  <a:cubicBezTo>
                    <a:pt x="1278006" y="524926"/>
                    <a:pt x="1248387" y="477950"/>
                    <a:pt x="1210543" y="447675"/>
                  </a:cubicBezTo>
                  <a:cubicBezTo>
                    <a:pt x="1192665" y="433372"/>
                    <a:pt x="1169582" y="425764"/>
                    <a:pt x="1153393" y="409575"/>
                  </a:cubicBezTo>
                  <a:cubicBezTo>
                    <a:pt x="1137518" y="393700"/>
                    <a:pt x="1122548" y="376865"/>
                    <a:pt x="1105768" y="361950"/>
                  </a:cubicBezTo>
                  <a:cubicBezTo>
                    <a:pt x="1065357" y="326029"/>
                    <a:pt x="1004168" y="293687"/>
                    <a:pt x="981943" y="257175"/>
                  </a:cubicBezTo>
                  <a:cubicBezTo>
                    <a:pt x="959718" y="220663"/>
                    <a:pt x="972418" y="173037"/>
                    <a:pt x="972418" y="142875"/>
                  </a:cubicBezTo>
                  <a:cubicBezTo>
                    <a:pt x="972418" y="112713"/>
                    <a:pt x="986705" y="95250"/>
                    <a:pt x="981943" y="76200"/>
                  </a:cubicBezTo>
                  <a:cubicBezTo>
                    <a:pt x="977181" y="57150"/>
                    <a:pt x="946021" y="38376"/>
                    <a:pt x="943843" y="28575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Freeform 82"/>
            <p:cNvSpPr>
              <a:spLocks noChangeAspect="1"/>
            </p:cNvSpPr>
            <p:nvPr/>
          </p:nvSpPr>
          <p:spPr>
            <a:xfrm>
              <a:off x="4732007" y="4424707"/>
              <a:ext cx="558675" cy="548640"/>
            </a:xfrm>
            <a:custGeom>
              <a:avLst/>
              <a:gdLst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79" fmla="*/ 686668 w 1639168"/>
                <a:gd name="connsiteY79" fmla="*/ 28575 h 1771650"/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77" fmla="*/ 753343 w 1639168"/>
                <a:gd name="connsiteY77" fmla="*/ 28747 h 1771822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0" fmla="*/ 810493 w 1639168"/>
                <a:gd name="connsiteY0" fmla="*/ 142875 h 1752600"/>
                <a:gd name="connsiteX1" fmla="*/ 762868 w 1639168"/>
                <a:gd name="connsiteY1" fmla="*/ 152400 h 1752600"/>
                <a:gd name="connsiteX2" fmla="*/ 667618 w 1639168"/>
                <a:gd name="connsiteY2" fmla="*/ 190500 h 1752600"/>
                <a:gd name="connsiteX3" fmla="*/ 639043 w 1639168"/>
                <a:gd name="connsiteY3" fmla="*/ 209550 h 1752600"/>
                <a:gd name="connsiteX4" fmla="*/ 619993 w 1639168"/>
                <a:gd name="connsiteY4" fmla="*/ 238125 h 1752600"/>
                <a:gd name="connsiteX5" fmla="*/ 591418 w 1639168"/>
                <a:gd name="connsiteY5" fmla="*/ 247650 h 1752600"/>
                <a:gd name="connsiteX6" fmla="*/ 562843 w 1639168"/>
                <a:gd name="connsiteY6" fmla="*/ 266700 h 1752600"/>
                <a:gd name="connsiteX7" fmla="*/ 505693 w 1639168"/>
                <a:gd name="connsiteY7" fmla="*/ 314325 h 1752600"/>
                <a:gd name="connsiteX8" fmla="*/ 486643 w 1639168"/>
                <a:gd name="connsiteY8" fmla="*/ 342900 h 1752600"/>
                <a:gd name="connsiteX9" fmla="*/ 429493 w 1639168"/>
                <a:gd name="connsiteY9" fmla="*/ 381000 h 1752600"/>
                <a:gd name="connsiteX10" fmla="*/ 410443 w 1639168"/>
                <a:gd name="connsiteY10" fmla="*/ 409575 h 1752600"/>
                <a:gd name="connsiteX11" fmla="*/ 381868 w 1639168"/>
                <a:gd name="connsiteY11" fmla="*/ 428625 h 1752600"/>
                <a:gd name="connsiteX12" fmla="*/ 372343 w 1639168"/>
                <a:gd name="connsiteY12" fmla="*/ 457200 h 1752600"/>
                <a:gd name="connsiteX13" fmla="*/ 334243 w 1639168"/>
                <a:gd name="connsiteY13" fmla="*/ 485775 h 1752600"/>
                <a:gd name="connsiteX14" fmla="*/ 286618 w 1639168"/>
                <a:gd name="connsiteY14" fmla="*/ 561975 h 1752600"/>
                <a:gd name="connsiteX15" fmla="*/ 267568 w 1639168"/>
                <a:gd name="connsiteY15" fmla="*/ 657225 h 1752600"/>
                <a:gd name="connsiteX16" fmla="*/ 258043 w 1639168"/>
                <a:gd name="connsiteY16" fmla="*/ 742950 h 1752600"/>
                <a:gd name="connsiteX17" fmla="*/ 238993 w 1639168"/>
                <a:gd name="connsiteY17" fmla="*/ 771525 h 1752600"/>
                <a:gd name="connsiteX18" fmla="*/ 181843 w 1639168"/>
                <a:gd name="connsiteY18" fmla="*/ 828675 h 1752600"/>
                <a:gd name="connsiteX19" fmla="*/ 143743 w 1639168"/>
                <a:gd name="connsiteY19" fmla="*/ 876300 h 1752600"/>
                <a:gd name="connsiteX20" fmla="*/ 105643 w 1639168"/>
                <a:gd name="connsiteY20" fmla="*/ 914400 h 1752600"/>
                <a:gd name="connsiteX21" fmla="*/ 77068 w 1639168"/>
                <a:gd name="connsiteY21" fmla="*/ 942975 h 1752600"/>
                <a:gd name="connsiteX22" fmla="*/ 29443 w 1639168"/>
                <a:gd name="connsiteY22" fmla="*/ 1000125 h 1752600"/>
                <a:gd name="connsiteX23" fmla="*/ 19918 w 1639168"/>
                <a:gd name="connsiteY23" fmla="*/ 1038225 h 1752600"/>
                <a:gd name="connsiteX24" fmla="*/ 868 w 1639168"/>
                <a:gd name="connsiteY24" fmla="*/ 1066800 h 1752600"/>
                <a:gd name="connsiteX25" fmla="*/ 19918 w 1639168"/>
                <a:gd name="connsiteY25" fmla="*/ 1228725 h 1752600"/>
                <a:gd name="connsiteX26" fmla="*/ 29443 w 1639168"/>
                <a:gd name="connsiteY26" fmla="*/ 1257300 h 1752600"/>
                <a:gd name="connsiteX27" fmla="*/ 48493 w 1639168"/>
                <a:gd name="connsiteY27" fmla="*/ 1285875 h 1752600"/>
                <a:gd name="connsiteX28" fmla="*/ 67543 w 1639168"/>
                <a:gd name="connsiteY28" fmla="*/ 1323975 h 1752600"/>
                <a:gd name="connsiteX29" fmla="*/ 86593 w 1639168"/>
                <a:gd name="connsiteY29" fmla="*/ 1352550 h 1752600"/>
                <a:gd name="connsiteX30" fmla="*/ 96118 w 1639168"/>
                <a:gd name="connsiteY30" fmla="*/ 1381125 h 1752600"/>
                <a:gd name="connsiteX31" fmla="*/ 162793 w 1639168"/>
                <a:gd name="connsiteY31" fmla="*/ 1457325 h 1752600"/>
                <a:gd name="connsiteX32" fmla="*/ 210418 w 1639168"/>
                <a:gd name="connsiteY32" fmla="*/ 1543050 h 1752600"/>
                <a:gd name="connsiteX33" fmla="*/ 229468 w 1639168"/>
                <a:gd name="connsiteY33" fmla="*/ 1571625 h 1752600"/>
                <a:gd name="connsiteX34" fmla="*/ 238993 w 1639168"/>
                <a:gd name="connsiteY34" fmla="*/ 1600200 h 1752600"/>
                <a:gd name="connsiteX35" fmla="*/ 248518 w 1639168"/>
                <a:gd name="connsiteY35" fmla="*/ 1638300 h 1752600"/>
                <a:gd name="connsiteX36" fmla="*/ 334243 w 1639168"/>
                <a:gd name="connsiteY36" fmla="*/ 1685925 h 1752600"/>
                <a:gd name="connsiteX37" fmla="*/ 839068 w 1639168"/>
                <a:gd name="connsiteY37" fmla="*/ 1685925 h 1752600"/>
                <a:gd name="connsiteX38" fmla="*/ 915268 w 1639168"/>
                <a:gd name="connsiteY38" fmla="*/ 1704975 h 1752600"/>
                <a:gd name="connsiteX39" fmla="*/ 1029568 w 1639168"/>
                <a:gd name="connsiteY39" fmla="*/ 1733550 h 1752600"/>
                <a:gd name="connsiteX40" fmla="*/ 1086718 w 1639168"/>
                <a:gd name="connsiteY40" fmla="*/ 1752600 h 1752600"/>
                <a:gd name="connsiteX41" fmla="*/ 1162918 w 1639168"/>
                <a:gd name="connsiteY41" fmla="*/ 1743075 h 1752600"/>
                <a:gd name="connsiteX42" fmla="*/ 1191493 w 1639168"/>
                <a:gd name="connsiteY42" fmla="*/ 1714500 h 1752600"/>
                <a:gd name="connsiteX43" fmla="*/ 1220068 w 1639168"/>
                <a:gd name="connsiteY43" fmla="*/ 1676400 h 1752600"/>
                <a:gd name="connsiteX44" fmla="*/ 1239118 w 1639168"/>
                <a:gd name="connsiteY44" fmla="*/ 1647825 h 1752600"/>
                <a:gd name="connsiteX45" fmla="*/ 1267693 w 1639168"/>
                <a:gd name="connsiteY45" fmla="*/ 1628775 h 1752600"/>
                <a:gd name="connsiteX46" fmla="*/ 1296268 w 1639168"/>
                <a:gd name="connsiteY46" fmla="*/ 1571625 h 1752600"/>
                <a:gd name="connsiteX47" fmla="*/ 1334368 w 1639168"/>
                <a:gd name="connsiteY47" fmla="*/ 1562100 h 1752600"/>
                <a:gd name="connsiteX48" fmla="*/ 1362943 w 1639168"/>
                <a:gd name="connsiteY48" fmla="*/ 1524000 h 1752600"/>
                <a:gd name="connsiteX49" fmla="*/ 1410568 w 1639168"/>
                <a:gd name="connsiteY49" fmla="*/ 1514475 h 1752600"/>
                <a:gd name="connsiteX50" fmla="*/ 1448668 w 1639168"/>
                <a:gd name="connsiteY50" fmla="*/ 1495425 h 1752600"/>
                <a:gd name="connsiteX51" fmla="*/ 1486768 w 1639168"/>
                <a:gd name="connsiteY51" fmla="*/ 1485900 h 1752600"/>
                <a:gd name="connsiteX52" fmla="*/ 1591543 w 1639168"/>
                <a:gd name="connsiteY52" fmla="*/ 1428750 h 1752600"/>
                <a:gd name="connsiteX53" fmla="*/ 1620118 w 1639168"/>
                <a:gd name="connsiteY53" fmla="*/ 1409700 h 1752600"/>
                <a:gd name="connsiteX54" fmla="*/ 1639168 w 1639168"/>
                <a:gd name="connsiteY54" fmla="*/ 1371600 h 1752600"/>
                <a:gd name="connsiteX55" fmla="*/ 1620118 w 1639168"/>
                <a:gd name="connsiteY55" fmla="*/ 1228725 h 1752600"/>
                <a:gd name="connsiteX56" fmla="*/ 1591543 w 1639168"/>
                <a:gd name="connsiteY56" fmla="*/ 1171575 h 1752600"/>
                <a:gd name="connsiteX57" fmla="*/ 1572493 w 1639168"/>
                <a:gd name="connsiteY57" fmla="*/ 1123950 h 1752600"/>
                <a:gd name="connsiteX58" fmla="*/ 1553443 w 1639168"/>
                <a:gd name="connsiteY58" fmla="*/ 1047750 h 1752600"/>
                <a:gd name="connsiteX59" fmla="*/ 1524868 w 1639168"/>
                <a:gd name="connsiteY59" fmla="*/ 1009650 h 1752600"/>
                <a:gd name="connsiteX60" fmla="*/ 1477243 w 1639168"/>
                <a:gd name="connsiteY60" fmla="*/ 895350 h 1752600"/>
                <a:gd name="connsiteX61" fmla="*/ 1448668 w 1639168"/>
                <a:gd name="connsiteY61" fmla="*/ 857250 h 1752600"/>
                <a:gd name="connsiteX62" fmla="*/ 1401043 w 1639168"/>
                <a:gd name="connsiteY62" fmla="*/ 790575 h 1752600"/>
                <a:gd name="connsiteX63" fmla="*/ 1372468 w 1639168"/>
                <a:gd name="connsiteY63" fmla="*/ 771525 h 1752600"/>
                <a:gd name="connsiteX64" fmla="*/ 1305793 w 1639168"/>
                <a:gd name="connsiteY64" fmla="*/ 704850 h 1752600"/>
                <a:gd name="connsiteX65" fmla="*/ 1305793 w 1639168"/>
                <a:gd name="connsiteY65" fmla="*/ 704850 h 1752600"/>
                <a:gd name="connsiteX66" fmla="*/ 1210543 w 1639168"/>
                <a:gd name="connsiteY66" fmla="*/ 590550 h 1752600"/>
                <a:gd name="connsiteX67" fmla="*/ 1153393 w 1639168"/>
                <a:gd name="connsiteY67" fmla="*/ 552450 h 1752600"/>
                <a:gd name="connsiteX68" fmla="*/ 1105768 w 1639168"/>
                <a:gd name="connsiteY68" fmla="*/ 504825 h 1752600"/>
                <a:gd name="connsiteX69" fmla="*/ 981943 w 1639168"/>
                <a:gd name="connsiteY69" fmla="*/ 400050 h 1752600"/>
                <a:gd name="connsiteX70" fmla="*/ 924793 w 1639168"/>
                <a:gd name="connsiteY70" fmla="*/ 314325 h 1752600"/>
                <a:gd name="connsiteX71" fmla="*/ 915268 w 1639168"/>
                <a:gd name="connsiteY71" fmla="*/ 285750 h 1752600"/>
                <a:gd name="connsiteX72" fmla="*/ 877168 w 1639168"/>
                <a:gd name="connsiteY72" fmla="*/ 228600 h 1752600"/>
                <a:gd name="connsiteX73" fmla="*/ 867643 w 1639168"/>
                <a:gd name="connsiteY73" fmla="*/ 200025 h 1752600"/>
                <a:gd name="connsiteX74" fmla="*/ 848593 w 1639168"/>
                <a:gd name="connsiteY74" fmla="*/ 114300 h 1752600"/>
                <a:gd name="connsiteX75" fmla="*/ 839068 w 1639168"/>
                <a:gd name="connsiteY75" fmla="*/ 0 h 17526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362943 w 1639168"/>
                <a:gd name="connsiteY48" fmla="*/ 140970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96293 w 1639168"/>
                <a:gd name="connsiteY50" fmla="*/ 14573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867643 w 1639168"/>
                <a:gd name="connsiteY73" fmla="*/ 57150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057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152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7241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72418 w 1639168"/>
                <a:gd name="connsiteY70" fmla="*/ 142875 h 1609725"/>
                <a:gd name="connsiteX71" fmla="*/ 981943 w 1639168"/>
                <a:gd name="connsiteY71" fmla="*/ 76200 h 1609725"/>
                <a:gd name="connsiteX72" fmla="*/ 943843 w 1639168"/>
                <a:gd name="connsiteY72" fmla="*/ 2857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9168" h="1609725">
                  <a:moveTo>
                    <a:pt x="810493" y="0"/>
                  </a:moveTo>
                  <a:cubicBezTo>
                    <a:pt x="794618" y="3175"/>
                    <a:pt x="778487" y="5265"/>
                    <a:pt x="762868" y="9525"/>
                  </a:cubicBezTo>
                  <a:cubicBezTo>
                    <a:pt x="725535" y="19707"/>
                    <a:pt x="700141" y="29041"/>
                    <a:pt x="667618" y="47625"/>
                  </a:cubicBezTo>
                  <a:cubicBezTo>
                    <a:pt x="657679" y="53305"/>
                    <a:pt x="648568" y="60325"/>
                    <a:pt x="639043" y="66675"/>
                  </a:cubicBezTo>
                  <a:cubicBezTo>
                    <a:pt x="632693" y="76200"/>
                    <a:pt x="628932" y="88099"/>
                    <a:pt x="619993" y="95250"/>
                  </a:cubicBezTo>
                  <a:cubicBezTo>
                    <a:pt x="612153" y="101522"/>
                    <a:pt x="600398" y="100285"/>
                    <a:pt x="591418" y="104775"/>
                  </a:cubicBezTo>
                  <a:cubicBezTo>
                    <a:pt x="581179" y="109895"/>
                    <a:pt x="571637" y="116496"/>
                    <a:pt x="562843" y="123825"/>
                  </a:cubicBezTo>
                  <a:cubicBezTo>
                    <a:pt x="489504" y="184941"/>
                    <a:pt x="576639" y="124152"/>
                    <a:pt x="505693" y="171450"/>
                  </a:cubicBezTo>
                  <a:cubicBezTo>
                    <a:pt x="499343" y="180975"/>
                    <a:pt x="495258" y="192487"/>
                    <a:pt x="486643" y="200025"/>
                  </a:cubicBezTo>
                  <a:cubicBezTo>
                    <a:pt x="469413" y="215102"/>
                    <a:pt x="429493" y="238125"/>
                    <a:pt x="429493" y="238125"/>
                  </a:cubicBezTo>
                  <a:cubicBezTo>
                    <a:pt x="423143" y="247650"/>
                    <a:pt x="418538" y="258605"/>
                    <a:pt x="410443" y="266700"/>
                  </a:cubicBezTo>
                  <a:cubicBezTo>
                    <a:pt x="402348" y="274795"/>
                    <a:pt x="389019" y="276811"/>
                    <a:pt x="381868" y="285750"/>
                  </a:cubicBezTo>
                  <a:cubicBezTo>
                    <a:pt x="375596" y="293590"/>
                    <a:pt x="378771" y="306612"/>
                    <a:pt x="372343" y="314325"/>
                  </a:cubicBezTo>
                  <a:cubicBezTo>
                    <a:pt x="362180" y="326521"/>
                    <a:pt x="345468" y="331675"/>
                    <a:pt x="334243" y="342900"/>
                  </a:cubicBezTo>
                  <a:cubicBezTo>
                    <a:pt x="316262" y="360881"/>
                    <a:pt x="295672" y="394956"/>
                    <a:pt x="286618" y="419100"/>
                  </a:cubicBezTo>
                  <a:cubicBezTo>
                    <a:pt x="278785" y="439988"/>
                    <a:pt x="269838" y="497322"/>
                    <a:pt x="267568" y="514350"/>
                  </a:cubicBezTo>
                  <a:cubicBezTo>
                    <a:pt x="263768" y="542849"/>
                    <a:pt x="265016" y="572183"/>
                    <a:pt x="258043" y="600075"/>
                  </a:cubicBezTo>
                  <a:cubicBezTo>
                    <a:pt x="255267" y="611181"/>
                    <a:pt x="245647" y="619335"/>
                    <a:pt x="238993" y="628650"/>
                  </a:cubicBezTo>
                  <a:cubicBezTo>
                    <a:pt x="206772" y="673760"/>
                    <a:pt x="221303" y="659493"/>
                    <a:pt x="181843" y="685800"/>
                  </a:cubicBezTo>
                  <a:cubicBezTo>
                    <a:pt x="158005" y="781151"/>
                    <a:pt x="193847" y="683321"/>
                    <a:pt x="143743" y="733425"/>
                  </a:cubicBezTo>
                  <a:cubicBezTo>
                    <a:pt x="92943" y="784225"/>
                    <a:pt x="181843" y="746125"/>
                    <a:pt x="105643" y="771525"/>
                  </a:cubicBezTo>
                  <a:cubicBezTo>
                    <a:pt x="96118" y="781050"/>
                    <a:pt x="85692" y="789752"/>
                    <a:pt x="77068" y="800100"/>
                  </a:cubicBezTo>
                  <a:cubicBezTo>
                    <a:pt x="10763" y="879666"/>
                    <a:pt x="112925" y="773768"/>
                    <a:pt x="29443" y="857250"/>
                  </a:cubicBezTo>
                  <a:cubicBezTo>
                    <a:pt x="26268" y="869950"/>
                    <a:pt x="25075" y="883318"/>
                    <a:pt x="19918" y="895350"/>
                  </a:cubicBezTo>
                  <a:cubicBezTo>
                    <a:pt x="15409" y="905872"/>
                    <a:pt x="1582" y="912500"/>
                    <a:pt x="868" y="923925"/>
                  </a:cubicBezTo>
                  <a:cubicBezTo>
                    <a:pt x="-2675" y="980615"/>
                    <a:pt x="4803" y="1032947"/>
                    <a:pt x="19918" y="1085850"/>
                  </a:cubicBezTo>
                  <a:cubicBezTo>
                    <a:pt x="22676" y="1095504"/>
                    <a:pt x="24953" y="1105445"/>
                    <a:pt x="29443" y="1114425"/>
                  </a:cubicBezTo>
                  <a:cubicBezTo>
                    <a:pt x="34563" y="1124664"/>
                    <a:pt x="42813" y="1133061"/>
                    <a:pt x="48493" y="1143000"/>
                  </a:cubicBezTo>
                  <a:cubicBezTo>
                    <a:pt x="55538" y="1155328"/>
                    <a:pt x="60498" y="1168772"/>
                    <a:pt x="67543" y="1181100"/>
                  </a:cubicBezTo>
                  <a:cubicBezTo>
                    <a:pt x="73223" y="1191039"/>
                    <a:pt x="81473" y="1199436"/>
                    <a:pt x="86593" y="1209675"/>
                  </a:cubicBezTo>
                  <a:cubicBezTo>
                    <a:pt x="91083" y="1218655"/>
                    <a:pt x="91242" y="1229473"/>
                    <a:pt x="96118" y="1238250"/>
                  </a:cubicBezTo>
                  <a:cubicBezTo>
                    <a:pt x="128802" y="1297081"/>
                    <a:pt x="121051" y="1286622"/>
                    <a:pt x="162793" y="1314450"/>
                  </a:cubicBezTo>
                  <a:cubicBezTo>
                    <a:pt x="179558" y="1364745"/>
                    <a:pt x="166749" y="1334671"/>
                    <a:pt x="210418" y="1400175"/>
                  </a:cubicBezTo>
                  <a:cubicBezTo>
                    <a:pt x="216768" y="1409700"/>
                    <a:pt x="225848" y="1417890"/>
                    <a:pt x="229468" y="1428750"/>
                  </a:cubicBezTo>
                  <a:cubicBezTo>
                    <a:pt x="232643" y="1438275"/>
                    <a:pt x="236235" y="1447671"/>
                    <a:pt x="238993" y="1457325"/>
                  </a:cubicBezTo>
                  <a:cubicBezTo>
                    <a:pt x="242589" y="1469912"/>
                    <a:pt x="239898" y="1485573"/>
                    <a:pt x="248518" y="1495425"/>
                  </a:cubicBezTo>
                  <a:cubicBezTo>
                    <a:pt x="275490" y="1526250"/>
                    <a:pt x="300845" y="1531917"/>
                    <a:pt x="334243" y="1543050"/>
                  </a:cubicBezTo>
                  <a:cubicBezTo>
                    <a:pt x="579571" y="1530784"/>
                    <a:pt x="543403" y="1527489"/>
                    <a:pt x="839068" y="1543050"/>
                  </a:cubicBezTo>
                  <a:cubicBezTo>
                    <a:pt x="893012" y="1545889"/>
                    <a:pt x="873522" y="1552823"/>
                    <a:pt x="915268" y="1562100"/>
                  </a:cubicBezTo>
                  <a:cubicBezTo>
                    <a:pt x="1030704" y="1587752"/>
                    <a:pt x="914088" y="1552182"/>
                    <a:pt x="1029568" y="1590675"/>
                  </a:cubicBezTo>
                  <a:lnTo>
                    <a:pt x="1086718" y="1609725"/>
                  </a:lnTo>
                  <a:cubicBezTo>
                    <a:pt x="1112118" y="1606550"/>
                    <a:pt x="1138861" y="1608948"/>
                    <a:pt x="1162918" y="1600200"/>
                  </a:cubicBezTo>
                  <a:cubicBezTo>
                    <a:pt x="1175577" y="1595597"/>
                    <a:pt x="1182727" y="1581852"/>
                    <a:pt x="1191493" y="1571625"/>
                  </a:cubicBezTo>
                  <a:cubicBezTo>
                    <a:pt x="1201824" y="1559572"/>
                    <a:pt x="1210841" y="1546443"/>
                    <a:pt x="1220068" y="1533525"/>
                  </a:cubicBezTo>
                  <a:cubicBezTo>
                    <a:pt x="1226722" y="1524210"/>
                    <a:pt x="1231023" y="1513045"/>
                    <a:pt x="1239118" y="1504950"/>
                  </a:cubicBezTo>
                  <a:cubicBezTo>
                    <a:pt x="1247213" y="1496855"/>
                    <a:pt x="1258168" y="1492250"/>
                    <a:pt x="1267693" y="1485900"/>
                  </a:cubicBezTo>
                  <a:cubicBezTo>
                    <a:pt x="1273126" y="1469600"/>
                    <a:pt x="1280393" y="1433512"/>
                    <a:pt x="1296268" y="1428750"/>
                  </a:cubicBezTo>
                  <a:cubicBezTo>
                    <a:pt x="1312143" y="1423988"/>
                    <a:pt x="1350243" y="1460500"/>
                    <a:pt x="1362943" y="1457325"/>
                  </a:cubicBezTo>
                  <a:cubicBezTo>
                    <a:pt x="1372468" y="1444625"/>
                    <a:pt x="1461368" y="1438275"/>
                    <a:pt x="1477243" y="1438275"/>
                  </a:cubicBezTo>
                  <a:cubicBezTo>
                    <a:pt x="1493118" y="1438275"/>
                    <a:pt x="1455018" y="1458912"/>
                    <a:pt x="1458193" y="1457325"/>
                  </a:cubicBezTo>
                  <a:cubicBezTo>
                    <a:pt x="1461368" y="1455738"/>
                    <a:pt x="1485181" y="1443038"/>
                    <a:pt x="1496293" y="1428750"/>
                  </a:cubicBezTo>
                  <a:cubicBezTo>
                    <a:pt x="1507406" y="1414463"/>
                    <a:pt x="1512168" y="1374775"/>
                    <a:pt x="1524868" y="1371600"/>
                  </a:cubicBezTo>
                  <a:cubicBezTo>
                    <a:pt x="1590138" y="1328086"/>
                    <a:pt x="1575668" y="1303337"/>
                    <a:pt x="1591543" y="1285875"/>
                  </a:cubicBezTo>
                  <a:cubicBezTo>
                    <a:pt x="1607418" y="1268413"/>
                    <a:pt x="1610593" y="1273175"/>
                    <a:pt x="1620118" y="1266825"/>
                  </a:cubicBezTo>
                  <a:cubicBezTo>
                    <a:pt x="1626468" y="1254125"/>
                    <a:pt x="1639168" y="1242924"/>
                    <a:pt x="1639168" y="1228725"/>
                  </a:cubicBezTo>
                  <a:cubicBezTo>
                    <a:pt x="1639168" y="1180679"/>
                    <a:pt x="1631247" y="1132590"/>
                    <a:pt x="1620118" y="1085850"/>
                  </a:cubicBezTo>
                  <a:cubicBezTo>
                    <a:pt x="1615185" y="1065131"/>
                    <a:pt x="1600356" y="1048089"/>
                    <a:pt x="1591543" y="1028700"/>
                  </a:cubicBezTo>
                  <a:cubicBezTo>
                    <a:pt x="1584468" y="1013135"/>
                    <a:pt x="1577406" y="997452"/>
                    <a:pt x="1572493" y="981075"/>
                  </a:cubicBezTo>
                  <a:cubicBezTo>
                    <a:pt x="1567542" y="964573"/>
                    <a:pt x="1564030" y="923401"/>
                    <a:pt x="1553443" y="904875"/>
                  </a:cubicBezTo>
                  <a:cubicBezTo>
                    <a:pt x="1545567" y="891092"/>
                    <a:pt x="1531968" y="880974"/>
                    <a:pt x="1524868" y="866775"/>
                  </a:cubicBezTo>
                  <a:cubicBezTo>
                    <a:pt x="1506409" y="829858"/>
                    <a:pt x="1502008" y="785495"/>
                    <a:pt x="1477243" y="752475"/>
                  </a:cubicBezTo>
                  <a:cubicBezTo>
                    <a:pt x="1467718" y="739775"/>
                    <a:pt x="1457895" y="727293"/>
                    <a:pt x="1448668" y="714375"/>
                  </a:cubicBezTo>
                  <a:cubicBezTo>
                    <a:pt x="1435147" y="695446"/>
                    <a:pt x="1416608" y="663265"/>
                    <a:pt x="1401043" y="647700"/>
                  </a:cubicBezTo>
                  <a:cubicBezTo>
                    <a:pt x="1392948" y="639605"/>
                    <a:pt x="1380977" y="636308"/>
                    <a:pt x="1372468" y="628650"/>
                  </a:cubicBezTo>
                  <a:cubicBezTo>
                    <a:pt x="1349106" y="607624"/>
                    <a:pt x="1328018" y="584200"/>
                    <a:pt x="1305793" y="561975"/>
                  </a:cubicBezTo>
                  <a:lnTo>
                    <a:pt x="1305793" y="561975"/>
                  </a:lnTo>
                  <a:cubicBezTo>
                    <a:pt x="1278006" y="524926"/>
                    <a:pt x="1248387" y="477950"/>
                    <a:pt x="1210543" y="447675"/>
                  </a:cubicBezTo>
                  <a:cubicBezTo>
                    <a:pt x="1192665" y="433372"/>
                    <a:pt x="1169582" y="425764"/>
                    <a:pt x="1153393" y="409575"/>
                  </a:cubicBezTo>
                  <a:cubicBezTo>
                    <a:pt x="1137518" y="393700"/>
                    <a:pt x="1122548" y="376865"/>
                    <a:pt x="1105768" y="361950"/>
                  </a:cubicBezTo>
                  <a:cubicBezTo>
                    <a:pt x="1065357" y="326029"/>
                    <a:pt x="1004168" y="293687"/>
                    <a:pt x="981943" y="257175"/>
                  </a:cubicBezTo>
                  <a:cubicBezTo>
                    <a:pt x="959718" y="220663"/>
                    <a:pt x="972418" y="173037"/>
                    <a:pt x="972418" y="142875"/>
                  </a:cubicBezTo>
                  <a:cubicBezTo>
                    <a:pt x="972418" y="112713"/>
                    <a:pt x="986705" y="95250"/>
                    <a:pt x="981943" y="76200"/>
                  </a:cubicBezTo>
                  <a:cubicBezTo>
                    <a:pt x="977181" y="57150"/>
                    <a:pt x="946021" y="38376"/>
                    <a:pt x="943843" y="28575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24925" y="3735995"/>
              <a:ext cx="1534898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en-US" sz="2400" b="1" dirty="0">
                  <a:solidFill>
                    <a:srgbClr val="FF0000"/>
                  </a:solidFill>
                </a:rPr>
                <a:t>WT SIRT1</a:t>
              </a:r>
              <a:r>
                <a:rPr lang="en-US" sz="2400" b="1" baseline="30000" dirty="0">
                  <a:solidFill>
                    <a:srgbClr val="FF0000"/>
                  </a:solidFill>
                </a:rPr>
                <a:t>+</a:t>
              </a:r>
            </a:p>
            <a:p>
              <a:pPr>
                <a:spcAft>
                  <a:spcPts val="3000"/>
                </a:spcAft>
              </a:pPr>
              <a:r>
                <a:rPr lang="en-US" sz="2400" b="1" dirty="0">
                  <a:solidFill>
                    <a:schemeClr val="bg1">
                      <a:lumMod val="75000"/>
                    </a:schemeClr>
                  </a:solidFill>
                </a:rPr>
                <a:t>WT SIRT1</a:t>
              </a:r>
              <a:r>
                <a:rPr lang="en-US" sz="2400" b="1" baseline="30000" dirty="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  <a:endParaRPr lang="en-US" sz="2400" b="1" baseline="300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7151712" y="3735995"/>
            <a:ext cx="188931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dirty="0">
                <a:solidFill>
                  <a:prstClr val="white"/>
                </a:solidFill>
              </a:rPr>
              <a:t>~100 weeks</a:t>
            </a:r>
            <a:endParaRPr lang="en-US" sz="2400" baseline="30000" dirty="0">
              <a:solidFill>
                <a:prstClr val="white"/>
              </a:solidFill>
            </a:endParaRPr>
          </a:p>
          <a:p>
            <a:pPr>
              <a:spcAft>
                <a:spcPts val="3000"/>
              </a:spcAft>
            </a:pPr>
            <a:r>
              <a:rPr lang="en-US" sz="2400" dirty="0">
                <a:solidFill>
                  <a:srgbClr val="FFFF00"/>
                </a:solidFill>
              </a:rPr>
              <a:t>&gt;100 weeks</a:t>
            </a:r>
            <a:endParaRPr lang="en-US" sz="2400" baseline="30000" dirty="0">
              <a:solidFill>
                <a:srgbClr val="FFFF0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6187197" y="6433959"/>
            <a:ext cx="254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66FF33"/>
                </a:solidFill>
              </a:rPr>
              <a:t>*Li et al (2008)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6" y="2188800"/>
            <a:ext cx="2766646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1712" y="1159192"/>
            <a:ext cx="191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5DD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wo-like protein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1733626-E54D-4BB1-996F-297DB77B5D3C}"/>
              </a:ext>
            </a:extLst>
          </p:cNvPr>
          <p:cNvSpPr txBox="1"/>
          <p:nvPr/>
        </p:nvSpPr>
        <p:spPr>
          <a:xfrm>
            <a:off x="102974" y="4056846"/>
            <a:ext cx="1491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Well fed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37D6F3A-AC5B-4C22-805E-7FE195E35E0D}"/>
              </a:ext>
            </a:extLst>
          </p:cNvPr>
          <p:cNvSpPr txBox="1"/>
          <p:nvPr/>
        </p:nvSpPr>
        <p:spPr>
          <a:xfrm>
            <a:off x="1365990" y="4068128"/>
            <a:ext cx="1772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Limited</a:t>
            </a:r>
            <a:br>
              <a:rPr lang="en-US" sz="2800" b="1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800" b="1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diet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372C1D0-FB18-4B80-946B-4C0332BD2F14}"/>
              </a:ext>
            </a:extLst>
          </p:cNvPr>
          <p:cNvSpPr txBox="1"/>
          <p:nvPr/>
        </p:nvSpPr>
        <p:spPr>
          <a:xfrm>
            <a:off x="2816093" y="602564"/>
            <a:ext cx="352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(called SIRT1)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C5C8AE1-B718-4505-B1FA-AF31B9857C31}"/>
              </a:ext>
            </a:extLst>
          </p:cNvPr>
          <p:cNvSpPr txBox="1"/>
          <p:nvPr/>
        </p:nvSpPr>
        <p:spPr>
          <a:xfrm>
            <a:off x="7149370" y="5238892"/>
            <a:ext cx="188931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dirty="0">
                <a:solidFill>
                  <a:prstClr val="white"/>
                </a:solidFill>
              </a:rPr>
              <a:t>~50 weeks</a:t>
            </a:r>
          </a:p>
          <a:p>
            <a:pPr>
              <a:spcAft>
                <a:spcPts val="3000"/>
              </a:spcAft>
            </a:pPr>
            <a:r>
              <a:rPr lang="en-US" sz="2400" dirty="0">
                <a:solidFill>
                  <a:prstClr val="white"/>
                </a:solidFill>
              </a:rPr>
              <a:t>~50 weeks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4545CEC-6BF4-4759-8103-950D9B8598E7}"/>
              </a:ext>
            </a:extLst>
          </p:cNvPr>
          <p:cNvGrpSpPr/>
          <p:nvPr/>
        </p:nvGrpSpPr>
        <p:grpSpPr>
          <a:xfrm>
            <a:off x="4714727" y="5195370"/>
            <a:ext cx="2428684" cy="1323077"/>
            <a:chOff x="4714727" y="5195370"/>
            <a:chExt cx="2428684" cy="1323077"/>
          </a:xfrm>
        </p:grpSpPr>
        <p:sp>
          <p:nvSpPr>
            <p:cNvPr id="22" name="Freeform 81">
              <a:extLst>
                <a:ext uri="{FF2B5EF4-FFF2-40B4-BE49-F238E27FC236}">
                  <a16:creationId xmlns="" xmlns:a16="http://schemas.microsoft.com/office/drawing/2014/main" id="{5F6BC02E-5409-41C2-A869-A30DE93D3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14728" y="5195370"/>
              <a:ext cx="558675" cy="548640"/>
            </a:xfrm>
            <a:custGeom>
              <a:avLst/>
              <a:gdLst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79" fmla="*/ 686668 w 1639168"/>
                <a:gd name="connsiteY79" fmla="*/ 28575 h 1771650"/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77" fmla="*/ 753343 w 1639168"/>
                <a:gd name="connsiteY77" fmla="*/ 28747 h 1771822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0" fmla="*/ 810493 w 1639168"/>
                <a:gd name="connsiteY0" fmla="*/ 142875 h 1752600"/>
                <a:gd name="connsiteX1" fmla="*/ 762868 w 1639168"/>
                <a:gd name="connsiteY1" fmla="*/ 152400 h 1752600"/>
                <a:gd name="connsiteX2" fmla="*/ 667618 w 1639168"/>
                <a:gd name="connsiteY2" fmla="*/ 190500 h 1752600"/>
                <a:gd name="connsiteX3" fmla="*/ 639043 w 1639168"/>
                <a:gd name="connsiteY3" fmla="*/ 209550 h 1752600"/>
                <a:gd name="connsiteX4" fmla="*/ 619993 w 1639168"/>
                <a:gd name="connsiteY4" fmla="*/ 238125 h 1752600"/>
                <a:gd name="connsiteX5" fmla="*/ 591418 w 1639168"/>
                <a:gd name="connsiteY5" fmla="*/ 247650 h 1752600"/>
                <a:gd name="connsiteX6" fmla="*/ 562843 w 1639168"/>
                <a:gd name="connsiteY6" fmla="*/ 266700 h 1752600"/>
                <a:gd name="connsiteX7" fmla="*/ 505693 w 1639168"/>
                <a:gd name="connsiteY7" fmla="*/ 314325 h 1752600"/>
                <a:gd name="connsiteX8" fmla="*/ 486643 w 1639168"/>
                <a:gd name="connsiteY8" fmla="*/ 342900 h 1752600"/>
                <a:gd name="connsiteX9" fmla="*/ 429493 w 1639168"/>
                <a:gd name="connsiteY9" fmla="*/ 381000 h 1752600"/>
                <a:gd name="connsiteX10" fmla="*/ 410443 w 1639168"/>
                <a:gd name="connsiteY10" fmla="*/ 409575 h 1752600"/>
                <a:gd name="connsiteX11" fmla="*/ 381868 w 1639168"/>
                <a:gd name="connsiteY11" fmla="*/ 428625 h 1752600"/>
                <a:gd name="connsiteX12" fmla="*/ 372343 w 1639168"/>
                <a:gd name="connsiteY12" fmla="*/ 457200 h 1752600"/>
                <a:gd name="connsiteX13" fmla="*/ 334243 w 1639168"/>
                <a:gd name="connsiteY13" fmla="*/ 485775 h 1752600"/>
                <a:gd name="connsiteX14" fmla="*/ 286618 w 1639168"/>
                <a:gd name="connsiteY14" fmla="*/ 561975 h 1752600"/>
                <a:gd name="connsiteX15" fmla="*/ 267568 w 1639168"/>
                <a:gd name="connsiteY15" fmla="*/ 657225 h 1752600"/>
                <a:gd name="connsiteX16" fmla="*/ 258043 w 1639168"/>
                <a:gd name="connsiteY16" fmla="*/ 742950 h 1752600"/>
                <a:gd name="connsiteX17" fmla="*/ 238993 w 1639168"/>
                <a:gd name="connsiteY17" fmla="*/ 771525 h 1752600"/>
                <a:gd name="connsiteX18" fmla="*/ 181843 w 1639168"/>
                <a:gd name="connsiteY18" fmla="*/ 828675 h 1752600"/>
                <a:gd name="connsiteX19" fmla="*/ 143743 w 1639168"/>
                <a:gd name="connsiteY19" fmla="*/ 876300 h 1752600"/>
                <a:gd name="connsiteX20" fmla="*/ 105643 w 1639168"/>
                <a:gd name="connsiteY20" fmla="*/ 914400 h 1752600"/>
                <a:gd name="connsiteX21" fmla="*/ 77068 w 1639168"/>
                <a:gd name="connsiteY21" fmla="*/ 942975 h 1752600"/>
                <a:gd name="connsiteX22" fmla="*/ 29443 w 1639168"/>
                <a:gd name="connsiteY22" fmla="*/ 1000125 h 1752600"/>
                <a:gd name="connsiteX23" fmla="*/ 19918 w 1639168"/>
                <a:gd name="connsiteY23" fmla="*/ 1038225 h 1752600"/>
                <a:gd name="connsiteX24" fmla="*/ 868 w 1639168"/>
                <a:gd name="connsiteY24" fmla="*/ 1066800 h 1752600"/>
                <a:gd name="connsiteX25" fmla="*/ 19918 w 1639168"/>
                <a:gd name="connsiteY25" fmla="*/ 1228725 h 1752600"/>
                <a:gd name="connsiteX26" fmla="*/ 29443 w 1639168"/>
                <a:gd name="connsiteY26" fmla="*/ 1257300 h 1752600"/>
                <a:gd name="connsiteX27" fmla="*/ 48493 w 1639168"/>
                <a:gd name="connsiteY27" fmla="*/ 1285875 h 1752600"/>
                <a:gd name="connsiteX28" fmla="*/ 67543 w 1639168"/>
                <a:gd name="connsiteY28" fmla="*/ 1323975 h 1752600"/>
                <a:gd name="connsiteX29" fmla="*/ 86593 w 1639168"/>
                <a:gd name="connsiteY29" fmla="*/ 1352550 h 1752600"/>
                <a:gd name="connsiteX30" fmla="*/ 96118 w 1639168"/>
                <a:gd name="connsiteY30" fmla="*/ 1381125 h 1752600"/>
                <a:gd name="connsiteX31" fmla="*/ 162793 w 1639168"/>
                <a:gd name="connsiteY31" fmla="*/ 1457325 h 1752600"/>
                <a:gd name="connsiteX32" fmla="*/ 210418 w 1639168"/>
                <a:gd name="connsiteY32" fmla="*/ 1543050 h 1752600"/>
                <a:gd name="connsiteX33" fmla="*/ 229468 w 1639168"/>
                <a:gd name="connsiteY33" fmla="*/ 1571625 h 1752600"/>
                <a:gd name="connsiteX34" fmla="*/ 238993 w 1639168"/>
                <a:gd name="connsiteY34" fmla="*/ 1600200 h 1752600"/>
                <a:gd name="connsiteX35" fmla="*/ 248518 w 1639168"/>
                <a:gd name="connsiteY35" fmla="*/ 1638300 h 1752600"/>
                <a:gd name="connsiteX36" fmla="*/ 334243 w 1639168"/>
                <a:gd name="connsiteY36" fmla="*/ 1685925 h 1752600"/>
                <a:gd name="connsiteX37" fmla="*/ 839068 w 1639168"/>
                <a:gd name="connsiteY37" fmla="*/ 1685925 h 1752600"/>
                <a:gd name="connsiteX38" fmla="*/ 915268 w 1639168"/>
                <a:gd name="connsiteY38" fmla="*/ 1704975 h 1752600"/>
                <a:gd name="connsiteX39" fmla="*/ 1029568 w 1639168"/>
                <a:gd name="connsiteY39" fmla="*/ 1733550 h 1752600"/>
                <a:gd name="connsiteX40" fmla="*/ 1086718 w 1639168"/>
                <a:gd name="connsiteY40" fmla="*/ 1752600 h 1752600"/>
                <a:gd name="connsiteX41" fmla="*/ 1162918 w 1639168"/>
                <a:gd name="connsiteY41" fmla="*/ 1743075 h 1752600"/>
                <a:gd name="connsiteX42" fmla="*/ 1191493 w 1639168"/>
                <a:gd name="connsiteY42" fmla="*/ 1714500 h 1752600"/>
                <a:gd name="connsiteX43" fmla="*/ 1220068 w 1639168"/>
                <a:gd name="connsiteY43" fmla="*/ 1676400 h 1752600"/>
                <a:gd name="connsiteX44" fmla="*/ 1239118 w 1639168"/>
                <a:gd name="connsiteY44" fmla="*/ 1647825 h 1752600"/>
                <a:gd name="connsiteX45" fmla="*/ 1267693 w 1639168"/>
                <a:gd name="connsiteY45" fmla="*/ 1628775 h 1752600"/>
                <a:gd name="connsiteX46" fmla="*/ 1296268 w 1639168"/>
                <a:gd name="connsiteY46" fmla="*/ 1571625 h 1752600"/>
                <a:gd name="connsiteX47" fmla="*/ 1334368 w 1639168"/>
                <a:gd name="connsiteY47" fmla="*/ 1562100 h 1752600"/>
                <a:gd name="connsiteX48" fmla="*/ 1362943 w 1639168"/>
                <a:gd name="connsiteY48" fmla="*/ 1524000 h 1752600"/>
                <a:gd name="connsiteX49" fmla="*/ 1410568 w 1639168"/>
                <a:gd name="connsiteY49" fmla="*/ 1514475 h 1752600"/>
                <a:gd name="connsiteX50" fmla="*/ 1448668 w 1639168"/>
                <a:gd name="connsiteY50" fmla="*/ 1495425 h 1752600"/>
                <a:gd name="connsiteX51" fmla="*/ 1486768 w 1639168"/>
                <a:gd name="connsiteY51" fmla="*/ 1485900 h 1752600"/>
                <a:gd name="connsiteX52" fmla="*/ 1591543 w 1639168"/>
                <a:gd name="connsiteY52" fmla="*/ 1428750 h 1752600"/>
                <a:gd name="connsiteX53" fmla="*/ 1620118 w 1639168"/>
                <a:gd name="connsiteY53" fmla="*/ 1409700 h 1752600"/>
                <a:gd name="connsiteX54" fmla="*/ 1639168 w 1639168"/>
                <a:gd name="connsiteY54" fmla="*/ 1371600 h 1752600"/>
                <a:gd name="connsiteX55" fmla="*/ 1620118 w 1639168"/>
                <a:gd name="connsiteY55" fmla="*/ 1228725 h 1752600"/>
                <a:gd name="connsiteX56" fmla="*/ 1591543 w 1639168"/>
                <a:gd name="connsiteY56" fmla="*/ 1171575 h 1752600"/>
                <a:gd name="connsiteX57" fmla="*/ 1572493 w 1639168"/>
                <a:gd name="connsiteY57" fmla="*/ 1123950 h 1752600"/>
                <a:gd name="connsiteX58" fmla="*/ 1553443 w 1639168"/>
                <a:gd name="connsiteY58" fmla="*/ 1047750 h 1752600"/>
                <a:gd name="connsiteX59" fmla="*/ 1524868 w 1639168"/>
                <a:gd name="connsiteY59" fmla="*/ 1009650 h 1752600"/>
                <a:gd name="connsiteX60" fmla="*/ 1477243 w 1639168"/>
                <a:gd name="connsiteY60" fmla="*/ 895350 h 1752600"/>
                <a:gd name="connsiteX61" fmla="*/ 1448668 w 1639168"/>
                <a:gd name="connsiteY61" fmla="*/ 857250 h 1752600"/>
                <a:gd name="connsiteX62" fmla="*/ 1401043 w 1639168"/>
                <a:gd name="connsiteY62" fmla="*/ 790575 h 1752600"/>
                <a:gd name="connsiteX63" fmla="*/ 1372468 w 1639168"/>
                <a:gd name="connsiteY63" fmla="*/ 771525 h 1752600"/>
                <a:gd name="connsiteX64" fmla="*/ 1305793 w 1639168"/>
                <a:gd name="connsiteY64" fmla="*/ 704850 h 1752600"/>
                <a:gd name="connsiteX65" fmla="*/ 1305793 w 1639168"/>
                <a:gd name="connsiteY65" fmla="*/ 704850 h 1752600"/>
                <a:gd name="connsiteX66" fmla="*/ 1210543 w 1639168"/>
                <a:gd name="connsiteY66" fmla="*/ 590550 h 1752600"/>
                <a:gd name="connsiteX67" fmla="*/ 1153393 w 1639168"/>
                <a:gd name="connsiteY67" fmla="*/ 552450 h 1752600"/>
                <a:gd name="connsiteX68" fmla="*/ 1105768 w 1639168"/>
                <a:gd name="connsiteY68" fmla="*/ 504825 h 1752600"/>
                <a:gd name="connsiteX69" fmla="*/ 981943 w 1639168"/>
                <a:gd name="connsiteY69" fmla="*/ 400050 h 1752600"/>
                <a:gd name="connsiteX70" fmla="*/ 924793 w 1639168"/>
                <a:gd name="connsiteY70" fmla="*/ 314325 h 1752600"/>
                <a:gd name="connsiteX71" fmla="*/ 915268 w 1639168"/>
                <a:gd name="connsiteY71" fmla="*/ 285750 h 1752600"/>
                <a:gd name="connsiteX72" fmla="*/ 877168 w 1639168"/>
                <a:gd name="connsiteY72" fmla="*/ 228600 h 1752600"/>
                <a:gd name="connsiteX73" fmla="*/ 867643 w 1639168"/>
                <a:gd name="connsiteY73" fmla="*/ 200025 h 1752600"/>
                <a:gd name="connsiteX74" fmla="*/ 848593 w 1639168"/>
                <a:gd name="connsiteY74" fmla="*/ 114300 h 1752600"/>
                <a:gd name="connsiteX75" fmla="*/ 839068 w 1639168"/>
                <a:gd name="connsiteY75" fmla="*/ 0 h 17526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362943 w 1639168"/>
                <a:gd name="connsiteY48" fmla="*/ 140970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96293 w 1639168"/>
                <a:gd name="connsiteY50" fmla="*/ 14573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867643 w 1639168"/>
                <a:gd name="connsiteY73" fmla="*/ 57150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057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152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7241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72418 w 1639168"/>
                <a:gd name="connsiteY70" fmla="*/ 142875 h 1609725"/>
                <a:gd name="connsiteX71" fmla="*/ 981943 w 1639168"/>
                <a:gd name="connsiteY71" fmla="*/ 76200 h 1609725"/>
                <a:gd name="connsiteX72" fmla="*/ 943843 w 1639168"/>
                <a:gd name="connsiteY72" fmla="*/ 2857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9168" h="1609725">
                  <a:moveTo>
                    <a:pt x="810493" y="0"/>
                  </a:moveTo>
                  <a:cubicBezTo>
                    <a:pt x="794618" y="3175"/>
                    <a:pt x="778487" y="5265"/>
                    <a:pt x="762868" y="9525"/>
                  </a:cubicBezTo>
                  <a:cubicBezTo>
                    <a:pt x="725535" y="19707"/>
                    <a:pt x="700141" y="29041"/>
                    <a:pt x="667618" y="47625"/>
                  </a:cubicBezTo>
                  <a:cubicBezTo>
                    <a:pt x="657679" y="53305"/>
                    <a:pt x="648568" y="60325"/>
                    <a:pt x="639043" y="66675"/>
                  </a:cubicBezTo>
                  <a:cubicBezTo>
                    <a:pt x="632693" y="76200"/>
                    <a:pt x="628932" y="88099"/>
                    <a:pt x="619993" y="95250"/>
                  </a:cubicBezTo>
                  <a:cubicBezTo>
                    <a:pt x="612153" y="101522"/>
                    <a:pt x="600398" y="100285"/>
                    <a:pt x="591418" y="104775"/>
                  </a:cubicBezTo>
                  <a:cubicBezTo>
                    <a:pt x="581179" y="109895"/>
                    <a:pt x="571637" y="116496"/>
                    <a:pt x="562843" y="123825"/>
                  </a:cubicBezTo>
                  <a:cubicBezTo>
                    <a:pt x="489504" y="184941"/>
                    <a:pt x="576639" y="124152"/>
                    <a:pt x="505693" y="171450"/>
                  </a:cubicBezTo>
                  <a:cubicBezTo>
                    <a:pt x="499343" y="180975"/>
                    <a:pt x="495258" y="192487"/>
                    <a:pt x="486643" y="200025"/>
                  </a:cubicBezTo>
                  <a:cubicBezTo>
                    <a:pt x="469413" y="215102"/>
                    <a:pt x="429493" y="238125"/>
                    <a:pt x="429493" y="238125"/>
                  </a:cubicBezTo>
                  <a:cubicBezTo>
                    <a:pt x="423143" y="247650"/>
                    <a:pt x="418538" y="258605"/>
                    <a:pt x="410443" y="266700"/>
                  </a:cubicBezTo>
                  <a:cubicBezTo>
                    <a:pt x="402348" y="274795"/>
                    <a:pt x="389019" y="276811"/>
                    <a:pt x="381868" y="285750"/>
                  </a:cubicBezTo>
                  <a:cubicBezTo>
                    <a:pt x="375596" y="293590"/>
                    <a:pt x="378771" y="306612"/>
                    <a:pt x="372343" y="314325"/>
                  </a:cubicBezTo>
                  <a:cubicBezTo>
                    <a:pt x="362180" y="326521"/>
                    <a:pt x="345468" y="331675"/>
                    <a:pt x="334243" y="342900"/>
                  </a:cubicBezTo>
                  <a:cubicBezTo>
                    <a:pt x="316262" y="360881"/>
                    <a:pt x="295672" y="394956"/>
                    <a:pt x="286618" y="419100"/>
                  </a:cubicBezTo>
                  <a:cubicBezTo>
                    <a:pt x="278785" y="439988"/>
                    <a:pt x="269838" y="497322"/>
                    <a:pt x="267568" y="514350"/>
                  </a:cubicBezTo>
                  <a:cubicBezTo>
                    <a:pt x="263768" y="542849"/>
                    <a:pt x="265016" y="572183"/>
                    <a:pt x="258043" y="600075"/>
                  </a:cubicBezTo>
                  <a:cubicBezTo>
                    <a:pt x="255267" y="611181"/>
                    <a:pt x="245647" y="619335"/>
                    <a:pt x="238993" y="628650"/>
                  </a:cubicBezTo>
                  <a:cubicBezTo>
                    <a:pt x="206772" y="673760"/>
                    <a:pt x="221303" y="659493"/>
                    <a:pt x="181843" y="685800"/>
                  </a:cubicBezTo>
                  <a:cubicBezTo>
                    <a:pt x="158005" y="781151"/>
                    <a:pt x="193847" y="683321"/>
                    <a:pt x="143743" y="733425"/>
                  </a:cubicBezTo>
                  <a:cubicBezTo>
                    <a:pt x="92943" y="784225"/>
                    <a:pt x="181843" y="746125"/>
                    <a:pt x="105643" y="771525"/>
                  </a:cubicBezTo>
                  <a:cubicBezTo>
                    <a:pt x="96118" y="781050"/>
                    <a:pt x="85692" y="789752"/>
                    <a:pt x="77068" y="800100"/>
                  </a:cubicBezTo>
                  <a:cubicBezTo>
                    <a:pt x="10763" y="879666"/>
                    <a:pt x="112925" y="773768"/>
                    <a:pt x="29443" y="857250"/>
                  </a:cubicBezTo>
                  <a:cubicBezTo>
                    <a:pt x="26268" y="869950"/>
                    <a:pt x="25075" y="883318"/>
                    <a:pt x="19918" y="895350"/>
                  </a:cubicBezTo>
                  <a:cubicBezTo>
                    <a:pt x="15409" y="905872"/>
                    <a:pt x="1582" y="912500"/>
                    <a:pt x="868" y="923925"/>
                  </a:cubicBezTo>
                  <a:cubicBezTo>
                    <a:pt x="-2675" y="980615"/>
                    <a:pt x="4803" y="1032947"/>
                    <a:pt x="19918" y="1085850"/>
                  </a:cubicBezTo>
                  <a:cubicBezTo>
                    <a:pt x="22676" y="1095504"/>
                    <a:pt x="24953" y="1105445"/>
                    <a:pt x="29443" y="1114425"/>
                  </a:cubicBezTo>
                  <a:cubicBezTo>
                    <a:pt x="34563" y="1124664"/>
                    <a:pt x="42813" y="1133061"/>
                    <a:pt x="48493" y="1143000"/>
                  </a:cubicBezTo>
                  <a:cubicBezTo>
                    <a:pt x="55538" y="1155328"/>
                    <a:pt x="60498" y="1168772"/>
                    <a:pt x="67543" y="1181100"/>
                  </a:cubicBezTo>
                  <a:cubicBezTo>
                    <a:pt x="73223" y="1191039"/>
                    <a:pt x="81473" y="1199436"/>
                    <a:pt x="86593" y="1209675"/>
                  </a:cubicBezTo>
                  <a:cubicBezTo>
                    <a:pt x="91083" y="1218655"/>
                    <a:pt x="91242" y="1229473"/>
                    <a:pt x="96118" y="1238250"/>
                  </a:cubicBezTo>
                  <a:cubicBezTo>
                    <a:pt x="128802" y="1297081"/>
                    <a:pt x="121051" y="1286622"/>
                    <a:pt x="162793" y="1314450"/>
                  </a:cubicBezTo>
                  <a:cubicBezTo>
                    <a:pt x="179558" y="1364745"/>
                    <a:pt x="166749" y="1334671"/>
                    <a:pt x="210418" y="1400175"/>
                  </a:cubicBezTo>
                  <a:cubicBezTo>
                    <a:pt x="216768" y="1409700"/>
                    <a:pt x="225848" y="1417890"/>
                    <a:pt x="229468" y="1428750"/>
                  </a:cubicBezTo>
                  <a:cubicBezTo>
                    <a:pt x="232643" y="1438275"/>
                    <a:pt x="236235" y="1447671"/>
                    <a:pt x="238993" y="1457325"/>
                  </a:cubicBezTo>
                  <a:cubicBezTo>
                    <a:pt x="242589" y="1469912"/>
                    <a:pt x="239898" y="1485573"/>
                    <a:pt x="248518" y="1495425"/>
                  </a:cubicBezTo>
                  <a:cubicBezTo>
                    <a:pt x="275490" y="1526250"/>
                    <a:pt x="300845" y="1531917"/>
                    <a:pt x="334243" y="1543050"/>
                  </a:cubicBezTo>
                  <a:cubicBezTo>
                    <a:pt x="579571" y="1530784"/>
                    <a:pt x="543403" y="1527489"/>
                    <a:pt x="839068" y="1543050"/>
                  </a:cubicBezTo>
                  <a:cubicBezTo>
                    <a:pt x="893012" y="1545889"/>
                    <a:pt x="873522" y="1552823"/>
                    <a:pt x="915268" y="1562100"/>
                  </a:cubicBezTo>
                  <a:cubicBezTo>
                    <a:pt x="1030704" y="1587752"/>
                    <a:pt x="914088" y="1552182"/>
                    <a:pt x="1029568" y="1590675"/>
                  </a:cubicBezTo>
                  <a:lnTo>
                    <a:pt x="1086718" y="1609725"/>
                  </a:lnTo>
                  <a:cubicBezTo>
                    <a:pt x="1112118" y="1606550"/>
                    <a:pt x="1138861" y="1608948"/>
                    <a:pt x="1162918" y="1600200"/>
                  </a:cubicBezTo>
                  <a:cubicBezTo>
                    <a:pt x="1175577" y="1595597"/>
                    <a:pt x="1182727" y="1581852"/>
                    <a:pt x="1191493" y="1571625"/>
                  </a:cubicBezTo>
                  <a:cubicBezTo>
                    <a:pt x="1201824" y="1559572"/>
                    <a:pt x="1210841" y="1546443"/>
                    <a:pt x="1220068" y="1533525"/>
                  </a:cubicBezTo>
                  <a:cubicBezTo>
                    <a:pt x="1226722" y="1524210"/>
                    <a:pt x="1231023" y="1513045"/>
                    <a:pt x="1239118" y="1504950"/>
                  </a:cubicBezTo>
                  <a:cubicBezTo>
                    <a:pt x="1247213" y="1496855"/>
                    <a:pt x="1258168" y="1492250"/>
                    <a:pt x="1267693" y="1485900"/>
                  </a:cubicBezTo>
                  <a:cubicBezTo>
                    <a:pt x="1273126" y="1469600"/>
                    <a:pt x="1280393" y="1433512"/>
                    <a:pt x="1296268" y="1428750"/>
                  </a:cubicBezTo>
                  <a:cubicBezTo>
                    <a:pt x="1312143" y="1423988"/>
                    <a:pt x="1350243" y="1460500"/>
                    <a:pt x="1362943" y="1457325"/>
                  </a:cubicBezTo>
                  <a:cubicBezTo>
                    <a:pt x="1372468" y="1444625"/>
                    <a:pt x="1461368" y="1438275"/>
                    <a:pt x="1477243" y="1438275"/>
                  </a:cubicBezTo>
                  <a:cubicBezTo>
                    <a:pt x="1493118" y="1438275"/>
                    <a:pt x="1455018" y="1458912"/>
                    <a:pt x="1458193" y="1457325"/>
                  </a:cubicBezTo>
                  <a:cubicBezTo>
                    <a:pt x="1461368" y="1455738"/>
                    <a:pt x="1485181" y="1443038"/>
                    <a:pt x="1496293" y="1428750"/>
                  </a:cubicBezTo>
                  <a:cubicBezTo>
                    <a:pt x="1507406" y="1414463"/>
                    <a:pt x="1512168" y="1374775"/>
                    <a:pt x="1524868" y="1371600"/>
                  </a:cubicBezTo>
                  <a:cubicBezTo>
                    <a:pt x="1590138" y="1328086"/>
                    <a:pt x="1575668" y="1303337"/>
                    <a:pt x="1591543" y="1285875"/>
                  </a:cubicBezTo>
                  <a:cubicBezTo>
                    <a:pt x="1607418" y="1268413"/>
                    <a:pt x="1610593" y="1273175"/>
                    <a:pt x="1620118" y="1266825"/>
                  </a:cubicBezTo>
                  <a:cubicBezTo>
                    <a:pt x="1626468" y="1254125"/>
                    <a:pt x="1639168" y="1242924"/>
                    <a:pt x="1639168" y="1228725"/>
                  </a:cubicBezTo>
                  <a:cubicBezTo>
                    <a:pt x="1639168" y="1180679"/>
                    <a:pt x="1631247" y="1132590"/>
                    <a:pt x="1620118" y="1085850"/>
                  </a:cubicBezTo>
                  <a:cubicBezTo>
                    <a:pt x="1615185" y="1065131"/>
                    <a:pt x="1600356" y="1048089"/>
                    <a:pt x="1591543" y="1028700"/>
                  </a:cubicBezTo>
                  <a:cubicBezTo>
                    <a:pt x="1584468" y="1013135"/>
                    <a:pt x="1577406" y="997452"/>
                    <a:pt x="1572493" y="981075"/>
                  </a:cubicBezTo>
                  <a:cubicBezTo>
                    <a:pt x="1567542" y="964573"/>
                    <a:pt x="1564030" y="923401"/>
                    <a:pt x="1553443" y="904875"/>
                  </a:cubicBezTo>
                  <a:cubicBezTo>
                    <a:pt x="1545567" y="891092"/>
                    <a:pt x="1531968" y="880974"/>
                    <a:pt x="1524868" y="866775"/>
                  </a:cubicBezTo>
                  <a:cubicBezTo>
                    <a:pt x="1506409" y="829858"/>
                    <a:pt x="1502008" y="785495"/>
                    <a:pt x="1477243" y="752475"/>
                  </a:cubicBezTo>
                  <a:cubicBezTo>
                    <a:pt x="1467718" y="739775"/>
                    <a:pt x="1457895" y="727293"/>
                    <a:pt x="1448668" y="714375"/>
                  </a:cubicBezTo>
                  <a:cubicBezTo>
                    <a:pt x="1435147" y="695446"/>
                    <a:pt x="1416608" y="663265"/>
                    <a:pt x="1401043" y="647700"/>
                  </a:cubicBezTo>
                  <a:cubicBezTo>
                    <a:pt x="1392948" y="639605"/>
                    <a:pt x="1380977" y="636308"/>
                    <a:pt x="1372468" y="628650"/>
                  </a:cubicBezTo>
                  <a:cubicBezTo>
                    <a:pt x="1349106" y="607624"/>
                    <a:pt x="1328018" y="584200"/>
                    <a:pt x="1305793" y="561975"/>
                  </a:cubicBezTo>
                  <a:lnTo>
                    <a:pt x="1305793" y="561975"/>
                  </a:lnTo>
                  <a:cubicBezTo>
                    <a:pt x="1278006" y="524926"/>
                    <a:pt x="1248387" y="477950"/>
                    <a:pt x="1210543" y="447675"/>
                  </a:cubicBezTo>
                  <a:cubicBezTo>
                    <a:pt x="1192665" y="433372"/>
                    <a:pt x="1169582" y="425764"/>
                    <a:pt x="1153393" y="409575"/>
                  </a:cubicBezTo>
                  <a:cubicBezTo>
                    <a:pt x="1137518" y="393700"/>
                    <a:pt x="1122548" y="376865"/>
                    <a:pt x="1105768" y="361950"/>
                  </a:cubicBezTo>
                  <a:cubicBezTo>
                    <a:pt x="1065357" y="326029"/>
                    <a:pt x="1004168" y="293687"/>
                    <a:pt x="981943" y="257175"/>
                  </a:cubicBezTo>
                  <a:cubicBezTo>
                    <a:pt x="959718" y="220663"/>
                    <a:pt x="972418" y="173037"/>
                    <a:pt x="972418" y="142875"/>
                  </a:cubicBezTo>
                  <a:cubicBezTo>
                    <a:pt x="972418" y="112713"/>
                    <a:pt x="986705" y="95250"/>
                    <a:pt x="981943" y="76200"/>
                  </a:cubicBezTo>
                  <a:cubicBezTo>
                    <a:pt x="977181" y="57150"/>
                    <a:pt x="946021" y="38376"/>
                    <a:pt x="943843" y="28575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82">
              <a:extLst>
                <a:ext uri="{FF2B5EF4-FFF2-40B4-BE49-F238E27FC236}">
                  <a16:creationId xmlns="" xmlns:a16="http://schemas.microsoft.com/office/drawing/2014/main" id="{F9A19565-F6E9-43CD-A774-79E31D97AF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15596" y="5969807"/>
              <a:ext cx="558675" cy="548640"/>
            </a:xfrm>
            <a:custGeom>
              <a:avLst/>
              <a:gdLst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79" fmla="*/ 686668 w 1639168"/>
                <a:gd name="connsiteY79" fmla="*/ 28575 h 1771650"/>
                <a:gd name="connsiteX0" fmla="*/ 810493 w 1639168"/>
                <a:gd name="connsiteY0" fmla="*/ 161925 h 1771650"/>
                <a:gd name="connsiteX1" fmla="*/ 762868 w 1639168"/>
                <a:gd name="connsiteY1" fmla="*/ 171450 h 1771650"/>
                <a:gd name="connsiteX2" fmla="*/ 667618 w 1639168"/>
                <a:gd name="connsiteY2" fmla="*/ 209550 h 1771650"/>
                <a:gd name="connsiteX3" fmla="*/ 639043 w 1639168"/>
                <a:gd name="connsiteY3" fmla="*/ 228600 h 1771650"/>
                <a:gd name="connsiteX4" fmla="*/ 619993 w 1639168"/>
                <a:gd name="connsiteY4" fmla="*/ 257175 h 1771650"/>
                <a:gd name="connsiteX5" fmla="*/ 591418 w 1639168"/>
                <a:gd name="connsiteY5" fmla="*/ 266700 h 1771650"/>
                <a:gd name="connsiteX6" fmla="*/ 562843 w 1639168"/>
                <a:gd name="connsiteY6" fmla="*/ 285750 h 1771650"/>
                <a:gd name="connsiteX7" fmla="*/ 505693 w 1639168"/>
                <a:gd name="connsiteY7" fmla="*/ 333375 h 1771650"/>
                <a:gd name="connsiteX8" fmla="*/ 486643 w 1639168"/>
                <a:gd name="connsiteY8" fmla="*/ 361950 h 1771650"/>
                <a:gd name="connsiteX9" fmla="*/ 429493 w 1639168"/>
                <a:gd name="connsiteY9" fmla="*/ 400050 h 1771650"/>
                <a:gd name="connsiteX10" fmla="*/ 410443 w 1639168"/>
                <a:gd name="connsiteY10" fmla="*/ 428625 h 1771650"/>
                <a:gd name="connsiteX11" fmla="*/ 381868 w 1639168"/>
                <a:gd name="connsiteY11" fmla="*/ 447675 h 1771650"/>
                <a:gd name="connsiteX12" fmla="*/ 372343 w 1639168"/>
                <a:gd name="connsiteY12" fmla="*/ 476250 h 1771650"/>
                <a:gd name="connsiteX13" fmla="*/ 334243 w 1639168"/>
                <a:gd name="connsiteY13" fmla="*/ 504825 h 1771650"/>
                <a:gd name="connsiteX14" fmla="*/ 286618 w 1639168"/>
                <a:gd name="connsiteY14" fmla="*/ 581025 h 1771650"/>
                <a:gd name="connsiteX15" fmla="*/ 267568 w 1639168"/>
                <a:gd name="connsiteY15" fmla="*/ 676275 h 1771650"/>
                <a:gd name="connsiteX16" fmla="*/ 258043 w 1639168"/>
                <a:gd name="connsiteY16" fmla="*/ 762000 h 1771650"/>
                <a:gd name="connsiteX17" fmla="*/ 238993 w 1639168"/>
                <a:gd name="connsiteY17" fmla="*/ 790575 h 1771650"/>
                <a:gd name="connsiteX18" fmla="*/ 181843 w 1639168"/>
                <a:gd name="connsiteY18" fmla="*/ 847725 h 1771650"/>
                <a:gd name="connsiteX19" fmla="*/ 143743 w 1639168"/>
                <a:gd name="connsiteY19" fmla="*/ 895350 h 1771650"/>
                <a:gd name="connsiteX20" fmla="*/ 105643 w 1639168"/>
                <a:gd name="connsiteY20" fmla="*/ 933450 h 1771650"/>
                <a:gd name="connsiteX21" fmla="*/ 77068 w 1639168"/>
                <a:gd name="connsiteY21" fmla="*/ 962025 h 1771650"/>
                <a:gd name="connsiteX22" fmla="*/ 29443 w 1639168"/>
                <a:gd name="connsiteY22" fmla="*/ 1019175 h 1771650"/>
                <a:gd name="connsiteX23" fmla="*/ 19918 w 1639168"/>
                <a:gd name="connsiteY23" fmla="*/ 1057275 h 1771650"/>
                <a:gd name="connsiteX24" fmla="*/ 868 w 1639168"/>
                <a:gd name="connsiteY24" fmla="*/ 1085850 h 1771650"/>
                <a:gd name="connsiteX25" fmla="*/ 19918 w 1639168"/>
                <a:gd name="connsiteY25" fmla="*/ 1247775 h 1771650"/>
                <a:gd name="connsiteX26" fmla="*/ 29443 w 1639168"/>
                <a:gd name="connsiteY26" fmla="*/ 1276350 h 1771650"/>
                <a:gd name="connsiteX27" fmla="*/ 48493 w 1639168"/>
                <a:gd name="connsiteY27" fmla="*/ 1304925 h 1771650"/>
                <a:gd name="connsiteX28" fmla="*/ 67543 w 1639168"/>
                <a:gd name="connsiteY28" fmla="*/ 1343025 h 1771650"/>
                <a:gd name="connsiteX29" fmla="*/ 86593 w 1639168"/>
                <a:gd name="connsiteY29" fmla="*/ 1371600 h 1771650"/>
                <a:gd name="connsiteX30" fmla="*/ 96118 w 1639168"/>
                <a:gd name="connsiteY30" fmla="*/ 1400175 h 1771650"/>
                <a:gd name="connsiteX31" fmla="*/ 162793 w 1639168"/>
                <a:gd name="connsiteY31" fmla="*/ 1476375 h 1771650"/>
                <a:gd name="connsiteX32" fmla="*/ 210418 w 1639168"/>
                <a:gd name="connsiteY32" fmla="*/ 1562100 h 1771650"/>
                <a:gd name="connsiteX33" fmla="*/ 229468 w 1639168"/>
                <a:gd name="connsiteY33" fmla="*/ 1590675 h 1771650"/>
                <a:gd name="connsiteX34" fmla="*/ 238993 w 1639168"/>
                <a:gd name="connsiteY34" fmla="*/ 1619250 h 1771650"/>
                <a:gd name="connsiteX35" fmla="*/ 248518 w 1639168"/>
                <a:gd name="connsiteY35" fmla="*/ 1657350 h 1771650"/>
                <a:gd name="connsiteX36" fmla="*/ 334243 w 1639168"/>
                <a:gd name="connsiteY36" fmla="*/ 1704975 h 1771650"/>
                <a:gd name="connsiteX37" fmla="*/ 839068 w 1639168"/>
                <a:gd name="connsiteY37" fmla="*/ 1704975 h 1771650"/>
                <a:gd name="connsiteX38" fmla="*/ 915268 w 1639168"/>
                <a:gd name="connsiteY38" fmla="*/ 1724025 h 1771650"/>
                <a:gd name="connsiteX39" fmla="*/ 1029568 w 1639168"/>
                <a:gd name="connsiteY39" fmla="*/ 1752600 h 1771650"/>
                <a:gd name="connsiteX40" fmla="*/ 1086718 w 1639168"/>
                <a:gd name="connsiteY40" fmla="*/ 1771650 h 1771650"/>
                <a:gd name="connsiteX41" fmla="*/ 1162918 w 1639168"/>
                <a:gd name="connsiteY41" fmla="*/ 1762125 h 1771650"/>
                <a:gd name="connsiteX42" fmla="*/ 1191493 w 1639168"/>
                <a:gd name="connsiteY42" fmla="*/ 1733550 h 1771650"/>
                <a:gd name="connsiteX43" fmla="*/ 1220068 w 1639168"/>
                <a:gd name="connsiteY43" fmla="*/ 1695450 h 1771650"/>
                <a:gd name="connsiteX44" fmla="*/ 1239118 w 1639168"/>
                <a:gd name="connsiteY44" fmla="*/ 1666875 h 1771650"/>
                <a:gd name="connsiteX45" fmla="*/ 1267693 w 1639168"/>
                <a:gd name="connsiteY45" fmla="*/ 1647825 h 1771650"/>
                <a:gd name="connsiteX46" fmla="*/ 1296268 w 1639168"/>
                <a:gd name="connsiteY46" fmla="*/ 1590675 h 1771650"/>
                <a:gd name="connsiteX47" fmla="*/ 1334368 w 1639168"/>
                <a:gd name="connsiteY47" fmla="*/ 1581150 h 1771650"/>
                <a:gd name="connsiteX48" fmla="*/ 1362943 w 1639168"/>
                <a:gd name="connsiteY48" fmla="*/ 1543050 h 1771650"/>
                <a:gd name="connsiteX49" fmla="*/ 1410568 w 1639168"/>
                <a:gd name="connsiteY49" fmla="*/ 1533525 h 1771650"/>
                <a:gd name="connsiteX50" fmla="*/ 1448668 w 1639168"/>
                <a:gd name="connsiteY50" fmla="*/ 1514475 h 1771650"/>
                <a:gd name="connsiteX51" fmla="*/ 1486768 w 1639168"/>
                <a:gd name="connsiteY51" fmla="*/ 1504950 h 1771650"/>
                <a:gd name="connsiteX52" fmla="*/ 1591543 w 1639168"/>
                <a:gd name="connsiteY52" fmla="*/ 1447800 h 1771650"/>
                <a:gd name="connsiteX53" fmla="*/ 1620118 w 1639168"/>
                <a:gd name="connsiteY53" fmla="*/ 1428750 h 1771650"/>
                <a:gd name="connsiteX54" fmla="*/ 1639168 w 1639168"/>
                <a:gd name="connsiteY54" fmla="*/ 1390650 h 1771650"/>
                <a:gd name="connsiteX55" fmla="*/ 1620118 w 1639168"/>
                <a:gd name="connsiteY55" fmla="*/ 1247775 h 1771650"/>
                <a:gd name="connsiteX56" fmla="*/ 1591543 w 1639168"/>
                <a:gd name="connsiteY56" fmla="*/ 1190625 h 1771650"/>
                <a:gd name="connsiteX57" fmla="*/ 1572493 w 1639168"/>
                <a:gd name="connsiteY57" fmla="*/ 1143000 h 1771650"/>
                <a:gd name="connsiteX58" fmla="*/ 1553443 w 1639168"/>
                <a:gd name="connsiteY58" fmla="*/ 1066800 h 1771650"/>
                <a:gd name="connsiteX59" fmla="*/ 1524868 w 1639168"/>
                <a:gd name="connsiteY59" fmla="*/ 1028700 h 1771650"/>
                <a:gd name="connsiteX60" fmla="*/ 1477243 w 1639168"/>
                <a:gd name="connsiteY60" fmla="*/ 914400 h 1771650"/>
                <a:gd name="connsiteX61" fmla="*/ 1448668 w 1639168"/>
                <a:gd name="connsiteY61" fmla="*/ 876300 h 1771650"/>
                <a:gd name="connsiteX62" fmla="*/ 1401043 w 1639168"/>
                <a:gd name="connsiteY62" fmla="*/ 809625 h 1771650"/>
                <a:gd name="connsiteX63" fmla="*/ 1372468 w 1639168"/>
                <a:gd name="connsiteY63" fmla="*/ 790575 h 1771650"/>
                <a:gd name="connsiteX64" fmla="*/ 1305793 w 1639168"/>
                <a:gd name="connsiteY64" fmla="*/ 723900 h 1771650"/>
                <a:gd name="connsiteX65" fmla="*/ 1305793 w 1639168"/>
                <a:gd name="connsiteY65" fmla="*/ 723900 h 1771650"/>
                <a:gd name="connsiteX66" fmla="*/ 1210543 w 1639168"/>
                <a:gd name="connsiteY66" fmla="*/ 609600 h 1771650"/>
                <a:gd name="connsiteX67" fmla="*/ 1153393 w 1639168"/>
                <a:gd name="connsiteY67" fmla="*/ 571500 h 1771650"/>
                <a:gd name="connsiteX68" fmla="*/ 1105768 w 1639168"/>
                <a:gd name="connsiteY68" fmla="*/ 523875 h 1771650"/>
                <a:gd name="connsiteX69" fmla="*/ 981943 w 1639168"/>
                <a:gd name="connsiteY69" fmla="*/ 419100 h 1771650"/>
                <a:gd name="connsiteX70" fmla="*/ 924793 w 1639168"/>
                <a:gd name="connsiteY70" fmla="*/ 333375 h 1771650"/>
                <a:gd name="connsiteX71" fmla="*/ 915268 w 1639168"/>
                <a:gd name="connsiteY71" fmla="*/ 304800 h 1771650"/>
                <a:gd name="connsiteX72" fmla="*/ 877168 w 1639168"/>
                <a:gd name="connsiteY72" fmla="*/ 247650 h 1771650"/>
                <a:gd name="connsiteX73" fmla="*/ 867643 w 1639168"/>
                <a:gd name="connsiteY73" fmla="*/ 219075 h 1771650"/>
                <a:gd name="connsiteX74" fmla="*/ 848593 w 1639168"/>
                <a:gd name="connsiteY74" fmla="*/ 133350 h 1771650"/>
                <a:gd name="connsiteX75" fmla="*/ 839068 w 1639168"/>
                <a:gd name="connsiteY75" fmla="*/ 19050 h 1771650"/>
                <a:gd name="connsiteX76" fmla="*/ 810493 w 1639168"/>
                <a:gd name="connsiteY76" fmla="*/ 0 h 1771650"/>
                <a:gd name="connsiteX77" fmla="*/ 781918 w 1639168"/>
                <a:gd name="connsiteY77" fmla="*/ 19050 h 1771650"/>
                <a:gd name="connsiteX78" fmla="*/ 753343 w 1639168"/>
                <a:gd name="connsiteY78" fmla="*/ 28575 h 1771650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77" fmla="*/ 753343 w 1639168"/>
                <a:gd name="connsiteY77" fmla="*/ 28747 h 1771822"/>
                <a:gd name="connsiteX0" fmla="*/ 810493 w 1639168"/>
                <a:gd name="connsiteY0" fmla="*/ 162097 h 1771822"/>
                <a:gd name="connsiteX1" fmla="*/ 762868 w 1639168"/>
                <a:gd name="connsiteY1" fmla="*/ 171622 h 1771822"/>
                <a:gd name="connsiteX2" fmla="*/ 667618 w 1639168"/>
                <a:gd name="connsiteY2" fmla="*/ 209722 h 1771822"/>
                <a:gd name="connsiteX3" fmla="*/ 639043 w 1639168"/>
                <a:gd name="connsiteY3" fmla="*/ 228772 h 1771822"/>
                <a:gd name="connsiteX4" fmla="*/ 619993 w 1639168"/>
                <a:gd name="connsiteY4" fmla="*/ 257347 h 1771822"/>
                <a:gd name="connsiteX5" fmla="*/ 591418 w 1639168"/>
                <a:gd name="connsiteY5" fmla="*/ 266872 h 1771822"/>
                <a:gd name="connsiteX6" fmla="*/ 562843 w 1639168"/>
                <a:gd name="connsiteY6" fmla="*/ 285922 h 1771822"/>
                <a:gd name="connsiteX7" fmla="*/ 505693 w 1639168"/>
                <a:gd name="connsiteY7" fmla="*/ 333547 h 1771822"/>
                <a:gd name="connsiteX8" fmla="*/ 486643 w 1639168"/>
                <a:gd name="connsiteY8" fmla="*/ 362122 h 1771822"/>
                <a:gd name="connsiteX9" fmla="*/ 429493 w 1639168"/>
                <a:gd name="connsiteY9" fmla="*/ 400222 h 1771822"/>
                <a:gd name="connsiteX10" fmla="*/ 410443 w 1639168"/>
                <a:gd name="connsiteY10" fmla="*/ 428797 h 1771822"/>
                <a:gd name="connsiteX11" fmla="*/ 381868 w 1639168"/>
                <a:gd name="connsiteY11" fmla="*/ 447847 h 1771822"/>
                <a:gd name="connsiteX12" fmla="*/ 372343 w 1639168"/>
                <a:gd name="connsiteY12" fmla="*/ 476422 h 1771822"/>
                <a:gd name="connsiteX13" fmla="*/ 334243 w 1639168"/>
                <a:gd name="connsiteY13" fmla="*/ 504997 h 1771822"/>
                <a:gd name="connsiteX14" fmla="*/ 286618 w 1639168"/>
                <a:gd name="connsiteY14" fmla="*/ 581197 h 1771822"/>
                <a:gd name="connsiteX15" fmla="*/ 267568 w 1639168"/>
                <a:gd name="connsiteY15" fmla="*/ 676447 h 1771822"/>
                <a:gd name="connsiteX16" fmla="*/ 258043 w 1639168"/>
                <a:gd name="connsiteY16" fmla="*/ 762172 h 1771822"/>
                <a:gd name="connsiteX17" fmla="*/ 238993 w 1639168"/>
                <a:gd name="connsiteY17" fmla="*/ 790747 h 1771822"/>
                <a:gd name="connsiteX18" fmla="*/ 181843 w 1639168"/>
                <a:gd name="connsiteY18" fmla="*/ 847897 h 1771822"/>
                <a:gd name="connsiteX19" fmla="*/ 143743 w 1639168"/>
                <a:gd name="connsiteY19" fmla="*/ 895522 h 1771822"/>
                <a:gd name="connsiteX20" fmla="*/ 105643 w 1639168"/>
                <a:gd name="connsiteY20" fmla="*/ 933622 h 1771822"/>
                <a:gd name="connsiteX21" fmla="*/ 77068 w 1639168"/>
                <a:gd name="connsiteY21" fmla="*/ 962197 h 1771822"/>
                <a:gd name="connsiteX22" fmla="*/ 29443 w 1639168"/>
                <a:gd name="connsiteY22" fmla="*/ 1019347 h 1771822"/>
                <a:gd name="connsiteX23" fmla="*/ 19918 w 1639168"/>
                <a:gd name="connsiteY23" fmla="*/ 1057447 h 1771822"/>
                <a:gd name="connsiteX24" fmla="*/ 868 w 1639168"/>
                <a:gd name="connsiteY24" fmla="*/ 1086022 h 1771822"/>
                <a:gd name="connsiteX25" fmla="*/ 19918 w 1639168"/>
                <a:gd name="connsiteY25" fmla="*/ 1247947 h 1771822"/>
                <a:gd name="connsiteX26" fmla="*/ 29443 w 1639168"/>
                <a:gd name="connsiteY26" fmla="*/ 1276522 h 1771822"/>
                <a:gd name="connsiteX27" fmla="*/ 48493 w 1639168"/>
                <a:gd name="connsiteY27" fmla="*/ 1305097 h 1771822"/>
                <a:gd name="connsiteX28" fmla="*/ 67543 w 1639168"/>
                <a:gd name="connsiteY28" fmla="*/ 1343197 h 1771822"/>
                <a:gd name="connsiteX29" fmla="*/ 86593 w 1639168"/>
                <a:gd name="connsiteY29" fmla="*/ 1371772 h 1771822"/>
                <a:gd name="connsiteX30" fmla="*/ 96118 w 1639168"/>
                <a:gd name="connsiteY30" fmla="*/ 1400347 h 1771822"/>
                <a:gd name="connsiteX31" fmla="*/ 162793 w 1639168"/>
                <a:gd name="connsiteY31" fmla="*/ 1476547 h 1771822"/>
                <a:gd name="connsiteX32" fmla="*/ 210418 w 1639168"/>
                <a:gd name="connsiteY32" fmla="*/ 1562272 h 1771822"/>
                <a:gd name="connsiteX33" fmla="*/ 229468 w 1639168"/>
                <a:gd name="connsiteY33" fmla="*/ 1590847 h 1771822"/>
                <a:gd name="connsiteX34" fmla="*/ 238993 w 1639168"/>
                <a:gd name="connsiteY34" fmla="*/ 1619422 h 1771822"/>
                <a:gd name="connsiteX35" fmla="*/ 248518 w 1639168"/>
                <a:gd name="connsiteY35" fmla="*/ 1657522 h 1771822"/>
                <a:gd name="connsiteX36" fmla="*/ 334243 w 1639168"/>
                <a:gd name="connsiteY36" fmla="*/ 1705147 h 1771822"/>
                <a:gd name="connsiteX37" fmla="*/ 839068 w 1639168"/>
                <a:gd name="connsiteY37" fmla="*/ 1705147 h 1771822"/>
                <a:gd name="connsiteX38" fmla="*/ 915268 w 1639168"/>
                <a:gd name="connsiteY38" fmla="*/ 1724197 h 1771822"/>
                <a:gd name="connsiteX39" fmla="*/ 1029568 w 1639168"/>
                <a:gd name="connsiteY39" fmla="*/ 1752772 h 1771822"/>
                <a:gd name="connsiteX40" fmla="*/ 1086718 w 1639168"/>
                <a:gd name="connsiteY40" fmla="*/ 1771822 h 1771822"/>
                <a:gd name="connsiteX41" fmla="*/ 1162918 w 1639168"/>
                <a:gd name="connsiteY41" fmla="*/ 1762297 h 1771822"/>
                <a:gd name="connsiteX42" fmla="*/ 1191493 w 1639168"/>
                <a:gd name="connsiteY42" fmla="*/ 1733722 h 1771822"/>
                <a:gd name="connsiteX43" fmla="*/ 1220068 w 1639168"/>
                <a:gd name="connsiteY43" fmla="*/ 1695622 h 1771822"/>
                <a:gd name="connsiteX44" fmla="*/ 1239118 w 1639168"/>
                <a:gd name="connsiteY44" fmla="*/ 1667047 h 1771822"/>
                <a:gd name="connsiteX45" fmla="*/ 1267693 w 1639168"/>
                <a:gd name="connsiteY45" fmla="*/ 1647997 h 1771822"/>
                <a:gd name="connsiteX46" fmla="*/ 1296268 w 1639168"/>
                <a:gd name="connsiteY46" fmla="*/ 1590847 h 1771822"/>
                <a:gd name="connsiteX47" fmla="*/ 1334368 w 1639168"/>
                <a:gd name="connsiteY47" fmla="*/ 1581322 h 1771822"/>
                <a:gd name="connsiteX48" fmla="*/ 1362943 w 1639168"/>
                <a:gd name="connsiteY48" fmla="*/ 1543222 h 1771822"/>
                <a:gd name="connsiteX49" fmla="*/ 1410568 w 1639168"/>
                <a:gd name="connsiteY49" fmla="*/ 1533697 h 1771822"/>
                <a:gd name="connsiteX50" fmla="*/ 1448668 w 1639168"/>
                <a:gd name="connsiteY50" fmla="*/ 1514647 h 1771822"/>
                <a:gd name="connsiteX51" fmla="*/ 1486768 w 1639168"/>
                <a:gd name="connsiteY51" fmla="*/ 1505122 h 1771822"/>
                <a:gd name="connsiteX52" fmla="*/ 1591543 w 1639168"/>
                <a:gd name="connsiteY52" fmla="*/ 1447972 h 1771822"/>
                <a:gd name="connsiteX53" fmla="*/ 1620118 w 1639168"/>
                <a:gd name="connsiteY53" fmla="*/ 1428922 h 1771822"/>
                <a:gd name="connsiteX54" fmla="*/ 1639168 w 1639168"/>
                <a:gd name="connsiteY54" fmla="*/ 1390822 h 1771822"/>
                <a:gd name="connsiteX55" fmla="*/ 1620118 w 1639168"/>
                <a:gd name="connsiteY55" fmla="*/ 1247947 h 1771822"/>
                <a:gd name="connsiteX56" fmla="*/ 1591543 w 1639168"/>
                <a:gd name="connsiteY56" fmla="*/ 1190797 h 1771822"/>
                <a:gd name="connsiteX57" fmla="*/ 1572493 w 1639168"/>
                <a:gd name="connsiteY57" fmla="*/ 1143172 h 1771822"/>
                <a:gd name="connsiteX58" fmla="*/ 1553443 w 1639168"/>
                <a:gd name="connsiteY58" fmla="*/ 1066972 h 1771822"/>
                <a:gd name="connsiteX59" fmla="*/ 1524868 w 1639168"/>
                <a:gd name="connsiteY59" fmla="*/ 1028872 h 1771822"/>
                <a:gd name="connsiteX60" fmla="*/ 1477243 w 1639168"/>
                <a:gd name="connsiteY60" fmla="*/ 914572 h 1771822"/>
                <a:gd name="connsiteX61" fmla="*/ 1448668 w 1639168"/>
                <a:gd name="connsiteY61" fmla="*/ 876472 h 1771822"/>
                <a:gd name="connsiteX62" fmla="*/ 1401043 w 1639168"/>
                <a:gd name="connsiteY62" fmla="*/ 809797 h 1771822"/>
                <a:gd name="connsiteX63" fmla="*/ 1372468 w 1639168"/>
                <a:gd name="connsiteY63" fmla="*/ 790747 h 1771822"/>
                <a:gd name="connsiteX64" fmla="*/ 1305793 w 1639168"/>
                <a:gd name="connsiteY64" fmla="*/ 724072 h 1771822"/>
                <a:gd name="connsiteX65" fmla="*/ 1305793 w 1639168"/>
                <a:gd name="connsiteY65" fmla="*/ 724072 h 1771822"/>
                <a:gd name="connsiteX66" fmla="*/ 1210543 w 1639168"/>
                <a:gd name="connsiteY66" fmla="*/ 609772 h 1771822"/>
                <a:gd name="connsiteX67" fmla="*/ 1153393 w 1639168"/>
                <a:gd name="connsiteY67" fmla="*/ 571672 h 1771822"/>
                <a:gd name="connsiteX68" fmla="*/ 1105768 w 1639168"/>
                <a:gd name="connsiteY68" fmla="*/ 524047 h 1771822"/>
                <a:gd name="connsiteX69" fmla="*/ 981943 w 1639168"/>
                <a:gd name="connsiteY69" fmla="*/ 419272 h 1771822"/>
                <a:gd name="connsiteX70" fmla="*/ 924793 w 1639168"/>
                <a:gd name="connsiteY70" fmla="*/ 333547 h 1771822"/>
                <a:gd name="connsiteX71" fmla="*/ 915268 w 1639168"/>
                <a:gd name="connsiteY71" fmla="*/ 304972 h 1771822"/>
                <a:gd name="connsiteX72" fmla="*/ 877168 w 1639168"/>
                <a:gd name="connsiteY72" fmla="*/ 247822 h 1771822"/>
                <a:gd name="connsiteX73" fmla="*/ 867643 w 1639168"/>
                <a:gd name="connsiteY73" fmla="*/ 219247 h 1771822"/>
                <a:gd name="connsiteX74" fmla="*/ 848593 w 1639168"/>
                <a:gd name="connsiteY74" fmla="*/ 133522 h 1771822"/>
                <a:gd name="connsiteX75" fmla="*/ 839068 w 1639168"/>
                <a:gd name="connsiteY75" fmla="*/ 19222 h 1771822"/>
                <a:gd name="connsiteX76" fmla="*/ 810493 w 1639168"/>
                <a:gd name="connsiteY76" fmla="*/ 172 h 1771822"/>
                <a:gd name="connsiteX0" fmla="*/ 810493 w 1639168"/>
                <a:gd name="connsiteY0" fmla="*/ 142875 h 1752600"/>
                <a:gd name="connsiteX1" fmla="*/ 762868 w 1639168"/>
                <a:gd name="connsiteY1" fmla="*/ 152400 h 1752600"/>
                <a:gd name="connsiteX2" fmla="*/ 667618 w 1639168"/>
                <a:gd name="connsiteY2" fmla="*/ 190500 h 1752600"/>
                <a:gd name="connsiteX3" fmla="*/ 639043 w 1639168"/>
                <a:gd name="connsiteY3" fmla="*/ 209550 h 1752600"/>
                <a:gd name="connsiteX4" fmla="*/ 619993 w 1639168"/>
                <a:gd name="connsiteY4" fmla="*/ 238125 h 1752600"/>
                <a:gd name="connsiteX5" fmla="*/ 591418 w 1639168"/>
                <a:gd name="connsiteY5" fmla="*/ 247650 h 1752600"/>
                <a:gd name="connsiteX6" fmla="*/ 562843 w 1639168"/>
                <a:gd name="connsiteY6" fmla="*/ 266700 h 1752600"/>
                <a:gd name="connsiteX7" fmla="*/ 505693 w 1639168"/>
                <a:gd name="connsiteY7" fmla="*/ 314325 h 1752600"/>
                <a:gd name="connsiteX8" fmla="*/ 486643 w 1639168"/>
                <a:gd name="connsiteY8" fmla="*/ 342900 h 1752600"/>
                <a:gd name="connsiteX9" fmla="*/ 429493 w 1639168"/>
                <a:gd name="connsiteY9" fmla="*/ 381000 h 1752600"/>
                <a:gd name="connsiteX10" fmla="*/ 410443 w 1639168"/>
                <a:gd name="connsiteY10" fmla="*/ 409575 h 1752600"/>
                <a:gd name="connsiteX11" fmla="*/ 381868 w 1639168"/>
                <a:gd name="connsiteY11" fmla="*/ 428625 h 1752600"/>
                <a:gd name="connsiteX12" fmla="*/ 372343 w 1639168"/>
                <a:gd name="connsiteY12" fmla="*/ 457200 h 1752600"/>
                <a:gd name="connsiteX13" fmla="*/ 334243 w 1639168"/>
                <a:gd name="connsiteY13" fmla="*/ 485775 h 1752600"/>
                <a:gd name="connsiteX14" fmla="*/ 286618 w 1639168"/>
                <a:gd name="connsiteY14" fmla="*/ 561975 h 1752600"/>
                <a:gd name="connsiteX15" fmla="*/ 267568 w 1639168"/>
                <a:gd name="connsiteY15" fmla="*/ 657225 h 1752600"/>
                <a:gd name="connsiteX16" fmla="*/ 258043 w 1639168"/>
                <a:gd name="connsiteY16" fmla="*/ 742950 h 1752600"/>
                <a:gd name="connsiteX17" fmla="*/ 238993 w 1639168"/>
                <a:gd name="connsiteY17" fmla="*/ 771525 h 1752600"/>
                <a:gd name="connsiteX18" fmla="*/ 181843 w 1639168"/>
                <a:gd name="connsiteY18" fmla="*/ 828675 h 1752600"/>
                <a:gd name="connsiteX19" fmla="*/ 143743 w 1639168"/>
                <a:gd name="connsiteY19" fmla="*/ 876300 h 1752600"/>
                <a:gd name="connsiteX20" fmla="*/ 105643 w 1639168"/>
                <a:gd name="connsiteY20" fmla="*/ 914400 h 1752600"/>
                <a:gd name="connsiteX21" fmla="*/ 77068 w 1639168"/>
                <a:gd name="connsiteY21" fmla="*/ 942975 h 1752600"/>
                <a:gd name="connsiteX22" fmla="*/ 29443 w 1639168"/>
                <a:gd name="connsiteY22" fmla="*/ 1000125 h 1752600"/>
                <a:gd name="connsiteX23" fmla="*/ 19918 w 1639168"/>
                <a:gd name="connsiteY23" fmla="*/ 1038225 h 1752600"/>
                <a:gd name="connsiteX24" fmla="*/ 868 w 1639168"/>
                <a:gd name="connsiteY24" fmla="*/ 1066800 h 1752600"/>
                <a:gd name="connsiteX25" fmla="*/ 19918 w 1639168"/>
                <a:gd name="connsiteY25" fmla="*/ 1228725 h 1752600"/>
                <a:gd name="connsiteX26" fmla="*/ 29443 w 1639168"/>
                <a:gd name="connsiteY26" fmla="*/ 1257300 h 1752600"/>
                <a:gd name="connsiteX27" fmla="*/ 48493 w 1639168"/>
                <a:gd name="connsiteY27" fmla="*/ 1285875 h 1752600"/>
                <a:gd name="connsiteX28" fmla="*/ 67543 w 1639168"/>
                <a:gd name="connsiteY28" fmla="*/ 1323975 h 1752600"/>
                <a:gd name="connsiteX29" fmla="*/ 86593 w 1639168"/>
                <a:gd name="connsiteY29" fmla="*/ 1352550 h 1752600"/>
                <a:gd name="connsiteX30" fmla="*/ 96118 w 1639168"/>
                <a:gd name="connsiteY30" fmla="*/ 1381125 h 1752600"/>
                <a:gd name="connsiteX31" fmla="*/ 162793 w 1639168"/>
                <a:gd name="connsiteY31" fmla="*/ 1457325 h 1752600"/>
                <a:gd name="connsiteX32" fmla="*/ 210418 w 1639168"/>
                <a:gd name="connsiteY32" fmla="*/ 1543050 h 1752600"/>
                <a:gd name="connsiteX33" fmla="*/ 229468 w 1639168"/>
                <a:gd name="connsiteY33" fmla="*/ 1571625 h 1752600"/>
                <a:gd name="connsiteX34" fmla="*/ 238993 w 1639168"/>
                <a:gd name="connsiteY34" fmla="*/ 1600200 h 1752600"/>
                <a:gd name="connsiteX35" fmla="*/ 248518 w 1639168"/>
                <a:gd name="connsiteY35" fmla="*/ 1638300 h 1752600"/>
                <a:gd name="connsiteX36" fmla="*/ 334243 w 1639168"/>
                <a:gd name="connsiteY36" fmla="*/ 1685925 h 1752600"/>
                <a:gd name="connsiteX37" fmla="*/ 839068 w 1639168"/>
                <a:gd name="connsiteY37" fmla="*/ 1685925 h 1752600"/>
                <a:gd name="connsiteX38" fmla="*/ 915268 w 1639168"/>
                <a:gd name="connsiteY38" fmla="*/ 1704975 h 1752600"/>
                <a:gd name="connsiteX39" fmla="*/ 1029568 w 1639168"/>
                <a:gd name="connsiteY39" fmla="*/ 1733550 h 1752600"/>
                <a:gd name="connsiteX40" fmla="*/ 1086718 w 1639168"/>
                <a:gd name="connsiteY40" fmla="*/ 1752600 h 1752600"/>
                <a:gd name="connsiteX41" fmla="*/ 1162918 w 1639168"/>
                <a:gd name="connsiteY41" fmla="*/ 1743075 h 1752600"/>
                <a:gd name="connsiteX42" fmla="*/ 1191493 w 1639168"/>
                <a:gd name="connsiteY42" fmla="*/ 1714500 h 1752600"/>
                <a:gd name="connsiteX43" fmla="*/ 1220068 w 1639168"/>
                <a:gd name="connsiteY43" fmla="*/ 1676400 h 1752600"/>
                <a:gd name="connsiteX44" fmla="*/ 1239118 w 1639168"/>
                <a:gd name="connsiteY44" fmla="*/ 1647825 h 1752600"/>
                <a:gd name="connsiteX45" fmla="*/ 1267693 w 1639168"/>
                <a:gd name="connsiteY45" fmla="*/ 1628775 h 1752600"/>
                <a:gd name="connsiteX46" fmla="*/ 1296268 w 1639168"/>
                <a:gd name="connsiteY46" fmla="*/ 1571625 h 1752600"/>
                <a:gd name="connsiteX47" fmla="*/ 1334368 w 1639168"/>
                <a:gd name="connsiteY47" fmla="*/ 1562100 h 1752600"/>
                <a:gd name="connsiteX48" fmla="*/ 1362943 w 1639168"/>
                <a:gd name="connsiteY48" fmla="*/ 1524000 h 1752600"/>
                <a:gd name="connsiteX49" fmla="*/ 1410568 w 1639168"/>
                <a:gd name="connsiteY49" fmla="*/ 1514475 h 1752600"/>
                <a:gd name="connsiteX50" fmla="*/ 1448668 w 1639168"/>
                <a:gd name="connsiteY50" fmla="*/ 1495425 h 1752600"/>
                <a:gd name="connsiteX51" fmla="*/ 1486768 w 1639168"/>
                <a:gd name="connsiteY51" fmla="*/ 1485900 h 1752600"/>
                <a:gd name="connsiteX52" fmla="*/ 1591543 w 1639168"/>
                <a:gd name="connsiteY52" fmla="*/ 1428750 h 1752600"/>
                <a:gd name="connsiteX53" fmla="*/ 1620118 w 1639168"/>
                <a:gd name="connsiteY53" fmla="*/ 1409700 h 1752600"/>
                <a:gd name="connsiteX54" fmla="*/ 1639168 w 1639168"/>
                <a:gd name="connsiteY54" fmla="*/ 1371600 h 1752600"/>
                <a:gd name="connsiteX55" fmla="*/ 1620118 w 1639168"/>
                <a:gd name="connsiteY55" fmla="*/ 1228725 h 1752600"/>
                <a:gd name="connsiteX56" fmla="*/ 1591543 w 1639168"/>
                <a:gd name="connsiteY56" fmla="*/ 1171575 h 1752600"/>
                <a:gd name="connsiteX57" fmla="*/ 1572493 w 1639168"/>
                <a:gd name="connsiteY57" fmla="*/ 1123950 h 1752600"/>
                <a:gd name="connsiteX58" fmla="*/ 1553443 w 1639168"/>
                <a:gd name="connsiteY58" fmla="*/ 1047750 h 1752600"/>
                <a:gd name="connsiteX59" fmla="*/ 1524868 w 1639168"/>
                <a:gd name="connsiteY59" fmla="*/ 1009650 h 1752600"/>
                <a:gd name="connsiteX60" fmla="*/ 1477243 w 1639168"/>
                <a:gd name="connsiteY60" fmla="*/ 895350 h 1752600"/>
                <a:gd name="connsiteX61" fmla="*/ 1448668 w 1639168"/>
                <a:gd name="connsiteY61" fmla="*/ 857250 h 1752600"/>
                <a:gd name="connsiteX62" fmla="*/ 1401043 w 1639168"/>
                <a:gd name="connsiteY62" fmla="*/ 790575 h 1752600"/>
                <a:gd name="connsiteX63" fmla="*/ 1372468 w 1639168"/>
                <a:gd name="connsiteY63" fmla="*/ 771525 h 1752600"/>
                <a:gd name="connsiteX64" fmla="*/ 1305793 w 1639168"/>
                <a:gd name="connsiteY64" fmla="*/ 704850 h 1752600"/>
                <a:gd name="connsiteX65" fmla="*/ 1305793 w 1639168"/>
                <a:gd name="connsiteY65" fmla="*/ 704850 h 1752600"/>
                <a:gd name="connsiteX66" fmla="*/ 1210543 w 1639168"/>
                <a:gd name="connsiteY66" fmla="*/ 590550 h 1752600"/>
                <a:gd name="connsiteX67" fmla="*/ 1153393 w 1639168"/>
                <a:gd name="connsiteY67" fmla="*/ 552450 h 1752600"/>
                <a:gd name="connsiteX68" fmla="*/ 1105768 w 1639168"/>
                <a:gd name="connsiteY68" fmla="*/ 504825 h 1752600"/>
                <a:gd name="connsiteX69" fmla="*/ 981943 w 1639168"/>
                <a:gd name="connsiteY69" fmla="*/ 400050 h 1752600"/>
                <a:gd name="connsiteX70" fmla="*/ 924793 w 1639168"/>
                <a:gd name="connsiteY70" fmla="*/ 314325 h 1752600"/>
                <a:gd name="connsiteX71" fmla="*/ 915268 w 1639168"/>
                <a:gd name="connsiteY71" fmla="*/ 285750 h 1752600"/>
                <a:gd name="connsiteX72" fmla="*/ 877168 w 1639168"/>
                <a:gd name="connsiteY72" fmla="*/ 228600 h 1752600"/>
                <a:gd name="connsiteX73" fmla="*/ 867643 w 1639168"/>
                <a:gd name="connsiteY73" fmla="*/ 200025 h 1752600"/>
                <a:gd name="connsiteX74" fmla="*/ 848593 w 1639168"/>
                <a:gd name="connsiteY74" fmla="*/ 114300 h 1752600"/>
                <a:gd name="connsiteX75" fmla="*/ 839068 w 1639168"/>
                <a:gd name="connsiteY75" fmla="*/ 0 h 17526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362943 w 1639168"/>
                <a:gd name="connsiteY48" fmla="*/ 140970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10568 w 1639168"/>
                <a:gd name="connsiteY49" fmla="*/ 1400175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34368 w 1639168"/>
                <a:gd name="connsiteY47" fmla="*/ 14478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486768 w 1639168"/>
                <a:gd name="connsiteY51" fmla="*/ 1371600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48668 w 1639168"/>
                <a:gd name="connsiteY50" fmla="*/ 13811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28575 h 1638300"/>
                <a:gd name="connsiteX1" fmla="*/ 762868 w 1639168"/>
                <a:gd name="connsiteY1" fmla="*/ 38100 h 1638300"/>
                <a:gd name="connsiteX2" fmla="*/ 667618 w 1639168"/>
                <a:gd name="connsiteY2" fmla="*/ 76200 h 1638300"/>
                <a:gd name="connsiteX3" fmla="*/ 639043 w 1639168"/>
                <a:gd name="connsiteY3" fmla="*/ 95250 h 1638300"/>
                <a:gd name="connsiteX4" fmla="*/ 619993 w 1639168"/>
                <a:gd name="connsiteY4" fmla="*/ 123825 h 1638300"/>
                <a:gd name="connsiteX5" fmla="*/ 591418 w 1639168"/>
                <a:gd name="connsiteY5" fmla="*/ 133350 h 1638300"/>
                <a:gd name="connsiteX6" fmla="*/ 562843 w 1639168"/>
                <a:gd name="connsiteY6" fmla="*/ 152400 h 1638300"/>
                <a:gd name="connsiteX7" fmla="*/ 505693 w 1639168"/>
                <a:gd name="connsiteY7" fmla="*/ 200025 h 1638300"/>
                <a:gd name="connsiteX8" fmla="*/ 486643 w 1639168"/>
                <a:gd name="connsiteY8" fmla="*/ 228600 h 1638300"/>
                <a:gd name="connsiteX9" fmla="*/ 429493 w 1639168"/>
                <a:gd name="connsiteY9" fmla="*/ 266700 h 1638300"/>
                <a:gd name="connsiteX10" fmla="*/ 410443 w 1639168"/>
                <a:gd name="connsiteY10" fmla="*/ 295275 h 1638300"/>
                <a:gd name="connsiteX11" fmla="*/ 381868 w 1639168"/>
                <a:gd name="connsiteY11" fmla="*/ 314325 h 1638300"/>
                <a:gd name="connsiteX12" fmla="*/ 372343 w 1639168"/>
                <a:gd name="connsiteY12" fmla="*/ 342900 h 1638300"/>
                <a:gd name="connsiteX13" fmla="*/ 334243 w 1639168"/>
                <a:gd name="connsiteY13" fmla="*/ 371475 h 1638300"/>
                <a:gd name="connsiteX14" fmla="*/ 286618 w 1639168"/>
                <a:gd name="connsiteY14" fmla="*/ 447675 h 1638300"/>
                <a:gd name="connsiteX15" fmla="*/ 267568 w 1639168"/>
                <a:gd name="connsiteY15" fmla="*/ 542925 h 1638300"/>
                <a:gd name="connsiteX16" fmla="*/ 258043 w 1639168"/>
                <a:gd name="connsiteY16" fmla="*/ 628650 h 1638300"/>
                <a:gd name="connsiteX17" fmla="*/ 238993 w 1639168"/>
                <a:gd name="connsiteY17" fmla="*/ 657225 h 1638300"/>
                <a:gd name="connsiteX18" fmla="*/ 181843 w 1639168"/>
                <a:gd name="connsiteY18" fmla="*/ 714375 h 1638300"/>
                <a:gd name="connsiteX19" fmla="*/ 143743 w 1639168"/>
                <a:gd name="connsiteY19" fmla="*/ 762000 h 1638300"/>
                <a:gd name="connsiteX20" fmla="*/ 105643 w 1639168"/>
                <a:gd name="connsiteY20" fmla="*/ 800100 h 1638300"/>
                <a:gd name="connsiteX21" fmla="*/ 77068 w 1639168"/>
                <a:gd name="connsiteY21" fmla="*/ 828675 h 1638300"/>
                <a:gd name="connsiteX22" fmla="*/ 29443 w 1639168"/>
                <a:gd name="connsiteY22" fmla="*/ 885825 h 1638300"/>
                <a:gd name="connsiteX23" fmla="*/ 19918 w 1639168"/>
                <a:gd name="connsiteY23" fmla="*/ 923925 h 1638300"/>
                <a:gd name="connsiteX24" fmla="*/ 868 w 1639168"/>
                <a:gd name="connsiteY24" fmla="*/ 952500 h 1638300"/>
                <a:gd name="connsiteX25" fmla="*/ 19918 w 1639168"/>
                <a:gd name="connsiteY25" fmla="*/ 1114425 h 1638300"/>
                <a:gd name="connsiteX26" fmla="*/ 29443 w 1639168"/>
                <a:gd name="connsiteY26" fmla="*/ 1143000 h 1638300"/>
                <a:gd name="connsiteX27" fmla="*/ 48493 w 1639168"/>
                <a:gd name="connsiteY27" fmla="*/ 1171575 h 1638300"/>
                <a:gd name="connsiteX28" fmla="*/ 67543 w 1639168"/>
                <a:gd name="connsiteY28" fmla="*/ 1209675 h 1638300"/>
                <a:gd name="connsiteX29" fmla="*/ 86593 w 1639168"/>
                <a:gd name="connsiteY29" fmla="*/ 1238250 h 1638300"/>
                <a:gd name="connsiteX30" fmla="*/ 96118 w 1639168"/>
                <a:gd name="connsiteY30" fmla="*/ 1266825 h 1638300"/>
                <a:gd name="connsiteX31" fmla="*/ 162793 w 1639168"/>
                <a:gd name="connsiteY31" fmla="*/ 1343025 h 1638300"/>
                <a:gd name="connsiteX32" fmla="*/ 210418 w 1639168"/>
                <a:gd name="connsiteY32" fmla="*/ 1428750 h 1638300"/>
                <a:gd name="connsiteX33" fmla="*/ 229468 w 1639168"/>
                <a:gd name="connsiteY33" fmla="*/ 1457325 h 1638300"/>
                <a:gd name="connsiteX34" fmla="*/ 238993 w 1639168"/>
                <a:gd name="connsiteY34" fmla="*/ 1485900 h 1638300"/>
                <a:gd name="connsiteX35" fmla="*/ 248518 w 1639168"/>
                <a:gd name="connsiteY35" fmla="*/ 1524000 h 1638300"/>
                <a:gd name="connsiteX36" fmla="*/ 334243 w 1639168"/>
                <a:gd name="connsiteY36" fmla="*/ 1571625 h 1638300"/>
                <a:gd name="connsiteX37" fmla="*/ 839068 w 1639168"/>
                <a:gd name="connsiteY37" fmla="*/ 1571625 h 1638300"/>
                <a:gd name="connsiteX38" fmla="*/ 915268 w 1639168"/>
                <a:gd name="connsiteY38" fmla="*/ 1590675 h 1638300"/>
                <a:gd name="connsiteX39" fmla="*/ 1029568 w 1639168"/>
                <a:gd name="connsiteY39" fmla="*/ 1619250 h 1638300"/>
                <a:gd name="connsiteX40" fmla="*/ 1086718 w 1639168"/>
                <a:gd name="connsiteY40" fmla="*/ 1638300 h 1638300"/>
                <a:gd name="connsiteX41" fmla="*/ 1162918 w 1639168"/>
                <a:gd name="connsiteY41" fmla="*/ 1628775 h 1638300"/>
                <a:gd name="connsiteX42" fmla="*/ 1191493 w 1639168"/>
                <a:gd name="connsiteY42" fmla="*/ 1600200 h 1638300"/>
                <a:gd name="connsiteX43" fmla="*/ 1220068 w 1639168"/>
                <a:gd name="connsiteY43" fmla="*/ 1562100 h 1638300"/>
                <a:gd name="connsiteX44" fmla="*/ 1239118 w 1639168"/>
                <a:gd name="connsiteY44" fmla="*/ 1533525 h 1638300"/>
                <a:gd name="connsiteX45" fmla="*/ 1267693 w 1639168"/>
                <a:gd name="connsiteY45" fmla="*/ 1514475 h 1638300"/>
                <a:gd name="connsiteX46" fmla="*/ 1296268 w 1639168"/>
                <a:gd name="connsiteY46" fmla="*/ 1457325 h 1638300"/>
                <a:gd name="connsiteX47" fmla="*/ 1362943 w 1639168"/>
                <a:gd name="connsiteY47" fmla="*/ 1485900 h 1638300"/>
                <a:gd name="connsiteX48" fmla="*/ 1477243 w 1639168"/>
                <a:gd name="connsiteY48" fmla="*/ 1466850 h 1638300"/>
                <a:gd name="connsiteX49" fmla="*/ 1458193 w 1639168"/>
                <a:gd name="connsiteY49" fmla="*/ 1485900 h 1638300"/>
                <a:gd name="connsiteX50" fmla="*/ 1496293 w 1639168"/>
                <a:gd name="connsiteY50" fmla="*/ 1457325 h 1638300"/>
                <a:gd name="connsiteX51" fmla="*/ 1524868 w 1639168"/>
                <a:gd name="connsiteY51" fmla="*/ 1400175 h 1638300"/>
                <a:gd name="connsiteX52" fmla="*/ 1591543 w 1639168"/>
                <a:gd name="connsiteY52" fmla="*/ 1314450 h 1638300"/>
                <a:gd name="connsiteX53" fmla="*/ 1620118 w 1639168"/>
                <a:gd name="connsiteY53" fmla="*/ 1295400 h 1638300"/>
                <a:gd name="connsiteX54" fmla="*/ 1639168 w 1639168"/>
                <a:gd name="connsiteY54" fmla="*/ 1257300 h 1638300"/>
                <a:gd name="connsiteX55" fmla="*/ 1620118 w 1639168"/>
                <a:gd name="connsiteY55" fmla="*/ 1114425 h 1638300"/>
                <a:gd name="connsiteX56" fmla="*/ 1591543 w 1639168"/>
                <a:gd name="connsiteY56" fmla="*/ 1057275 h 1638300"/>
                <a:gd name="connsiteX57" fmla="*/ 1572493 w 1639168"/>
                <a:gd name="connsiteY57" fmla="*/ 1009650 h 1638300"/>
                <a:gd name="connsiteX58" fmla="*/ 1553443 w 1639168"/>
                <a:gd name="connsiteY58" fmla="*/ 933450 h 1638300"/>
                <a:gd name="connsiteX59" fmla="*/ 1524868 w 1639168"/>
                <a:gd name="connsiteY59" fmla="*/ 895350 h 1638300"/>
                <a:gd name="connsiteX60" fmla="*/ 1477243 w 1639168"/>
                <a:gd name="connsiteY60" fmla="*/ 781050 h 1638300"/>
                <a:gd name="connsiteX61" fmla="*/ 1448668 w 1639168"/>
                <a:gd name="connsiteY61" fmla="*/ 742950 h 1638300"/>
                <a:gd name="connsiteX62" fmla="*/ 1401043 w 1639168"/>
                <a:gd name="connsiteY62" fmla="*/ 676275 h 1638300"/>
                <a:gd name="connsiteX63" fmla="*/ 1372468 w 1639168"/>
                <a:gd name="connsiteY63" fmla="*/ 657225 h 1638300"/>
                <a:gd name="connsiteX64" fmla="*/ 1305793 w 1639168"/>
                <a:gd name="connsiteY64" fmla="*/ 590550 h 1638300"/>
                <a:gd name="connsiteX65" fmla="*/ 1305793 w 1639168"/>
                <a:gd name="connsiteY65" fmla="*/ 590550 h 1638300"/>
                <a:gd name="connsiteX66" fmla="*/ 1210543 w 1639168"/>
                <a:gd name="connsiteY66" fmla="*/ 476250 h 1638300"/>
                <a:gd name="connsiteX67" fmla="*/ 1153393 w 1639168"/>
                <a:gd name="connsiteY67" fmla="*/ 438150 h 1638300"/>
                <a:gd name="connsiteX68" fmla="*/ 1105768 w 1639168"/>
                <a:gd name="connsiteY68" fmla="*/ 390525 h 1638300"/>
                <a:gd name="connsiteX69" fmla="*/ 981943 w 1639168"/>
                <a:gd name="connsiteY69" fmla="*/ 285750 h 1638300"/>
                <a:gd name="connsiteX70" fmla="*/ 924793 w 1639168"/>
                <a:gd name="connsiteY70" fmla="*/ 200025 h 1638300"/>
                <a:gd name="connsiteX71" fmla="*/ 915268 w 1639168"/>
                <a:gd name="connsiteY71" fmla="*/ 171450 h 1638300"/>
                <a:gd name="connsiteX72" fmla="*/ 877168 w 1639168"/>
                <a:gd name="connsiteY72" fmla="*/ 114300 h 1638300"/>
                <a:gd name="connsiteX73" fmla="*/ 867643 w 1639168"/>
                <a:gd name="connsiteY73" fmla="*/ 85725 h 1638300"/>
                <a:gd name="connsiteX74" fmla="*/ 848593 w 1639168"/>
                <a:gd name="connsiteY74" fmla="*/ 0 h 1638300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867643 w 1639168"/>
                <a:gd name="connsiteY73" fmla="*/ 57150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057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8771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15268 w 1639168"/>
                <a:gd name="connsiteY72" fmla="*/ 85725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1526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24793 w 1639168"/>
                <a:gd name="connsiteY70" fmla="*/ 171450 h 1609725"/>
                <a:gd name="connsiteX71" fmla="*/ 972418 w 1639168"/>
                <a:gd name="connsiteY71" fmla="*/ 142875 h 1609725"/>
                <a:gd name="connsiteX72" fmla="*/ 981943 w 1639168"/>
                <a:gd name="connsiteY72" fmla="*/ 76200 h 1609725"/>
                <a:gd name="connsiteX73" fmla="*/ 943843 w 1639168"/>
                <a:gd name="connsiteY73" fmla="*/ 28575 h 1609725"/>
                <a:gd name="connsiteX0" fmla="*/ 810493 w 1639168"/>
                <a:gd name="connsiteY0" fmla="*/ 0 h 1609725"/>
                <a:gd name="connsiteX1" fmla="*/ 762868 w 1639168"/>
                <a:gd name="connsiteY1" fmla="*/ 9525 h 1609725"/>
                <a:gd name="connsiteX2" fmla="*/ 667618 w 1639168"/>
                <a:gd name="connsiteY2" fmla="*/ 47625 h 1609725"/>
                <a:gd name="connsiteX3" fmla="*/ 639043 w 1639168"/>
                <a:gd name="connsiteY3" fmla="*/ 66675 h 1609725"/>
                <a:gd name="connsiteX4" fmla="*/ 619993 w 1639168"/>
                <a:gd name="connsiteY4" fmla="*/ 95250 h 1609725"/>
                <a:gd name="connsiteX5" fmla="*/ 591418 w 1639168"/>
                <a:gd name="connsiteY5" fmla="*/ 104775 h 1609725"/>
                <a:gd name="connsiteX6" fmla="*/ 562843 w 1639168"/>
                <a:gd name="connsiteY6" fmla="*/ 123825 h 1609725"/>
                <a:gd name="connsiteX7" fmla="*/ 505693 w 1639168"/>
                <a:gd name="connsiteY7" fmla="*/ 171450 h 1609725"/>
                <a:gd name="connsiteX8" fmla="*/ 486643 w 1639168"/>
                <a:gd name="connsiteY8" fmla="*/ 200025 h 1609725"/>
                <a:gd name="connsiteX9" fmla="*/ 429493 w 1639168"/>
                <a:gd name="connsiteY9" fmla="*/ 238125 h 1609725"/>
                <a:gd name="connsiteX10" fmla="*/ 410443 w 1639168"/>
                <a:gd name="connsiteY10" fmla="*/ 266700 h 1609725"/>
                <a:gd name="connsiteX11" fmla="*/ 381868 w 1639168"/>
                <a:gd name="connsiteY11" fmla="*/ 285750 h 1609725"/>
                <a:gd name="connsiteX12" fmla="*/ 372343 w 1639168"/>
                <a:gd name="connsiteY12" fmla="*/ 314325 h 1609725"/>
                <a:gd name="connsiteX13" fmla="*/ 334243 w 1639168"/>
                <a:gd name="connsiteY13" fmla="*/ 342900 h 1609725"/>
                <a:gd name="connsiteX14" fmla="*/ 286618 w 1639168"/>
                <a:gd name="connsiteY14" fmla="*/ 419100 h 1609725"/>
                <a:gd name="connsiteX15" fmla="*/ 267568 w 1639168"/>
                <a:gd name="connsiteY15" fmla="*/ 514350 h 1609725"/>
                <a:gd name="connsiteX16" fmla="*/ 258043 w 1639168"/>
                <a:gd name="connsiteY16" fmla="*/ 600075 h 1609725"/>
                <a:gd name="connsiteX17" fmla="*/ 238993 w 1639168"/>
                <a:gd name="connsiteY17" fmla="*/ 628650 h 1609725"/>
                <a:gd name="connsiteX18" fmla="*/ 181843 w 1639168"/>
                <a:gd name="connsiteY18" fmla="*/ 685800 h 1609725"/>
                <a:gd name="connsiteX19" fmla="*/ 143743 w 1639168"/>
                <a:gd name="connsiteY19" fmla="*/ 733425 h 1609725"/>
                <a:gd name="connsiteX20" fmla="*/ 105643 w 1639168"/>
                <a:gd name="connsiteY20" fmla="*/ 771525 h 1609725"/>
                <a:gd name="connsiteX21" fmla="*/ 77068 w 1639168"/>
                <a:gd name="connsiteY21" fmla="*/ 800100 h 1609725"/>
                <a:gd name="connsiteX22" fmla="*/ 29443 w 1639168"/>
                <a:gd name="connsiteY22" fmla="*/ 857250 h 1609725"/>
                <a:gd name="connsiteX23" fmla="*/ 19918 w 1639168"/>
                <a:gd name="connsiteY23" fmla="*/ 895350 h 1609725"/>
                <a:gd name="connsiteX24" fmla="*/ 868 w 1639168"/>
                <a:gd name="connsiteY24" fmla="*/ 923925 h 1609725"/>
                <a:gd name="connsiteX25" fmla="*/ 19918 w 1639168"/>
                <a:gd name="connsiteY25" fmla="*/ 1085850 h 1609725"/>
                <a:gd name="connsiteX26" fmla="*/ 29443 w 1639168"/>
                <a:gd name="connsiteY26" fmla="*/ 1114425 h 1609725"/>
                <a:gd name="connsiteX27" fmla="*/ 48493 w 1639168"/>
                <a:gd name="connsiteY27" fmla="*/ 1143000 h 1609725"/>
                <a:gd name="connsiteX28" fmla="*/ 67543 w 1639168"/>
                <a:gd name="connsiteY28" fmla="*/ 1181100 h 1609725"/>
                <a:gd name="connsiteX29" fmla="*/ 86593 w 1639168"/>
                <a:gd name="connsiteY29" fmla="*/ 1209675 h 1609725"/>
                <a:gd name="connsiteX30" fmla="*/ 96118 w 1639168"/>
                <a:gd name="connsiteY30" fmla="*/ 1238250 h 1609725"/>
                <a:gd name="connsiteX31" fmla="*/ 162793 w 1639168"/>
                <a:gd name="connsiteY31" fmla="*/ 1314450 h 1609725"/>
                <a:gd name="connsiteX32" fmla="*/ 210418 w 1639168"/>
                <a:gd name="connsiteY32" fmla="*/ 1400175 h 1609725"/>
                <a:gd name="connsiteX33" fmla="*/ 229468 w 1639168"/>
                <a:gd name="connsiteY33" fmla="*/ 1428750 h 1609725"/>
                <a:gd name="connsiteX34" fmla="*/ 238993 w 1639168"/>
                <a:gd name="connsiteY34" fmla="*/ 1457325 h 1609725"/>
                <a:gd name="connsiteX35" fmla="*/ 248518 w 1639168"/>
                <a:gd name="connsiteY35" fmla="*/ 1495425 h 1609725"/>
                <a:gd name="connsiteX36" fmla="*/ 334243 w 1639168"/>
                <a:gd name="connsiteY36" fmla="*/ 1543050 h 1609725"/>
                <a:gd name="connsiteX37" fmla="*/ 839068 w 1639168"/>
                <a:gd name="connsiteY37" fmla="*/ 1543050 h 1609725"/>
                <a:gd name="connsiteX38" fmla="*/ 915268 w 1639168"/>
                <a:gd name="connsiteY38" fmla="*/ 1562100 h 1609725"/>
                <a:gd name="connsiteX39" fmla="*/ 1029568 w 1639168"/>
                <a:gd name="connsiteY39" fmla="*/ 1590675 h 1609725"/>
                <a:gd name="connsiteX40" fmla="*/ 1086718 w 1639168"/>
                <a:gd name="connsiteY40" fmla="*/ 1609725 h 1609725"/>
                <a:gd name="connsiteX41" fmla="*/ 1162918 w 1639168"/>
                <a:gd name="connsiteY41" fmla="*/ 1600200 h 1609725"/>
                <a:gd name="connsiteX42" fmla="*/ 1191493 w 1639168"/>
                <a:gd name="connsiteY42" fmla="*/ 1571625 h 1609725"/>
                <a:gd name="connsiteX43" fmla="*/ 1220068 w 1639168"/>
                <a:gd name="connsiteY43" fmla="*/ 1533525 h 1609725"/>
                <a:gd name="connsiteX44" fmla="*/ 1239118 w 1639168"/>
                <a:gd name="connsiteY44" fmla="*/ 1504950 h 1609725"/>
                <a:gd name="connsiteX45" fmla="*/ 1267693 w 1639168"/>
                <a:gd name="connsiteY45" fmla="*/ 1485900 h 1609725"/>
                <a:gd name="connsiteX46" fmla="*/ 1296268 w 1639168"/>
                <a:gd name="connsiteY46" fmla="*/ 1428750 h 1609725"/>
                <a:gd name="connsiteX47" fmla="*/ 1362943 w 1639168"/>
                <a:gd name="connsiteY47" fmla="*/ 1457325 h 1609725"/>
                <a:gd name="connsiteX48" fmla="*/ 1477243 w 1639168"/>
                <a:gd name="connsiteY48" fmla="*/ 1438275 h 1609725"/>
                <a:gd name="connsiteX49" fmla="*/ 1458193 w 1639168"/>
                <a:gd name="connsiteY49" fmla="*/ 1457325 h 1609725"/>
                <a:gd name="connsiteX50" fmla="*/ 1496293 w 1639168"/>
                <a:gd name="connsiteY50" fmla="*/ 1428750 h 1609725"/>
                <a:gd name="connsiteX51" fmla="*/ 1524868 w 1639168"/>
                <a:gd name="connsiteY51" fmla="*/ 1371600 h 1609725"/>
                <a:gd name="connsiteX52" fmla="*/ 1591543 w 1639168"/>
                <a:gd name="connsiteY52" fmla="*/ 1285875 h 1609725"/>
                <a:gd name="connsiteX53" fmla="*/ 1620118 w 1639168"/>
                <a:gd name="connsiteY53" fmla="*/ 1266825 h 1609725"/>
                <a:gd name="connsiteX54" fmla="*/ 1639168 w 1639168"/>
                <a:gd name="connsiteY54" fmla="*/ 1228725 h 1609725"/>
                <a:gd name="connsiteX55" fmla="*/ 1620118 w 1639168"/>
                <a:gd name="connsiteY55" fmla="*/ 1085850 h 1609725"/>
                <a:gd name="connsiteX56" fmla="*/ 1591543 w 1639168"/>
                <a:gd name="connsiteY56" fmla="*/ 1028700 h 1609725"/>
                <a:gd name="connsiteX57" fmla="*/ 1572493 w 1639168"/>
                <a:gd name="connsiteY57" fmla="*/ 981075 h 1609725"/>
                <a:gd name="connsiteX58" fmla="*/ 1553443 w 1639168"/>
                <a:gd name="connsiteY58" fmla="*/ 904875 h 1609725"/>
                <a:gd name="connsiteX59" fmla="*/ 1524868 w 1639168"/>
                <a:gd name="connsiteY59" fmla="*/ 866775 h 1609725"/>
                <a:gd name="connsiteX60" fmla="*/ 1477243 w 1639168"/>
                <a:gd name="connsiteY60" fmla="*/ 752475 h 1609725"/>
                <a:gd name="connsiteX61" fmla="*/ 1448668 w 1639168"/>
                <a:gd name="connsiteY61" fmla="*/ 714375 h 1609725"/>
                <a:gd name="connsiteX62" fmla="*/ 1401043 w 1639168"/>
                <a:gd name="connsiteY62" fmla="*/ 647700 h 1609725"/>
                <a:gd name="connsiteX63" fmla="*/ 1372468 w 1639168"/>
                <a:gd name="connsiteY63" fmla="*/ 628650 h 1609725"/>
                <a:gd name="connsiteX64" fmla="*/ 1305793 w 1639168"/>
                <a:gd name="connsiteY64" fmla="*/ 561975 h 1609725"/>
                <a:gd name="connsiteX65" fmla="*/ 1305793 w 1639168"/>
                <a:gd name="connsiteY65" fmla="*/ 561975 h 1609725"/>
                <a:gd name="connsiteX66" fmla="*/ 1210543 w 1639168"/>
                <a:gd name="connsiteY66" fmla="*/ 447675 h 1609725"/>
                <a:gd name="connsiteX67" fmla="*/ 1153393 w 1639168"/>
                <a:gd name="connsiteY67" fmla="*/ 409575 h 1609725"/>
                <a:gd name="connsiteX68" fmla="*/ 1105768 w 1639168"/>
                <a:gd name="connsiteY68" fmla="*/ 361950 h 1609725"/>
                <a:gd name="connsiteX69" fmla="*/ 981943 w 1639168"/>
                <a:gd name="connsiteY69" fmla="*/ 257175 h 1609725"/>
                <a:gd name="connsiteX70" fmla="*/ 972418 w 1639168"/>
                <a:gd name="connsiteY70" fmla="*/ 142875 h 1609725"/>
                <a:gd name="connsiteX71" fmla="*/ 981943 w 1639168"/>
                <a:gd name="connsiteY71" fmla="*/ 76200 h 1609725"/>
                <a:gd name="connsiteX72" fmla="*/ 943843 w 1639168"/>
                <a:gd name="connsiteY72" fmla="*/ 28575 h 160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9168" h="1609725">
                  <a:moveTo>
                    <a:pt x="810493" y="0"/>
                  </a:moveTo>
                  <a:cubicBezTo>
                    <a:pt x="794618" y="3175"/>
                    <a:pt x="778487" y="5265"/>
                    <a:pt x="762868" y="9525"/>
                  </a:cubicBezTo>
                  <a:cubicBezTo>
                    <a:pt x="725535" y="19707"/>
                    <a:pt x="700141" y="29041"/>
                    <a:pt x="667618" y="47625"/>
                  </a:cubicBezTo>
                  <a:cubicBezTo>
                    <a:pt x="657679" y="53305"/>
                    <a:pt x="648568" y="60325"/>
                    <a:pt x="639043" y="66675"/>
                  </a:cubicBezTo>
                  <a:cubicBezTo>
                    <a:pt x="632693" y="76200"/>
                    <a:pt x="628932" y="88099"/>
                    <a:pt x="619993" y="95250"/>
                  </a:cubicBezTo>
                  <a:cubicBezTo>
                    <a:pt x="612153" y="101522"/>
                    <a:pt x="600398" y="100285"/>
                    <a:pt x="591418" y="104775"/>
                  </a:cubicBezTo>
                  <a:cubicBezTo>
                    <a:pt x="581179" y="109895"/>
                    <a:pt x="571637" y="116496"/>
                    <a:pt x="562843" y="123825"/>
                  </a:cubicBezTo>
                  <a:cubicBezTo>
                    <a:pt x="489504" y="184941"/>
                    <a:pt x="576639" y="124152"/>
                    <a:pt x="505693" y="171450"/>
                  </a:cubicBezTo>
                  <a:cubicBezTo>
                    <a:pt x="499343" y="180975"/>
                    <a:pt x="495258" y="192487"/>
                    <a:pt x="486643" y="200025"/>
                  </a:cubicBezTo>
                  <a:cubicBezTo>
                    <a:pt x="469413" y="215102"/>
                    <a:pt x="429493" y="238125"/>
                    <a:pt x="429493" y="238125"/>
                  </a:cubicBezTo>
                  <a:cubicBezTo>
                    <a:pt x="423143" y="247650"/>
                    <a:pt x="418538" y="258605"/>
                    <a:pt x="410443" y="266700"/>
                  </a:cubicBezTo>
                  <a:cubicBezTo>
                    <a:pt x="402348" y="274795"/>
                    <a:pt x="389019" y="276811"/>
                    <a:pt x="381868" y="285750"/>
                  </a:cubicBezTo>
                  <a:cubicBezTo>
                    <a:pt x="375596" y="293590"/>
                    <a:pt x="378771" y="306612"/>
                    <a:pt x="372343" y="314325"/>
                  </a:cubicBezTo>
                  <a:cubicBezTo>
                    <a:pt x="362180" y="326521"/>
                    <a:pt x="345468" y="331675"/>
                    <a:pt x="334243" y="342900"/>
                  </a:cubicBezTo>
                  <a:cubicBezTo>
                    <a:pt x="316262" y="360881"/>
                    <a:pt x="295672" y="394956"/>
                    <a:pt x="286618" y="419100"/>
                  </a:cubicBezTo>
                  <a:cubicBezTo>
                    <a:pt x="278785" y="439988"/>
                    <a:pt x="269838" y="497322"/>
                    <a:pt x="267568" y="514350"/>
                  </a:cubicBezTo>
                  <a:cubicBezTo>
                    <a:pt x="263768" y="542849"/>
                    <a:pt x="265016" y="572183"/>
                    <a:pt x="258043" y="600075"/>
                  </a:cubicBezTo>
                  <a:cubicBezTo>
                    <a:pt x="255267" y="611181"/>
                    <a:pt x="245647" y="619335"/>
                    <a:pt x="238993" y="628650"/>
                  </a:cubicBezTo>
                  <a:cubicBezTo>
                    <a:pt x="206772" y="673760"/>
                    <a:pt x="221303" y="659493"/>
                    <a:pt x="181843" y="685800"/>
                  </a:cubicBezTo>
                  <a:cubicBezTo>
                    <a:pt x="158005" y="781151"/>
                    <a:pt x="193847" y="683321"/>
                    <a:pt x="143743" y="733425"/>
                  </a:cubicBezTo>
                  <a:cubicBezTo>
                    <a:pt x="92943" y="784225"/>
                    <a:pt x="181843" y="746125"/>
                    <a:pt x="105643" y="771525"/>
                  </a:cubicBezTo>
                  <a:cubicBezTo>
                    <a:pt x="96118" y="781050"/>
                    <a:pt x="85692" y="789752"/>
                    <a:pt x="77068" y="800100"/>
                  </a:cubicBezTo>
                  <a:cubicBezTo>
                    <a:pt x="10763" y="879666"/>
                    <a:pt x="112925" y="773768"/>
                    <a:pt x="29443" y="857250"/>
                  </a:cubicBezTo>
                  <a:cubicBezTo>
                    <a:pt x="26268" y="869950"/>
                    <a:pt x="25075" y="883318"/>
                    <a:pt x="19918" y="895350"/>
                  </a:cubicBezTo>
                  <a:cubicBezTo>
                    <a:pt x="15409" y="905872"/>
                    <a:pt x="1582" y="912500"/>
                    <a:pt x="868" y="923925"/>
                  </a:cubicBezTo>
                  <a:cubicBezTo>
                    <a:pt x="-2675" y="980615"/>
                    <a:pt x="4803" y="1032947"/>
                    <a:pt x="19918" y="1085850"/>
                  </a:cubicBezTo>
                  <a:cubicBezTo>
                    <a:pt x="22676" y="1095504"/>
                    <a:pt x="24953" y="1105445"/>
                    <a:pt x="29443" y="1114425"/>
                  </a:cubicBezTo>
                  <a:cubicBezTo>
                    <a:pt x="34563" y="1124664"/>
                    <a:pt x="42813" y="1133061"/>
                    <a:pt x="48493" y="1143000"/>
                  </a:cubicBezTo>
                  <a:cubicBezTo>
                    <a:pt x="55538" y="1155328"/>
                    <a:pt x="60498" y="1168772"/>
                    <a:pt x="67543" y="1181100"/>
                  </a:cubicBezTo>
                  <a:cubicBezTo>
                    <a:pt x="73223" y="1191039"/>
                    <a:pt x="81473" y="1199436"/>
                    <a:pt x="86593" y="1209675"/>
                  </a:cubicBezTo>
                  <a:cubicBezTo>
                    <a:pt x="91083" y="1218655"/>
                    <a:pt x="91242" y="1229473"/>
                    <a:pt x="96118" y="1238250"/>
                  </a:cubicBezTo>
                  <a:cubicBezTo>
                    <a:pt x="128802" y="1297081"/>
                    <a:pt x="121051" y="1286622"/>
                    <a:pt x="162793" y="1314450"/>
                  </a:cubicBezTo>
                  <a:cubicBezTo>
                    <a:pt x="179558" y="1364745"/>
                    <a:pt x="166749" y="1334671"/>
                    <a:pt x="210418" y="1400175"/>
                  </a:cubicBezTo>
                  <a:cubicBezTo>
                    <a:pt x="216768" y="1409700"/>
                    <a:pt x="225848" y="1417890"/>
                    <a:pt x="229468" y="1428750"/>
                  </a:cubicBezTo>
                  <a:cubicBezTo>
                    <a:pt x="232643" y="1438275"/>
                    <a:pt x="236235" y="1447671"/>
                    <a:pt x="238993" y="1457325"/>
                  </a:cubicBezTo>
                  <a:cubicBezTo>
                    <a:pt x="242589" y="1469912"/>
                    <a:pt x="239898" y="1485573"/>
                    <a:pt x="248518" y="1495425"/>
                  </a:cubicBezTo>
                  <a:cubicBezTo>
                    <a:pt x="275490" y="1526250"/>
                    <a:pt x="300845" y="1531917"/>
                    <a:pt x="334243" y="1543050"/>
                  </a:cubicBezTo>
                  <a:cubicBezTo>
                    <a:pt x="579571" y="1530784"/>
                    <a:pt x="543403" y="1527489"/>
                    <a:pt x="839068" y="1543050"/>
                  </a:cubicBezTo>
                  <a:cubicBezTo>
                    <a:pt x="893012" y="1545889"/>
                    <a:pt x="873522" y="1552823"/>
                    <a:pt x="915268" y="1562100"/>
                  </a:cubicBezTo>
                  <a:cubicBezTo>
                    <a:pt x="1030704" y="1587752"/>
                    <a:pt x="914088" y="1552182"/>
                    <a:pt x="1029568" y="1590675"/>
                  </a:cubicBezTo>
                  <a:lnTo>
                    <a:pt x="1086718" y="1609725"/>
                  </a:lnTo>
                  <a:cubicBezTo>
                    <a:pt x="1112118" y="1606550"/>
                    <a:pt x="1138861" y="1608948"/>
                    <a:pt x="1162918" y="1600200"/>
                  </a:cubicBezTo>
                  <a:cubicBezTo>
                    <a:pt x="1175577" y="1595597"/>
                    <a:pt x="1182727" y="1581852"/>
                    <a:pt x="1191493" y="1571625"/>
                  </a:cubicBezTo>
                  <a:cubicBezTo>
                    <a:pt x="1201824" y="1559572"/>
                    <a:pt x="1210841" y="1546443"/>
                    <a:pt x="1220068" y="1533525"/>
                  </a:cubicBezTo>
                  <a:cubicBezTo>
                    <a:pt x="1226722" y="1524210"/>
                    <a:pt x="1231023" y="1513045"/>
                    <a:pt x="1239118" y="1504950"/>
                  </a:cubicBezTo>
                  <a:cubicBezTo>
                    <a:pt x="1247213" y="1496855"/>
                    <a:pt x="1258168" y="1492250"/>
                    <a:pt x="1267693" y="1485900"/>
                  </a:cubicBezTo>
                  <a:cubicBezTo>
                    <a:pt x="1273126" y="1469600"/>
                    <a:pt x="1280393" y="1433512"/>
                    <a:pt x="1296268" y="1428750"/>
                  </a:cubicBezTo>
                  <a:cubicBezTo>
                    <a:pt x="1312143" y="1423988"/>
                    <a:pt x="1350243" y="1460500"/>
                    <a:pt x="1362943" y="1457325"/>
                  </a:cubicBezTo>
                  <a:cubicBezTo>
                    <a:pt x="1372468" y="1444625"/>
                    <a:pt x="1461368" y="1438275"/>
                    <a:pt x="1477243" y="1438275"/>
                  </a:cubicBezTo>
                  <a:cubicBezTo>
                    <a:pt x="1493118" y="1438275"/>
                    <a:pt x="1455018" y="1458912"/>
                    <a:pt x="1458193" y="1457325"/>
                  </a:cubicBezTo>
                  <a:cubicBezTo>
                    <a:pt x="1461368" y="1455738"/>
                    <a:pt x="1485181" y="1443038"/>
                    <a:pt x="1496293" y="1428750"/>
                  </a:cubicBezTo>
                  <a:cubicBezTo>
                    <a:pt x="1507406" y="1414463"/>
                    <a:pt x="1512168" y="1374775"/>
                    <a:pt x="1524868" y="1371600"/>
                  </a:cubicBezTo>
                  <a:cubicBezTo>
                    <a:pt x="1590138" y="1328086"/>
                    <a:pt x="1575668" y="1303337"/>
                    <a:pt x="1591543" y="1285875"/>
                  </a:cubicBezTo>
                  <a:cubicBezTo>
                    <a:pt x="1607418" y="1268413"/>
                    <a:pt x="1610593" y="1273175"/>
                    <a:pt x="1620118" y="1266825"/>
                  </a:cubicBezTo>
                  <a:cubicBezTo>
                    <a:pt x="1626468" y="1254125"/>
                    <a:pt x="1639168" y="1242924"/>
                    <a:pt x="1639168" y="1228725"/>
                  </a:cubicBezTo>
                  <a:cubicBezTo>
                    <a:pt x="1639168" y="1180679"/>
                    <a:pt x="1631247" y="1132590"/>
                    <a:pt x="1620118" y="1085850"/>
                  </a:cubicBezTo>
                  <a:cubicBezTo>
                    <a:pt x="1615185" y="1065131"/>
                    <a:pt x="1600356" y="1048089"/>
                    <a:pt x="1591543" y="1028700"/>
                  </a:cubicBezTo>
                  <a:cubicBezTo>
                    <a:pt x="1584468" y="1013135"/>
                    <a:pt x="1577406" y="997452"/>
                    <a:pt x="1572493" y="981075"/>
                  </a:cubicBezTo>
                  <a:cubicBezTo>
                    <a:pt x="1567542" y="964573"/>
                    <a:pt x="1564030" y="923401"/>
                    <a:pt x="1553443" y="904875"/>
                  </a:cubicBezTo>
                  <a:cubicBezTo>
                    <a:pt x="1545567" y="891092"/>
                    <a:pt x="1531968" y="880974"/>
                    <a:pt x="1524868" y="866775"/>
                  </a:cubicBezTo>
                  <a:cubicBezTo>
                    <a:pt x="1506409" y="829858"/>
                    <a:pt x="1502008" y="785495"/>
                    <a:pt x="1477243" y="752475"/>
                  </a:cubicBezTo>
                  <a:cubicBezTo>
                    <a:pt x="1467718" y="739775"/>
                    <a:pt x="1457895" y="727293"/>
                    <a:pt x="1448668" y="714375"/>
                  </a:cubicBezTo>
                  <a:cubicBezTo>
                    <a:pt x="1435147" y="695446"/>
                    <a:pt x="1416608" y="663265"/>
                    <a:pt x="1401043" y="647700"/>
                  </a:cubicBezTo>
                  <a:cubicBezTo>
                    <a:pt x="1392948" y="639605"/>
                    <a:pt x="1380977" y="636308"/>
                    <a:pt x="1372468" y="628650"/>
                  </a:cubicBezTo>
                  <a:cubicBezTo>
                    <a:pt x="1349106" y="607624"/>
                    <a:pt x="1328018" y="584200"/>
                    <a:pt x="1305793" y="561975"/>
                  </a:cubicBezTo>
                  <a:lnTo>
                    <a:pt x="1305793" y="561975"/>
                  </a:lnTo>
                  <a:cubicBezTo>
                    <a:pt x="1278006" y="524926"/>
                    <a:pt x="1248387" y="477950"/>
                    <a:pt x="1210543" y="447675"/>
                  </a:cubicBezTo>
                  <a:cubicBezTo>
                    <a:pt x="1192665" y="433372"/>
                    <a:pt x="1169582" y="425764"/>
                    <a:pt x="1153393" y="409575"/>
                  </a:cubicBezTo>
                  <a:cubicBezTo>
                    <a:pt x="1137518" y="393700"/>
                    <a:pt x="1122548" y="376865"/>
                    <a:pt x="1105768" y="361950"/>
                  </a:cubicBezTo>
                  <a:cubicBezTo>
                    <a:pt x="1065357" y="326029"/>
                    <a:pt x="1004168" y="293687"/>
                    <a:pt x="981943" y="257175"/>
                  </a:cubicBezTo>
                  <a:cubicBezTo>
                    <a:pt x="959718" y="220663"/>
                    <a:pt x="972418" y="173037"/>
                    <a:pt x="972418" y="142875"/>
                  </a:cubicBezTo>
                  <a:cubicBezTo>
                    <a:pt x="972418" y="112713"/>
                    <a:pt x="986705" y="95250"/>
                    <a:pt x="981943" y="76200"/>
                  </a:cubicBezTo>
                  <a:cubicBezTo>
                    <a:pt x="977181" y="57150"/>
                    <a:pt x="946021" y="38376"/>
                    <a:pt x="943843" y="28575"/>
                  </a:cubicBezTo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1BEDEC6-271E-4F73-A415-30EA5D9C73D4}"/>
                </a:ext>
              </a:extLst>
            </p:cNvPr>
            <p:cNvCxnSpPr/>
            <p:nvPr/>
          </p:nvCxnSpPr>
          <p:spPr>
            <a:xfrm flipH="1">
              <a:off x="4714727" y="5969807"/>
              <a:ext cx="558676" cy="5486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4731138" y="5268766"/>
              <a:ext cx="558676" cy="5486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9B00527-0414-4117-8FE0-ED571CD0BA43}"/>
                </a:ext>
              </a:extLst>
            </p:cNvPr>
            <p:cNvSpPr txBox="1"/>
            <p:nvPr/>
          </p:nvSpPr>
          <p:spPr>
            <a:xfrm>
              <a:off x="5608513" y="5238895"/>
              <a:ext cx="1534898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0"/>
                </a:spcAft>
              </a:pPr>
              <a:r>
                <a:rPr lang="en-US" sz="2400" b="1" dirty="0">
                  <a:solidFill>
                    <a:srgbClr val="FF0000"/>
                  </a:solidFill>
                </a:rPr>
                <a:t>SIRT1</a:t>
              </a:r>
              <a:r>
                <a:rPr lang="en-US" sz="24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</a:p>
            <a:p>
              <a:r>
                <a:rPr lang="en-US" sz="2400" b="1" dirty="0">
                  <a:solidFill>
                    <a:schemeClr val="bg1">
                      <a:lumMod val="85000"/>
                    </a:schemeClr>
                  </a:solidFill>
                </a:rPr>
                <a:t>SIRT1</a:t>
              </a:r>
              <a:r>
                <a:rPr lang="en-US" sz="2400" b="1" baseline="30000" dirty="0">
                  <a:solidFill>
                    <a:schemeClr val="bg1">
                      <a:lumMod val="8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86C0222-BBC8-4AD2-96F2-3B3C7D1134FD}"/>
              </a:ext>
            </a:extLst>
          </p:cNvPr>
          <p:cNvGrpSpPr/>
          <p:nvPr/>
        </p:nvGrpSpPr>
        <p:grpSpPr>
          <a:xfrm>
            <a:off x="364393" y="5193780"/>
            <a:ext cx="3327299" cy="1098871"/>
            <a:chOff x="364393" y="5193780"/>
            <a:chExt cx="3327299" cy="1098871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19B00AED-D2E2-4B28-8B33-FB6055455523}"/>
                </a:ext>
              </a:extLst>
            </p:cNvPr>
            <p:cNvGrpSpPr/>
            <p:nvPr/>
          </p:nvGrpSpPr>
          <p:grpSpPr>
            <a:xfrm>
              <a:off x="364393" y="5193780"/>
              <a:ext cx="3327299" cy="1098871"/>
              <a:chOff x="364393" y="5193780"/>
              <a:chExt cx="3327299" cy="109887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FF502ABE-29E6-4A5B-802E-7232B02078CA}"/>
                  </a:ext>
                </a:extLst>
              </p:cNvPr>
              <p:cNvSpPr/>
              <p:nvPr/>
            </p:nvSpPr>
            <p:spPr>
              <a:xfrm flipH="1">
                <a:off x="364393" y="5193780"/>
                <a:ext cx="3255891" cy="109887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>
                <a:spLocks noChangeAspect="1"/>
              </p:cNvSpPr>
              <p:nvPr/>
            </p:nvSpPr>
            <p:spPr>
              <a:xfrm>
                <a:off x="578512" y="5468816"/>
                <a:ext cx="558675" cy="548640"/>
              </a:xfrm>
              <a:custGeom>
                <a:avLst/>
                <a:gdLst>
                  <a:gd name="connsiteX0" fmla="*/ 810493 w 1639168"/>
                  <a:gd name="connsiteY0" fmla="*/ 161925 h 1771650"/>
                  <a:gd name="connsiteX1" fmla="*/ 762868 w 1639168"/>
                  <a:gd name="connsiteY1" fmla="*/ 171450 h 1771650"/>
                  <a:gd name="connsiteX2" fmla="*/ 667618 w 1639168"/>
                  <a:gd name="connsiteY2" fmla="*/ 209550 h 1771650"/>
                  <a:gd name="connsiteX3" fmla="*/ 639043 w 1639168"/>
                  <a:gd name="connsiteY3" fmla="*/ 228600 h 1771650"/>
                  <a:gd name="connsiteX4" fmla="*/ 619993 w 1639168"/>
                  <a:gd name="connsiteY4" fmla="*/ 257175 h 1771650"/>
                  <a:gd name="connsiteX5" fmla="*/ 591418 w 1639168"/>
                  <a:gd name="connsiteY5" fmla="*/ 266700 h 1771650"/>
                  <a:gd name="connsiteX6" fmla="*/ 562843 w 1639168"/>
                  <a:gd name="connsiteY6" fmla="*/ 285750 h 1771650"/>
                  <a:gd name="connsiteX7" fmla="*/ 505693 w 1639168"/>
                  <a:gd name="connsiteY7" fmla="*/ 333375 h 1771650"/>
                  <a:gd name="connsiteX8" fmla="*/ 486643 w 1639168"/>
                  <a:gd name="connsiteY8" fmla="*/ 361950 h 1771650"/>
                  <a:gd name="connsiteX9" fmla="*/ 429493 w 1639168"/>
                  <a:gd name="connsiteY9" fmla="*/ 400050 h 1771650"/>
                  <a:gd name="connsiteX10" fmla="*/ 410443 w 1639168"/>
                  <a:gd name="connsiteY10" fmla="*/ 428625 h 1771650"/>
                  <a:gd name="connsiteX11" fmla="*/ 381868 w 1639168"/>
                  <a:gd name="connsiteY11" fmla="*/ 447675 h 1771650"/>
                  <a:gd name="connsiteX12" fmla="*/ 372343 w 1639168"/>
                  <a:gd name="connsiteY12" fmla="*/ 476250 h 1771650"/>
                  <a:gd name="connsiteX13" fmla="*/ 334243 w 1639168"/>
                  <a:gd name="connsiteY13" fmla="*/ 504825 h 1771650"/>
                  <a:gd name="connsiteX14" fmla="*/ 286618 w 1639168"/>
                  <a:gd name="connsiteY14" fmla="*/ 581025 h 1771650"/>
                  <a:gd name="connsiteX15" fmla="*/ 267568 w 1639168"/>
                  <a:gd name="connsiteY15" fmla="*/ 676275 h 1771650"/>
                  <a:gd name="connsiteX16" fmla="*/ 258043 w 1639168"/>
                  <a:gd name="connsiteY16" fmla="*/ 762000 h 1771650"/>
                  <a:gd name="connsiteX17" fmla="*/ 238993 w 1639168"/>
                  <a:gd name="connsiteY17" fmla="*/ 790575 h 1771650"/>
                  <a:gd name="connsiteX18" fmla="*/ 181843 w 1639168"/>
                  <a:gd name="connsiteY18" fmla="*/ 847725 h 1771650"/>
                  <a:gd name="connsiteX19" fmla="*/ 143743 w 1639168"/>
                  <a:gd name="connsiteY19" fmla="*/ 895350 h 1771650"/>
                  <a:gd name="connsiteX20" fmla="*/ 105643 w 1639168"/>
                  <a:gd name="connsiteY20" fmla="*/ 933450 h 1771650"/>
                  <a:gd name="connsiteX21" fmla="*/ 77068 w 1639168"/>
                  <a:gd name="connsiteY21" fmla="*/ 962025 h 1771650"/>
                  <a:gd name="connsiteX22" fmla="*/ 29443 w 1639168"/>
                  <a:gd name="connsiteY22" fmla="*/ 1019175 h 1771650"/>
                  <a:gd name="connsiteX23" fmla="*/ 19918 w 1639168"/>
                  <a:gd name="connsiteY23" fmla="*/ 1057275 h 1771650"/>
                  <a:gd name="connsiteX24" fmla="*/ 868 w 1639168"/>
                  <a:gd name="connsiteY24" fmla="*/ 1085850 h 1771650"/>
                  <a:gd name="connsiteX25" fmla="*/ 19918 w 1639168"/>
                  <a:gd name="connsiteY25" fmla="*/ 1247775 h 1771650"/>
                  <a:gd name="connsiteX26" fmla="*/ 29443 w 1639168"/>
                  <a:gd name="connsiteY26" fmla="*/ 1276350 h 1771650"/>
                  <a:gd name="connsiteX27" fmla="*/ 48493 w 1639168"/>
                  <a:gd name="connsiteY27" fmla="*/ 1304925 h 1771650"/>
                  <a:gd name="connsiteX28" fmla="*/ 67543 w 1639168"/>
                  <a:gd name="connsiteY28" fmla="*/ 1343025 h 1771650"/>
                  <a:gd name="connsiteX29" fmla="*/ 86593 w 1639168"/>
                  <a:gd name="connsiteY29" fmla="*/ 1371600 h 1771650"/>
                  <a:gd name="connsiteX30" fmla="*/ 96118 w 1639168"/>
                  <a:gd name="connsiteY30" fmla="*/ 1400175 h 1771650"/>
                  <a:gd name="connsiteX31" fmla="*/ 162793 w 1639168"/>
                  <a:gd name="connsiteY31" fmla="*/ 1476375 h 1771650"/>
                  <a:gd name="connsiteX32" fmla="*/ 210418 w 1639168"/>
                  <a:gd name="connsiteY32" fmla="*/ 1562100 h 1771650"/>
                  <a:gd name="connsiteX33" fmla="*/ 229468 w 1639168"/>
                  <a:gd name="connsiteY33" fmla="*/ 1590675 h 1771650"/>
                  <a:gd name="connsiteX34" fmla="*/ 238993 w 1639168"/>
                  <a:gd name="connsiteY34" fmla="*/ 1619250 h 1771650"/>
                  <a:gd name="connsiteX35" fmla="*/ 248518 w 1639168"/>
                  <a:gd name="connsiteY35" fmla="*/ 1657350 h 1771650"/>
                  <a:gd name="connsiteX36" fmla="*/ 334243 w 1639168"/>
                  <a:gd name="connsiteY36" fmla="*/ 1704975 h 1771650"/>
                  <a:gd name="connsiteX37" fmla="*/ 839068 w 1639168"/>
                  <a:gd name="connsiteY37" fmla="*/ 1704975 h 1771650"/>
                  <a:gd name="connsiteX38" fmla="*/ 915268 w 1639168"/>
                  <a:gd name="connsiteY38" fmla="*/ 1724025 h 1771650"/>
                  <a:gd name="connsiteX39" fmla="*/ 1029568 w 1639168"/>
                  <a:gd name="connsiteY39" fmla="*/ 1752600 h 1771650"/>
                  <a:gd name="connsiteX40" fmla="*/ 1086718 w 1639168"/>
                  <a:gd name="connsiteY40" fmla="*/ 1771650 h 1771650"/>
                  <a:gd name="connsiteX41" fmla="*/ 1162918 w 1639168"/>
                  <a:gd name="connsiteY41" fmla="*/ 1762125 h 1771650"/>
                  <a:gd name="connsiteX42" fmla="*/ 1191493 w 1639168"/>
                  <a:gd name="connsiteY42" fmla="*/ 1733550 h 1771650"/>
                  <a:gd name="connsiteX43" fmla="*/ 1220068 w 1639168"/>
                  <a:gd name="connsiteY43" fmla="*/ 1695450 h 1771650"/>
                  <a:gd name="connsiteX44" fmla="*/ 1239118 w 1639168"/>
                  <a:gd name="connsiteY44" fmla="*/ 1666875 h 1771650"/>
                  <a:gd name="connsiteX45" fmla="*/ 1267693 w 1639168"/>
                  <a:gd name="connsiteY45" fmla="*/ 1647825 h 1771650"/>
                  <a:gd name="connsiteX46" fmla="*/ 1296268 w 1639168"/>
                  <a:gd name="connsiteY46" fmla="*/ 1590675 h 1771650"/>
                  <a:gd name="connsiteX47" fmla="*/ 1334368 w 1639168"/>
                  <a:gd name="connsiteY47" fmla="*/ 1581150 h 1771650"/>
                  <a:gd name="connsiteX48" fmla="*/ 1362943 w 1639168"/>
                  <a:gd name="connsiteY48" fmla="*/ 1543050 h 1771650"/>
                  <a:gd name="connsiteX49" fmla="*/ 1410568 w 1639168"/>
                  <a:gd name="connsiteY49" fmla="*/ 1533525 h 1771650"/>
                  <a:gd name="connsiteX50" fmla="*/ 1448668 w 1639168"/>
                  <a:gd name="connsiteY50" fmla="*/ 1514475 h 1771650"/>
                  <a:gd name="connsiteX51" fmla="*/ 1486768 w 1639168"/>
                  <a:gd name="connsiteY51" fmla="*/ 1504950 h 1771650"/>
                  <a:gd name="connsiteX52" fmla="*/ 1591543 w 1639168"/>
                  <a:gd name="connsiteY52" fmla="*/ 1447800 h 1771650"/>
                  <a:gd name="connsiteX53" fmla="*/ 1620118 w 1639168"/>
                  <a:gd name="connsiteY53" fmla="*/ 1428750 h 1771650"/>
                  <a:gd name="connsiteX54" fmla="*/ 1639168 w 1639168"/>
                  <a:gd name="connsiteY54" fmla="*/ 1390650 h 1771650"/>
                  <a:gd name="connsiteX55" fmla="*/ 1620118 w 1639168"/>
                  <a:gd name="connsiteY55" fmla="*/ 1247775 h 1771650"/>
                  <a:gd name="connsiteX56" fmla="*/ 1591543 w 1639168"/>
                  <a:gd name="connsiteY56" fmla="*/ 1190625 h 1771650"/>
                  <a:gd name="connsiteX57" fmla="*/ 1572493 w 1639168"/>
                  <a:gd name="connsiteY57" fmla="*/ 1143000 h 1771650"/>
                  <a:gd name="connsiteX58" fmla="*/ 1553443 w 1639168"/>
                  <a:gd name="connsiteY58" fmla="*/ 1066800 h 1771650"/>
                  <a:gd name="connsiteX59" fmla="*/ 1524868 w 1639168"/>
                  <a:gd name="connsiteY59" fmla="*/ 1028700 h 1771650"/>
                  <a:gd name="connsiteX60" fmla="*/ 1477243 w 1639168"/>
                  <a:gd name="connsiteY60" fmla="*/ 914400 h 1771650"/>
                  <a:gd name="connsiteX61" fmla="*/ 1448668 w 1639168"/>
                  <a:gd name="connsiteY61" fmla="*/ 876300 h 1771650"/>
                  <a:gd name="connsiteX62" fmla="*/ 1401043 w 1639168"/>
                  <a:gd name="connsiteY62" fmla="*/ 809625 h 1771650"/>
                  <a:gd name="connsiteX63" fmla="*/ 1372468 w 1639168"/>
                  <a:gd name="connsiteY63" fmla="*/ 790575 h 1771650"/>
                  <a:gd name="connsiteX64" fmla="*/ 1305793 w 1639168"/>
                  <a:gd name="connsiteY64" fmla="*/ 723900 h 1771650"/>
                  <a:gd name="connsiteX65" fmla="*/ 1305793 w 1639168"/>
                  <a:gd name="connsiteY65" fmla="*/ 723900 h 1771650"/>
                  <a:gd name="connsiteX66" fmla="*/ 1210543 w 1639168"/>
                  <a:gd name="connsiteY66" fmla="*/ 609600 h 1771650"/>
                  <a:gd name="connsiteX67" fmla="*/ 1153393 w 1639168"/>
                  <a:gd name="connsiteY67" fmla="*/ 571500 h 1771650"/>
                  <a:gd name="connsiteX68" fmla="*/ 1105768 w 1639168"/>
                  <a:gd name="connsiteY68" fmla="*/ 523875 h 1771650"/>
                  <a:gd name="connsiteX69" fmla="*/ 981943 w 1639168"/>
                  <a:gd name="connsiteY69" fmla="*/ 419100 h 1771650"/>
                  <a:gd name="connsiteX70" fmla="*/ 924793 w 1639168"/>
                  <a:gd name="connsiteY70" fmla="*/ 333375 h 1771650"/>
                  <a:gd name="connsiteX71" fmla="*/ 915268 w 1639168"/>
                  <a:gd name="connsiteY71" fmla="*/ 304800 h 1771650"/>
                  <a:gd name="connsiteX72" fmla="*/ 877168 w 1639168"/>
                  <a:gd name="connsiteY72" fmla="*/ 247650 h 1771650"/>
                  <a:gd name="connsiteX73" fmla="*/ 867643 w 1639168"/>
                  <a:gd name="connsiteY73" fmla="*/ 219075 h 1771650"/>
                  <a:gd name="connsiteX74" fmla="*/ 848593 w 1639168"/>
                  <a:gd name="connsiteY74" fmla="*/ 133350 h 1771650"/>
                  <a:gd name="connsiteX75" fmla="*/ 839068 w 1639168"/>
                  <a:gd name="connsiteY75" fmla="*/ 19050 h 1771650"/>
                  <a:gd name="connsiteX76" fmla="*/ 810493 w 1639168"/>
                  <a:gd name="connsiteY76" fmla="*/ 0 h 1771650"/>
                  <a:gd name="connsiteX77" fmla="*/ 781918 w 1639168"/>
                  <a:gd name="connsiteY77" fmla="*/ 19050 h 1771650"/>
                  <a:gd name="connsiteX78" fmla="*/ 753343 w 1639168"/>
                  <a:gd name="connsiteY78" fmla="*/ 28575 h 1771650"/>
                  <a:gd name="connsiteX79" fmla="*/ 686668 w 1639168"/>
                  <a:gd name="connsiteY79" fmla="*/ 28575 h 1771650"/>
                  <a:gd name="connsiteX0" fmla="*/ 810493 w 1639168"/>
                  <a:gd name="connsiteY0" fmla="*/ 161925 h 1771650"/>
                  <a:gd name="connsiteX1" fmla="*/ 762868 w 1639168"/>
                  <a:gd name="connsiteY1" fmla="*/ 171450 h 1771650"/>
                  <a:gd name="connsiteX2" fmla="*/ 667618 w 1639168"/>
                  <a:gd name="connsiteY2" fmla="*/ 209550 h 1771650"/>
                  <a:gd name="connsiteX3" fmla="*/ 639043 w 1639168"/>
                  <a:gd name="connsiteY3" fmla="*/ 228600 h 1771650"/>
                  <a:gd name="connsiteX4" fmla="*/ 619993 w 1639168"/>
                  <a:gd name="connsiteY4" fmla="*/ 257175 h 1771650"/>
                  <a:gd name="connsiteX5" fmla="*/ 591418 w 1639168"/>
                  <a:gd name="connsiteY5" fmla="*/ 266700 h 1771650"/>
                  <a:gd name="connsiteX6" fmla="*/ 562843 w 1639168"/>
                  <a:gd name="connsiteY6" fmla="*/ 285750 h 1771650"/>
                  <a:gd name="connsiteX7" fmla="*/ 505693 w 1639168"/>
                  <a:gd name="connsiteY7" fmla="*/ 333375 h 1771650"/>
                  <a:gd name="connsiteX8" fmla="*/ 486643 w 1639168"/>
                  <a:gd name="connsiteY8" fmla="*/ 361950 h 1771650"/>
                  <a:gd name="connsiteX9" fmla="*/ 429493 w 1639168"/>
                  <a:gd name="connsiteY9" fmla="*/ 400050 h 1771650"/>
                  <a:gd name="connsiteX10" fmla="*/ 410443 w 1639168"/>
                  <a:gd name="connsiteY10" fmla="*/ 428625 h 1771650"/>
                  <a:gd name="connsiteX11" fmla="*/ 381868 w 1639168"/>
                  <a:gd name="connsiteY11" fmla="*/ 447675 h 1771650"/>
                  <a:gd name="connsiteX12" fmla="*/ 372343 w 1639168"/>
                  <a:gd name="connsiteY12" fmla="*/ 476250 h 1771650"/>
                  <a:gd name="connsiteX13" fmla="*/ 334243 w 1639168"/>
                  <a:gd name="connsiteY13" fmla="*/ 504825 h 1771650"/>
                  <a:gd name="connsiteX14" fmla="*/ 286618 w 1639168"/>
                  <a:gd name="connsiteY14" fmla="*/ 581025 h 1771650"/>
                  <a:gd name="connsiteX15" fmla="*/ 267568 w 1639168"/>
                  <a:gd name="connsiteY15" fmla="*/ 676275 h 1771650"/>
                  <a:gd name="connsiteX16" fmla="*/ 258043 w 1639168"/>
                  <a:gd name="connsiteY16" fmla="*/ 762000 h 1771650"/>
                  <a:gd name="connsiteX17" fmla="*/ 238993 w 1639168"/>
                  <a:gd name="connsiteY17" fmla="*/ 790575 h 1771650"/>
                  <a:gd name="connsiteX18" fmla="*/ 181843 w 1639168"/>
                  <a:gd name="connsiteY18" fmla="*/ 847725 h 1771650"/>
                  <a:gd name="connsiteX19" fmla="*/ 143743 w 1639168"/>
                  <a:gd name="connsiteY19" fmla="*/ 895350 h 1771650"/>
                  <a:gd name="connsiteX20" fmla="*/ 105643 w 1639168"/>
                  <a:gd name="connsiteY20" fmla="*/ 933450 h 1771650"/>
                  <a:gd name="connsiteX21" fmla="*/ 77068 w 1639168"/>
                  <a:gd name="connsiteY21" fmla="*/ 962025 h 1771650"/>
                  <a:gd name="connsiteX22" fmla="*/ 29443 w 1639168"/>
                  <a:gd name="connsiteY22" fmla="*/ 1019175 h 1771650"/>
                  <a:gd name="connsiteX23" fmla="*/ 19918 w 1639168"/>
                  <a:gd name="connsiteY23" fmla="*/ 1057275 h 1771650"/>
                  <a:gd name="connsiteX24" fmla="*/ 868 w 1639168"/>
                  <a:gd name="connsiteY24" fmla="*/ 1085850 h 1771650"/>
                  <a:gd name="connsiteX25" fmla="*/ 19918 w 1639168"/>
                  <a:gd name="connsiteY25" fmla="*/ 1247775 h 1771650"/>
                  <a:gd name="connsiteX26" fmla="*/ 29443 w 1639168"/>
                  <a:gd name="connsiteY26" fmla="*/ 1276350 h 1771650"/>
                  <a:gd name="connsiteX27" fmla="*/ 48493 w 1639168"/>
                  <a:gd name="connsiteY27" fmla="*/ 1304925 h 1771650"/>
                  <a:gd name="connsiteX28" fmla="*/ 67543 w 1639168"/>
                  <a:gd name="connsiteY28" fmla="*/ 1343025 h 1771650"/>
                  <a:gd name="connsiteX29" fmla="*/ 86593 w 1639168"/>
                  <a:gd name="connsiteY29" fmla="*/ 1371600 h 1771650"/>
                  <a:gd name="connsiteX30" fmla="*/ 96118 w 1639168"/>
                  <a:gd name="connsiteY30" fmla="*/ 1400175 h 1771650"/>
                  <a:gd name="connsiteX31" fmla="*/ 162793 w 1639168"/>
                  <a:gd name="connsiteY31" fmla="*/ 1476375 h 1771650"/>
                  <a:gd name="connsiteX32" fmla="*/ 210418 w 1639168"/>
                  <a:gd name="connsiteY32" fmla="*/ 1562100 h 1771650"/>
                  <a:gd name="connsiteX33" fmla="*/ 229468 w 1639168"/>
                  <a:gd name="connsiteY33" fmla="*/ 1590675 h 1771650"/>
                  <a:gd name="connsiteX34" fmla="*/ 238993 w 1639168"/>
                  <a:gd name="connsiteY34" fmla="*/ 1619250 h 1771650"/>
                  <a:gd name="connsiteX35" fmla="*/ 248518 w 1639168"/>
                  <a:gd name="connsiteY35" fmla="*/ 1657350 h 1771650"/>
                  <a:gd name="connsiteX36" fmla="*/ 334243 w 1639168"/>
                  <a:gd name="connsiteY36" fmla="*/ 1704975 h 1771650"/>
                  <a:gd name="connsiteX37" fmla="*/ 839068 w 1639168"/>
                  <a:gd name="connsiteY37" fmla="*/ 1704975 h 1771650"/>
                  <a:gd name="connsiteX38" fmla="*/ 915268 w 1639168"/>
                  <a:gd name="connsiteY38" fmla="*/ 1724025 h 1771650"/>
                  <a:gd name="connsiteX39" fmla="*/ 1029568 w 1639168"/>
                  <a:gd name="connsiteY39" fmla="*/ 1752600 h 1771650"/>
                  <a:gd name="connsiteX40" fmla="*/ 1086718 w 1639168"/>
                  <a:gd name="connsiteY40" fmla="*/ 1771650 h 1771650"/>
                  <a:gd name="connsiteX41" fmla="*/ 1162918 w 1639168"/>
                  <a:gd name="connsiteY41" fmla="*/ 1762125 h 1771650"/>
                  <a:gd name="connsiteX42" fmla="*/ 1191493 w 1639168"/>
                  <a:gd name="connsiteY42" fmla="*/ 1733550 h 1771650"/>
                  <a:gd name="connsiteX43" fmla="*/ 1220068 w 1639168"/>
                  <a:gd name="connsiteY43" fmla="*/ 1695450 h 1771650"/>
                  <a:gd name="connsiteX44" fmla="*/ 1239118 w 1639168"/>
                  <a:gd name="connsiteY44" fmla="*/ 1666875 h 1771650"/>
                  <a:gd name="connsiteX45" fmla="*/ 1267693 w 1639168"/>
                  <a:gd name="connsiteY45" fmla="*/ 1647825 h 1771650"/>
                  <a:gd name="connsiteX46" fmla="*/ 1296268 w 1639168"/>
                  <a:gd name="connsiteY46" fmla="*/ 1590675 h 1771650"/>
                  <a:gd name="connsiteX47" fmla="*/ 1334368 w 1639168"/>
                  <a:gd name="connsiteY47" fmla="*/ 1581150 h 1771650"/>
                  <a:gd name="connsiteX48" fmla="*/ 1362943 w 1639168"/>
                  <a:gd name="connsiteY48" fmla="*/ 1543050 h 1771650"/>
                  <a:gd name="connsiteX49" fmla="*/ 1410568 w 1639168"/>
                  <a:gd name="connsiteY49" fmla="*/ 1533525 h 1771650"/>
                  <a:gd name="connsiteX50" fmla="*/ 1448668 w 1639168"/>
                  <a:gd name="connsiteY50" fmla="*/ 1514475 h 1771650"/>
                  <a:gd name="connsiteX51" fmla="*/ 1486768 w 1639168"/>
                  <a:gd name="connsiteY51" fmla="*/ 1504950 h 1771650"/>
                  <a:gd name="connsiteX52" fmla="*/ 1591543 w 1639168"/>
                  <a:gd name="connsiteY52" fmla="*/ 1447800 h 1771650"/>
                  <a:gd name="connsiteX53" fmla="*/ 1620118 w 1639168"/>
                  <a:gd name="connsiteY53" fmla="*/ 1428750 h 1771650"/>
                  <a:gd name="connsiteX54" fmla="*/ 1639168 w 1639168"/>
                  <a:gd name="connsiteY54" fmla="*/ 1390650 h 1771650"/>
                  <a:gd name="connsiteX55" fmla="*/ 1620118 w 1639168"/>
                  <a:gd name="connsiteY55" fmla="*/ 1247775 h 1771650"/>
                  <a:gd name="connsiteX56" fmla="*/ 1591543 w 1639168"/>
                  <a:gd name="connsiteY56" fmla="*/ 1190625 h 1771650"/>
                  <a:gd name="connsiteX57" fmla="*/ 1572493 w 1639168"/>
                  <a:gd name="connsiteY57" fmla="*/ 1143000 h 1771650"/>
                  <a:gd name="connsiteX58" fmla="*/ 1553443 w 1639168"/>
                  <a:gd name="connsiteY58" fmla="*/ 1066800 h 1771650"/>
                  <a:gd name="connsiteX59" fmla="*/ 1524868 w 1639168"/>
                  <a:gd name="connsiteY59" fmla="*/ 1028700 h 1771650"/>
                  <a:gd name="connsiteX60" fmla="*/ 1477243 w 1639168"/>
                  <a:gd name="connsiteY60" fmla="*/ 914400 h 1771650"/>
                  <a:gd name="connsiteX61" fmla="*/ 1448668 w 1639168"/>
                  <a:gd name="connsiteY61" fmla="*/ 876300 h 1771650"/>
                  <a:gd name="connsiteX62" fmla="*/ 1401043 w 1639168"/>
                  <a:gd name="connsiteY62" fmla="*/ 809625 h 1771650"/>
                  <a:gd name="connsiteX63" fmla="*/ 1372468 w 1639168"/>
                  <a:gd name="connsiteY63" fmla="*/ 790575 h 1771650"/>
                  <a:gd name="connsiteX64" fmla="*/ 1305793 w 1639168"/>
                  <a:gd name="connsiteY64" fmla="*/ 723900 h 1771650"/>
                  <a:gd name="connsiteX65" fmla="*/ 1305793 w 1639168"/>
                  <a:gd name="connsiteY65" fmla="*/ 723900 h 1771650"/>
                  <a:gd name="connsiteX66" fmla="*/ 1210543 w 1639168"/>
                  <a:gd name="connsiteY66" fmla="*/ 609600 h 1771650"/>
                  <a:gd name="connsiteX67" fmla="*/ 1153393 w 1639168"/>
                  <a:gd name="connsiteY67" fmla="*/ 571500 h 1771650"/>
                  <a:gd name="connsiteX68" fmla="*/ 1105768 w 1639168"/>
                  <a:gd name="connsiteY68" fmla="*/ 523875 h 1771650"/>
                  <a:gd name="connsiteX69" fmla="*/ 981943 w 1639168"/>
                  <a:gd name="connsiteY69" fmla="*/ 419100 h 1771650"/>
                  <a:gd name="connsiteX70" fmla="*/ 924793 w 1639168"/>
                  <a:gd name="connsiteY70" fmla="*/ 333375 h 1771650"/>
                  <a:gd name="connsiteX71" fmla="*/ 915268 w 1639168"/>
                  <a:gd name="connsiteY71" fmla="*/ 304800 h 1771650"/>
                  <a:gd name="connsiteX72" fmla="*/ 877168 w 1639168"/>
                  <a:gd name="connsiteY72" fmla="*/ 247650 h 1771650"/>
                  <a:gd name="connsiteX73" fmla="*/ 867643 w 1639168"/>
                  <a:gd name="connsiteY73" fmla="*/ 219075 h 1771650"/>
                  <a:gd name="connsiteX74" fmla="*/ 848593 w 1639168"/>
                  <a:gd name="connsiteY74" fmla="*/ 133350 h 1771650"/>
                  <a:gd name="connsiteX75" fmla="*/ 839068 w 1639168"/>
                  <a:gd name="connsiteY75" fmla="*/ 19050 h 1771650"/>
                  <a:gd name="connsiteX76" fmla="*/ 810493 w 1639168"/>
                  <a:gd name="connsiteY76" fmla="*/ 0 h 1771650"/>
                  <a:gd name="connsiteX77" fmla="*/ 781918 w 1639168"/>
                  <a:gd name="connsiteY77" fmla="*/ 19050 h 1771650"/>
                  <a:gd name="connsiteX78" fmla="*/ 753343 w 1639168"/>
                  <a:gd name="connsiteY78" fmla="*/ 28575 h 1771650"/>
                  <a:gd name="connsiteX0" fmla="*/ 810493 w 1639168"/>
                  <a:gd name="connsiteY0" fmla="*/ 162097 h 1771822"/>
                  <a:gd name="connsiteX1" fmla="*/ 762868 w 1639168"/>
                  <a:gd name="connsiteY1" fmla="*/ 171622 h 1771822"/>
                  <a:gd name="connsiteX2" fmla="*/ 667618 w 1639168"/>
                  <a:gd name="connsiteY2" fmla="*/ 209722 h 1771822"/>
                  <a:gd name="connsiteX3" fmla="*/ 639043 w 1639168"/>
                  <a:gd name="connsiteY3" fmla="*/ 228772 h 1771822"/>
                  <a:gd name="connsiteX4" fmla="*/ 619993 w 1639168"/>
                  <a:gd name="connsiteY4" fmla="*/ 257347 h 1771822"/>
                  <a:gd name="connsiteX5" fmla="*/ 591418 w 1639168"/>
                  <a:gd name="connsiteY5" fmla="*/ 266872 h 1771822"/>
                  <a:gd name="connsiteX6" fmla="*/ 562843 w 1639168"/>
                  <a:gd name="connsiteY6" fmla="*/ 285922 h 1771822"/>
                  <a:gd name="connsiteX7" fmla="*/ 505693 w 1639168"/>
                  <a:gd name="connsiteY7" fmla="*/ 333547 h 1771822"/>
                  <a:gd name="connsiteX8" fmla="*/ 486643 w 1639168"/>
                  <a:gd name="connsiteY8" fmla="*/ 362122 h 1771822"/>
                  <a:gd name="connsiteX9" fmla="*/ 429493 w 1639168"/>
                  <a:gd name="connsiteY9" fmla="*/ 400222 h 1771822"/>
                  <a:gd name="connsiteX10" fmla="*/ 410443 w 1639168"/>
                  <a:gd name="connsiteY10" fmla="*/ 428797 h 1771822"/>
                  <a:gd name="connsiteX11" fmla="*/ 381868 w 1639168"/>
                  <a:gd name="connsiteY11" fmla="*/ 447847 h 1771822"/>
                  <a:gd name="connsiteX12" fmla="*/ 372343 w 1639168"/>
                  <a:gd name="connsiteY12" fmla="*/ 476422 h 1771822"/>
                  <a:gd name="connsiteX13" fmla="*/ 334243 w 1639168"/>
                  <a:gd name="connsiteY13" fmla="*/ 504997 h 1771822"/>
                  <a:gd name="connsiteX14" fmla="*/ 286618 w 1639168"/>
                  <a:gd name="connsiteY14" fmla="*/ 581197 h 1771822"/>
                  <a:gd name="connsiteX15" fmla="*/ 267568 w 1639168"/>
                  <a:gd name="connsiteY15" fmla="*/ 676447 h 1771822"/>
                  <a:gd name="connsiteX16" fmla="*/ 258043 w 1639168"/>
                  <a:gd name="connsiteY16" fmla="*/ 762172 h 1771822"/>
                  <a:gd name="connsiteX17" fmla="*/ 238993 w 1639168"/>
                  <a:gd name="connsiteY17" fmla="*/ 790747 h 1771822"/>
                  <a:gd name="connsiteX18" fmla="*/ 181843 w 1639168"/>
                  <a:gd name="connsiteY18" fmla="*/ 847897 h 1771822"/>
                  <a:gd name="connsiteX19" fmla="*/ 143743 w 1639168"/>
                  <a:gd name="connsiteY19" fmla="*/ 895522 h 1771822"/>
                  <a:gd name="connsiteX20" fmla="*/ 105643 w 1639168"/>
                  <a:gd name="connsiteY20" fmla="*/ 933622 h 1771822"/>
                  <a:gd name="connsiteX21" fmla="*/ 77068 w 1639168"/>
                  <a:gd name="connsiteY21" fmla="*/ 962197 h 1771822"/>
                  <a:gd name="connsiteX22" fmla="*/ 29443 w 1639168"/>
                  <a:gd name="connsiteY22" fmla="*/ 1019347 h 1771822"/>
                  <a:gd name="connsiteX23" fmla="*/ 19918 w 1639168"/>
                  <a:gd name="connsiteY23" fmla="*/ 1057447 h 1771822"/>
                  <a:gd name="connsiteX24" fmla="*/ 868 w 1639168"/>
                  <a:gd name="connsiteY24" fmla="*/ 1086022 h 1771822"/>
                  <a:gd name="connsiteX25" fmla="*/ 19918 w 1639168"/>
                  <a:gd name="connsiteY25" fmla="*/ 1247947 h 1771822"/>
                  <a:gd name="connsiteX26" fmla="*/ 29443 w 1639168"/>
                  <a:gd name="connsiteY26" fmla="*/ 1276522 h 1771822"/>
                  <a:gd name="connsiteX27" fmla="*/ 48493 w 1639168"/>
                  <a:gd name="connsiteY27" fmla="*/ 1305097 h 1771822"/>
                  <a:gd name="connsiteX28" fmla="*/ 67543 w 1639168"/>
                  <a:gd name="connsiteY28" fmla="*/ 1343197 h 1771822"/>
                  <a:gd name="connsiteX29" fmla="*/ 86593 w 1639168"/>
                  <a:gd name="connsiteY29" fmla="*/ 1371772 h 1771822"/>
                  <a:gd name="connsiteX30" fmla="*/ 96118 w 1639168"/>
                  <a:gd name="connsiteY30" fmla="*/ 1400347 h 1771822"/>
                  <a:gd name="connsiteX31" fmla="*/ 162793 w 1639168"/>
                  <a:gd name="connsiteY31" fmla="*/ 1476547 h 1771822"/>
                  <a:gd name="connsiteX32" fmla="*/ 210418 w 1639168"/>
                  <a:gd name="connsiteY32" fmla="*/ 1562272 h 1771822"/>
                  <a:gd name="connsiteX33" fmla="*/ 229468 w 1639168"/>
                  <a:gd name="connsiteY33" fmla="*/ 1590847 h 1771822"/>
                  <a:gd name="connsiteX34" fmla="*/ 238993 w 1639168"/>
                  <a:gd name="connsiteY34" fmla="*/ 1619422 h 1771822"/>
                  <a:gd name="connsiteX35" fmla="*/ 248518 w 1639168"/>
                  <a:gd name="connsiteY35" fmla="*/ 1657522 h 1771822"/>
                  <a:gd name="connsiteX36" fmla="*/ 334243 w 1639168"/>
                  <a:gd name="connsiteY36" fmla="*/ 1705147 h 1771822"/>
                  <a:gd name="connsiteX37" fmla="*/ 839068 w 1639168"/>
                  <a:gd name="connsiteY37" fmla="*/ 1705147 h 1771822"/>
                  <a:gd name="connsiteX38" fmla="*/ 915268 w 1639168"/>
                  <a:gd name="connsiteY38" fmla="*/ 1724197 h 1771822"/>
                  <a:gd name="connsiteX39" fmla="*/ 1029568 w 1639168"/>
                  <a:gd name="connsiteY39" fmla="*/ 1752772 h 1771822"/>
                  <a:gd name="connsiteX40" fmla="*/ 1086718 w 1639168"/>
                  <a:gd name="connsiteY40" fmla="*/ 1771822 h 1771822"/>
                  <a:gd name="connsiteX41" fmla="*/ 1162918 w 1639168"/>
                  <a:gd name="connsiteY41" fmla="*/ 1762297 h 1771822"/>
                  <a:gd name="connsiteX42" fmla="*/ 1191493 w 1639168"/>
                  <a:gd name="connsiteY42" fmla="*/ 1733722 h 1771822"/>
                  <a:gd name="connsiteX43" fmla="*/ 1220068 w 1639168"/>
                  <a:gd name="connsiteY43" fmla="*/ 1695622 h 1771822"/>
                  <a:gd name="connsiteX44" fmla="*/ 1239118 w 1639168"/>
                  <a:gd name="connsiteY44" fmla="*/ 1667047 h 1771822"/>
                  <a:gd name="connsiteX45" fmla="*/ 1267693 w 1639168"/>
                  <a:gd name="connsiteY45" fmla="*/ 1647997 h 1771822"/>
                  <a:gd name="connsiteX46" fmla="*/ 1296268 w 1639168"/>
                  <a:gd name="connsiteY46" fmla="*/ 1590847 h 1771822"/>
                  <a:gd name="connsiteX47" fmla="*/ 1334368 w 1639168"/>
                  <a:gd name="connsiteY47" fmla="*/ 1581322 h 1771822"/>
                  <a:gd name="connsiteX48" fmla="*/ 1362943 w 1639168"/>
                  <a:gd name="connsiteY48" fmla="*/ 1543222 h 1771822"/>
                  <a:gd name="connsiteX49" fmla="*/ 1410568 w 1639168"/>
                  <a:gd name="connsiteY49" fmla="*/ 1533697 h 1771822"/>
                  <a:gd name="connsiteX50" fmla="*/ 1448668 w 1639168"/>
                  <a:gd name="connsiteY50" fmla="*/ 1514647 h 1771822"/>
                  <a:gd name="connsiteX51" fmla="*/ 1486768 w 1639168"/>
                  <a:gd name="connsiteY51" fmla="*/ 1505122 h 1771822"/>
                  <a:gd name="connsiteX52" fmla="*/ 1591543 w 1639168"/>
                  <a:gd name="connsiteY52" fmla="*/ 1447972 h 1771822"/>
                  <a:gd name="connsiteX53" fmla="*/ 1620118 w 1639168"/>
                  <a:gd name="connsiteY53" fmla="*/ 1428922 h 1771822"/>
                  <a:gd name="connsiteX54" fmla="*/ 1639168 w 1639168"/>
                  <a:gd name="connsiteY54" fmla="*/ 1390822 h 1771822"/>
                  <a:gd name="connsiteX55" fmla="*/ 1620118 w 1639168"/>
                  <a:gd name="connsiteY55" fmla="*/ 1247947 h 1771822"/>
                  <a:gd name="connsiteX56" fmla="*/ 1591543 w 1639168"/>
                  <a:gd name="connsiteY56" fmla="*/ 1190797 h 1771822"/>
                  <a:gd name="connsiteX57" fmla="*/ 1572493 w 1639168"/>
                  <a:gd name="connsiteY57" fmla="*/ 1143172 h 1771822"/>
                  <a:gd name="connsiteX58" fmla="*/ 1553443 w 1639168"/>
                  <a:gd name="connsiteY58" fmla="*/ 1066972 h 1771822"/>
                  <a:gd name="connsiteX59" fmla="*/ 1524868 w 1639168"/>
                  <a:gd name="connsiteY59" fmla="*/ 1028872 h 1771822"/>
                  <a:gd name="connsiteX60" fmla="*/ 1477243 w 1639168"/>
                  <a:gd name="connsiteY60" fmla="*/ 914572 h 1771822"/>
                  <a:gd name="connsiteX61" fmla="*/ 1448668 w 1639168"/>
                  <a:gd name="connsiteY61" fmla="*/ 876472 h 1771822"/>
                  <a:gd name="connsiteX62" fmla="*/ 1401043 w 1639168"/>
                  <a:gd name="connsiteY62" fmla="*/ 809797 h 1771822"/>
                  <a:gd name="connsiteX63" fmla="*/ 1372468 w 1639168"/>
                  <a:gd name="connsiteY63" fmla="*/ 790747 h 1771822"/>
                  <a:gd name="connsiteX64" fmla="*/ 1305793 w 1639168"/>
                  <a:gd name="connsiteY64" fmla="*/ 724072 h 1771822"/>
                  <a:gd name="connsiteX65" fmla="*/ 1305793 w 1639168"/>
                  <a:gd name="connsiteY65" fmla="*/ 724072 h 1771822"/>
                  <a:gd name="connsiteX66" fmla="*/ 1210543 w 1639168"/>
                  <a:gd name="connsiteY66" fmla="*/ 609772 h 1771822"/>
                  <a:gd name="connsiteX67" fmla="*/ 1153393 w 1639168"/>
                  <a:gd name="connsiteY67" fmla="*/ 571672 h 1771822"/>
                  <a:gd name="connsiteX68" fmla="*/ 1105768 w 1639168"/>
                  <a:gd name="connsiteY68" fmla="*/ 524047 h 1771822"/>
                  <a:gd name="connsiteX69" fmla="*/ 981943 w 1639168"/>
                  <a:gd name="connsiteY69" fmla="*/ 419272 h 1771822"/>
                  <a:gd name="connsiteX70" fmla="*/ 924793 w 1639168"/>
                  <a:gd name="connsiteY70" fmla="*/ 333547 h 1771822"/>
                  <a:gd name="connsiteX71" fmla="*/ 915268 w 1639168"/>
                  <a:gd name="connsiteY71" fmla="*/ 304972 h 1771822"/>
                  <a:gd name="connsiteX72" fmla="*/ 877168 w 1639168"/>
                  <a:gd name="connsiteY72" fmla="*/ 247822 h 1771822"/>
                  <a:gd name="connsiteX73" fmla="*/ 867643 w 1639168"/>
                  <a:gd name="connsiteY73" fmla="*/ 219247 h 1771822"/>
                  <a:gd name="connsiteX74" fmla="*/ 848593 w 1639168"/>
                  <a:gd name="connsiteY74" fmla="*/ 133522 h 1771822"/>
                  <a:gd name="connsiteX75" fmla="*/ 839068 w 1639168"/>
                  <a:gd name="connsiteY75" fmla="*/ 19222 h 1771822"/>
                  <a:gd name="connsiteX76" fmla="*/ 810493 w 1639168"/>
                  <a:gd name="connsiteY76" fmla="*/ 172 h 1771822"/>
                  <a:gd name="connsiteX77" fmla="*/ 753343 w 1639168"/>
                  <a:gd name="connsiteY77" fmla="*/ 28747 h 1771822"/>
                  <a:gd name="connsiteX0" fmla="*/ 810493 w 1639168"/>
                  <a:gd name="connsiteY0" fmla="*/ 162097 h 1771822"/>
                  <a:gd name="connsiteX1" fmla="*/ 762868 w 1639168"/>
                  <a:gd name="connsiteY1" fmla="*/ 171622 h 1771822"/>
                  <a:gd name="connsiteX2" fmla="*/ 667618 w 1639168"/>
                  <a:gd name="connsiteY2" fmla="*/ 209722 h 1771822"/>
                  <a:gd name="connsiteX3" fmla="*/ 639043 w 1639168"/>
                  <a:gd name="connsiteY3" fmla="*/ 228772 h 1771822"/>
                  <a:gd name="connsiteX4" fmla="*/ 619993 w 1639168"/>
                  <a:gd name="connsiteY4" fmla="*/ 257347 h 1771822"/>
                  <a:gd name="connsiteX5" fmla="*/ 591418 w 1639168"/>
                  <a:gd name="connsiteY5" fmla="*/ 266872 h 1771822"/>
                  <a:gd name="connsiteX6" fmla="*/ 562843 w 1639168"/>
                  <a:gd name="connsiteY6" fmla="*/ 285922 h 1771822"/>
                  <a:gd name="connsiteX7" fmla="*/ 505693 w 1639168"/>
                  <a:gd name="connsiteY7" fmla="*/ 333547 h 1771822"/>
                  <a:gd name="connsiteX8" fmla="*/ 486643 w 1639168"/>
                  <a:gd name="connsiteY8" fmla="*/ 362122 h 1771822"/>
                  <a:gd name="connsiteX9" fmla="*/ 429493 w 1639168"/>
                  <a:gd name="connsiteY9" fmla="*/ 400222 h 1771822"/>
                  <a:gd name="connsiteX10" fmla="*/ 410443 w 1639168"/>
                  <a:gd name="connsiteY10" fmla="*/ 428797 h 1771822"/>
                  <a:gd name="connsiteX11" fmla="*/ 381868 w 1639168"/>
                  <a:gd name="connsiteY11" fmla="*/ 447847 h 1771822"/>
                  <a:gd name="connsiteX12" fmla="*/ 372343 w 1639168"/>
                  <a:gd name="connsiteY12" fmla="*/ 476422 h 1771822"/>
                  <a:gd name="connsiteX13" fmla="*/ 334243 w 1639168"/>
                  <a:gd name="connsiteY13" fmla="*/ 504997 h 1771822"/>
                  <a:gd name="connsiteX14" fmla="*/ 286618 w 1639168"/>
                  <a:gd name="connsiteY14" fmla="*/ 581197 h 1771822"/>
                  <a:gd name="connsiteX15" fmla="*/ 267568 w 1639168"/>
                  <a:gd name="connsiteY15" fmla="*/ 676447 h 1771822"/>
                  <a:gd name="connsiteX16" fmla="*/ 258043 w 1639168"/>
                  <a:gd name="connsiteY16" fmla="*/ 762172 h 1771822"/>
                  <a:gd name="connsiteX17" fmla="*/ 238993 w 1639168"/>
                  <a:gd name="connsiteY17" fmla="*/ 790747 h 1771822"/>
                  <a:gd name="connsiteX18" fmla="*/ 181843 w 1639168"/>
                  <a:gd name="connsiteY18" fmla="*/ 847897 h 1771822"/>
                  <a:gd name="connsiteX19" fmla="*/ 143743 w 1639168"/>
                  <a:gd name="connsiteY19" fmla="*/ 895522 h 1771822"/>
                  <a:gd name="connsiteX20" fmla="*/ 105643 w 1639168"/>
                  <a:gd name="connsiteY20" fmla="*/ 933622 h 1771822"/>
                  <a:gd name="connsiteX21" fmla="*/ 77068 w 1639168"/>
                  <a:gd name="connsiteY21" fmla="*/ 962197 h 1771822"/>
                  <a:gd name="connsiteX22" fmla="*/ 29443 w 1639168"/>
                  <a:gd name="connsiteY22" fmla="*/ 1019347 h 1771822"/>
                  <a:gd name="connsiteX23" fmla="*/ 19918 w 1639168"/>
                  <a:gd name="connsiteY23" fmla="*/ 1057447 h 1771822"/>
                  <a:gd name="connsiteX24" fmla="*/ 868 w 1639168"/>
                  <a:gd name="connsiteY24" fmla="*/ 1086022 h 1771822"/>
                  <a:gd name="connsiteX25" fmla="*/ 19918 w 1639168"/>
                  <a:gd name="connsiteY25" fmla="*/ 1247947 h 1771822"/>
                  <a:gd name="connsiteX26" fmla="*/ 29443 w 1639168"/>
                  <a:gd name="connsiteY26" fmla="*/ 1276522 h 1771822"/>
                  <a:gd name="connsiteX27" fmla="*/ 48493 w 1639168"/>
                  <a:gd name="connsiteY27" fmla="*/ 1305097 h 1771822"/>
                  <a:gd name="connsiteX28" fmla="*/ 67543 w 1639168"/>
                  <a:gd name="connsiteY28" fmla="*/ 1343197 h 1771822"/>
                  <a:gd name="connsiteX29" fmla="*/ 86593 w 1639168"/>
                  <a:gd name="connsiteY29" fmla="*/ 1371772 h 1771822"/>
                  <a:gd name="connsiteX30" fmla="*/ 96118 w 1639168"/>
                  <a:gd name="connsiteY30" fmla="*/ 1400347 h 1771822"/>
                  <a:gd name="connsiteX31" fmla="*/ 162793 w 1639168"/>
                  <a:gd name="connsiteY31" fmla="*/ 1476547 h 1771822"/>
                  <a:gd name="connsiteX32" fmla="*/ 210418 w 1639168"/>
                  <a:gd name="connsiteY32" fmla="*/ 1562272 h 1771822"/>
                  <a:gd name="connsiteX33" fmla="*/ 229468 w 1639168"/>
                  <a:gd name="connsiteY33" fmla="*/ 1590847 h 1771822"/>
                  <a:gd name="connsiteX34" fmla="*/ 238993 w 1639168"/>
                  <a:gd name="connsiteY34" fmla="*/ 1619422 h 1771822"/>
                  <a:gd name="connsiteX35" fmla="*/ 248518 w 1639168"/>
                  <a:gd name="connsiteY35" fmla="*/ 1657522 h 1771822"/>
                  <a:gd name="connsiteX36" fmla="*/ 334243 w 1639168"/>
                  <a:gd name="connsiteY36" fmla="*/ 1705147 h 1771822"/>
                  <a:gd name="connsiteX37" fmla="*/ 839068 w 1639168"/>
                  <a:gd name="connsiteY37" fmla="*/ 1705147 h 1771822"/>
                  <a:gd name="connsiteX38" fmla="*/ 915268 w 1639168"/>
                  <a:gd name="connsiteY38" fmla="*/ 1724197 h 1771822"/>
                  <a:gd name="connsiteX39" fmla="*/ 1029568 w 1639168"/>
                  <a:gd name="connsiteY39" fmla="*/ 1752772 h 1771822"/>
                  <a:gd name="connsiteX40" fmla="*/ 1086718 w 1639168"/>
                  <a:gd name="connsiteY40" fmla="*/ 1771822 h 1771822"/>
                  <a:gd name="connsiteX41" fmla="*/ 1162918 w 1639168"/>
                  <a:gd name="connsiteY41" fmla="*/ 1762297 h 1771822"/>
                  <a:gd name="connsiteX42" fmla="*/ 1191493 w 1639168"/>
                  <a:gd name="connsiteY42" fmla="*/ 1733722 h 1771822"/>
                  <a:gd name="connsiteX43" fmla="*/ 1220068 w 1639168"/>
                  <a:gd name="connsiteY43" fmla="*/ 1695622 h 1771822"/>
                  <a:gd name="connsiteX44" fmla="*/ 1239118 w 1639168"/>
                  <a:gd name="connsiteY44" fmla="*/ 1667047 h 1771822"/>
                  <a:gd name="connsiteX45" fmla="*/ 1267693 w 1639168"/>
                  <a:gd name="connsiteY45" fmla="*/ 1647997 h 1771822"/>
                  <a:gd name="connsiteX46" fmla="*/ 1296268 w 1639168"/>
                  <a:gd name="connsiteY46" fmla="*/ 1590847 h 1771822"/>
                  <a:gd name="connsiteX47" fmla="*/ 1334368 w 1639168"/>
                  <a:gd name="connsiteY47" fmla="*/ 1581322 h 1771822"/>
                  <a:gd name="connsiteX48" fmla="*/ 1362943 w 1639168"/>
                  <a:gd name="connsiteY48" fmla="*/ 1543222 h 1771822"/>
                  <a:gd name="connsiteX49" fmla="*/ 1410568 w 1639168"/>
                  <a:gd name="connsiteY49" fmla="*/ 1533697 h 1771822"/>
                  <a:gd name="connsiteX50" fmla="*/ 1448668 w 1639168"/>
                  <a:gd name="connsiteY50" fmla="*/ 1514647 h 1771822"/>
                  <a:gd name="connsiteX51" fmla="*/ 1486768 w 1639168"/>
                  <a:gd name="connsiteY51" fmla="*/ 1505122 h 1771822"/>
                  <a:gd name="connsiteX52" fmla="*/ 1591543 w 1639168"/>
                  <a:gd name="connsiteY52" fmla="*/ 1447972 h 1771822"/>
                  <a:gd name="connsiteX53" fmla="*/ 1620118 w 1639168"/>
                  <a:gd name="connsiteY53" fmla="*/ 1428922 h 1771822"/>
                  <a:gd name="connsiteX54" fmla="*/ 1639168 w 1639168"/>
                  <a:gd name="connsiteY54" fmla="*/ 1390822 h 1771822"/>
                  <a:gd name="connsiteX55" fmla="*/ 1620118 w 1639168"/>
                  <a:gd name="connsiteY55" fmla="*/ 1247947 h 1771822"/>
                  <a:gd name="connsiteX56" fmla="*/ 1591543 w 1639168"/>
                  <a:gd name="connsiteY56" fmla="*/ 1190797 h 1771822"/>
                  <a:gd name="connsiteX57" fmla="*/ 1572493 w 1639168"/>
                  <a:gd name="connsiteY57" fmla="*/ 1143172 h 1771822"/>
                  <a:gd name="connsiteX58" fmla="*/ 1553443 w 1639168"/>
                  <a:gd name="connsiteY58" fmla="*/ 1066972 h 1771822"/>
                  <a:gd name="connsiteX59" fmla="*/ 1524868 w 1639168"/>
                  <a:gd name="connsiteY59" fmla="*/ 1028872 h 1771822"/>
                  <a:gd name="connsiteX60" fmla="*/ 1477243 w 1639168"/>
                  <a:gd name="connsiteY60" fmla="*/ 914572 h 1771822"/>
                  <a:gd name="connsiteX61" fmla="*/ 1448668 w 1639168"/>
                  <a:gd name="connsiteY61" fmla="*/ 876472 h 1771822"/>
                  <a:gd name="connsiteX62" fmla="*/ 1401043 w 1639168"/>
                  <a:gd name="connsiteY62" fmla="*/ 809797 h 1771822"/>
                  <a:gd name="connsiteX63" fmla="*/ 1372468 w 1639168"/>
                  <a:gd name="connsiteY63" fmla="*/ 790747 h 1771822"/>
                  <a:gd name="connsiteX64" fmla="*/ 1305793 w 1639168"/>
                  <a:gd name="connsiteY64" fmla="*/ 724072 h 1771822"/>
                  <a:gd name="connsiteX65" fmla="*/ 1305793 w 1639168"/>
                  <a:gd name="connsiteY65" fmla="*/ 724072 h 1771822"/>
                  <a:gd name="connsiteX66" fmla="*/ 1210543 w 1639168"/>
                  <a:gd name="connsiteY66" fmla="*/ 609772 h 1771822"/>
                  <a:gd name="connsiteX67" fmla="*/ 1153393 w 1639168"/>
                  <a:gd name="connsiteY67" fmla="*/ 571672 h 1771822"/>
                  <a:gd name="connsiteX68" fmla="*/ 1105768 w 1639168"/>
                  <a:gd name="connsiteY68" fmla="*/ 524047 h 1771822"/>
                  <a:gd name="connsiteX69" fmla="*/ 981943 w 1639168"/>
                  <a:gd name="connsiteY69" fmla="*/ 419272 h 1771822"/>
                  <a:gd name="connsiteX70" fmla="*/ 924793 w 1639168"/>
                  <a:gd name="connsiteY70" fmla="*/ 333547 h 1771822"/>
                  <a:gd name="connsiteX71" fmla="*/ 915268 w 1639168"/>
                  <a:gd name="connsiteY71" fmla="*/ 304972 h 1771822"/>
                  <a:gd name="connsiteX72" fmla="*/ 877168 w 1639168"/>
                  <a:gd name="connsiteY72" fmla="*/ 247822 h 1771822"/>
                  <a:gd name="connsiteX73" fmla="*/ 867643 w 1639168"/>
                  <a:gd name="connsiteY73" fmla="*/ 219247 h 1771822"/>
                  <a:gd name="connsiteX74" fmla="*/ 848593 w 1639168"/>
                  <a:gd name="connsiteY74" fmla="*/ 133522 h 1771822"/>
                  <a:gd name="connsiteX75" fmla="*/ 839068 w 1639168"/>
                  <a:gd name="connsiteY75" fmla="*/ 19222 h 1771822"/>
                  <a:gd name="connsiteX76" fmla="*/ 810493 w 1639168"/>
                  <a:gd name="connsiteY76" fmla="*/ 172 h 1771822"/>
                  <a:gd name="connsiteX0" fmla="*/ 810493 w 1639168"/>
                  <a:gd name="connsiteY0" fmla="*/ 142875 h 1752600"/>
                  <a:gd name="connsiteX1" fmla="*/ 762868 w 1639168"/>
                  <a:gd name="connsiteY1" fmla="*/ 152400 h 1752600"/>
                  <a:gd name="connsiteX2" fmla="*/ 667618 w 1639168"/>
                  <a:gd name="connsiteY2" fmla="*/ 190500 h 1752600"/>
                  <a:gd name="connsiteX3" fmla="*/ 639043 w 1639168"/>
                  <a:gd name="connsiteY3" fmla="*/ 209550 h 1752600"/>
                  <a:gd name="connsiteX4" fmla="*/ 619993 w 1639168"/>
                  <a:gd name="connsiteY4" fmla="*/ 238125 h 1752600"/>
                  <a:gd name="connsiteX5" fmla="*/ 591418 w 1639168"/>
                  <a:gd name="connsiteY5" fmla="*/ 247650 h 1752600"/>
                  <a:gd name="connsiteX6" fmla="*/ 562843 w 1639168"/>
                  <a:gd name="connsiteY6" fmla="*/ 266700 h 1752600"/>
                  <a:gd name="connsiteX7" fmla="*/ 505693 w 1639168"/>
                  <a:gd name="connsiteY7" fmla="*/ 314325 h 1752600"/>
                  <a:gd name="connsiteX8" fmla="*/ 486643 w 1639168"/>
                  <a:gd name="connsiteY8" fmla="*/ 342900 h 1752600"/>
                  <a:gd name="connsiteX9" fmla="*/ 429493 w 1639168"/>
                  <a:gd name="connsiteY9" fmla="*/ 381000 h 1752600"/>
                  <a:gd name="connsiteX10" fmla="*/ 410443 w 1639168"/>
                  <a:gd name="connsiteY10" fmla="*/ 409575 h 1752600"/>
                  <a:gd name="connsiteX11" fmla="*/ 381868 w 1639168"/>
                  <a:gd name="connsiteY11" fmla="*/ 428625 h 1752600"/>
                  <a:gd name="connsiteX12" fmla="*/ 372343 w 1639168"/>
                  <a:gd name="connsiteY12" fmla="*/ 457200 h 1752600"/>
                  <a:gd name="connsiteX13" fmla="*/ 334243 w 1639168"/>
                  <a:gd name="connsiteY13" fmla="*/ 485775 h 1752600"/>
                  <a:gd name="connsiteX14" fmla="*/ 286618 w 1639168"/>
                  <a:gd name="connsiteY14" fmla="*/ 561975 h 1752600"/>
                  <a:gd name="connsiteX15" fmla="*/ 267568 w 1639168"/>
                  <a:gd name="connsiteY15" fmla="*/ 657225 h 1752600"/>
                  <a:gd name="connsiteX16" fmla="*/ 258043 w 1639168"/>
                  <a:gd name="connsiteY16" fmla="*/ 742950 h 1752600"/>
                  <a:gd name="connsiteX17" fmla="*/ 238993 w 1639168"/>
                  <a:gd name="connsiteY17" fmla="*/ 771525 h 1752600"/>
                  <a:gd name="connsiteX18" fmla="*/ 181843 w 1639168"/>
                  <a:gd name="connsiteY18" fmla="*/ 828675 h 1752600"/>
                  <a:gd name="connsiteX19" fmla="*/ 143743 w 1639168"/>
                  <a:gd name="connsiteY19" fmla="*/ 876300 h 1752600"/>
                  <a:gd name="connsiteX20" fmla="*/ 105643 w 1639168"/>
                  <a:gd name="connsiteY20" fmla="*/ 914400 h 1752600"/>
                  <a:gd name="connsiteX21" fmla="*/ 77068 w 1639168"/>
                  <a:gd name="connsiteY21" fmla="*/ 942975 h 1752600"/>
                  <a:gd name="connsiteX22" fmla="*/ 29443 w 1639168"/>
                  <a:gd name="connsiteY22" fmla="*/ 1000125 h 1752600"/>
                  <a:gd name="connsiteX23" fmla="*/ 19918 w 1639168"/>
                  <a:gd name="connsiteY23" fmla="*/ 1038225 h 1752600"/>
                  <a:gd name="connsiteX24" fmla="*/ 868 w 1639168"/>
                  <a:gd name="connsiteY24" fmla="*/ 1066800 h 1752600"/>
                  <a:gd name="connsiteX25" fmla="*/ 19918 w 1639168"/>
                  <a:gd name="connsiteY25" fmla="*/ 1228725 h 1752600"/>
                  <a:gd name="connsiteX26" fmla="*/ 29443 w 1639168"/>
                  <a:gd name="connsiteY26" fmla="*/ 1257300 h 1752600"/>
                  <a:gd name="connsiteX27" fmla="*/ 48493 w 1639168"/>
                  <a:gd name="connsiteY27" fmla="*/ 1285875 h 1752600"/>
                  <a:gd name="connsiteX28" fmla="*/ 67543 w 1639168"/>
                  <a:gd name="connsiteY28" fmla="*/ 1323975 h 1752600"/>
                  <a:gd name="connsiteX29" fmla="*/ 86593 w 1639168"/>
                  <a:gd name="connsiteY29" fmla="*/ 1352550 h 1752600"/>
                  <a:gd name="connsiteX30" fmla="*/ 96118 w 1639168"/>
                  <a:gd name="connsiteY30" fmla="*/ 1381125 h 1752600"/>
                  <a:gd name="connsiteX31" fmla="*/ 162793 w 1639168"/>
                  <a:gd name="connsiteY31" fmla="*/ 1457325 h 1752600"/>
                  <a:gd name="connsiteX32" fmla="*/ 210418 w 1639168"/>
                  <a:gd name="connsiteY32" fmla="*/ 1543050 h 1752600"/>
                  <a:gd name="connsiteX33" fmla="*/ 229468 w 1639168"/>
                  <a:gd name="connsiteY33" fmla="*/ 1571625 h 1752600"/>
                  <a:gd name="connsiteX34" fmla="*/ 238993 w 1639168"/>
                  <a:gd name="connsiteY34" fmla="*/ 1600200 h 1752600"/>
                  <a:gd name="connsiteX35" fmla="*/ 248518 w 1639168"/>
                  <a:gd name="connsiteY35" fmla="*/ 1638300 h 1752600"/>
                  <a:gd name="connsiteX36" fmla="*/ 334243 w 1639168"/>
                  <a:gd name="connsiteY36" fmla="*/ 1685925 h 1752600"/>
                  <a:gd name="connsiteX37" fmla="*/ 839068 w 1639168"/>
                  <a:gd name="connsiteY37" fmla="*/ 1685925 h 1752600"/>
                  <a:gd name="connsiteX38" fmla="*/ 915268 w 1639168"/>
                  <a:gd name="connsiteY38" fmla="*/ 1704975 h 1752600"/>
                  <a:gd name="connsiteX39" fmla="*/ 1029568 w 1639168"/>
                  <a:gd name="connsiteY39" fmla="*/ 1733550 h 1752600"/>
                  <a:gd name="connsiteX40" fmla="*/ 1086718 w 1639168"/>
                  <a:gd name="connsiteY40" fmla="*/ 1752600 h 1752600"/>
                  <a:gd name="connsiteX41" fmla="*/ 1162918 w 1639168"/>
                  <a:gd name="connsiteY41" fmla="*/ 1743075 h 1752600"/>
                  <a:gd name="connsiteX42" fmla="*/ 1191493 w 1639168"/>
                  <a:gd name="connsiteY42" fmla="*/ 1714500 h 1752600"/>
                  <a:gd name="connsiteX43" fmla="*/ 1220068 w 1639168"/>
                  <a:gd name="connsiteY43" fmla="*/ 1676400 h 1752600"/>
                  <a:gd name="connsiteX44" fmla="*/ 1239118 w 1639168"/>
                  <a:gd name="connsiteY44" fmla="*/ 1647825 h 1752600"/>
                  <a:gd name="connsiteX45" fmla="*/ 1267693 w 1639168"/>
                  <a:gd name="connsiteY45" fmla="*/ 1628775 h 1752600"/>
                  <a:gd name="connsiteX46" fmla="*/ 1296268 w 1639168"/>
                  <a:gd name="connsiteY46" fmla="*/ 1571625 h 1752600"/>
                  <a:gd name="connsiteX47" fmla="*/ 1334368 w 1639168"/>
                  <a:gd name="connsiteY47" fmla="*/ 1562100 h 1752600"/>
                  <a:gd name="connsiteX48" fmla="*/ 1362943 w 1639168"/>
                  <a:gd name="connsiteY48" fmla="*/ 1524000 h 1752600"/>
                  <a:gd name="connsiteX49" fmla="*/ 1410568 w 1639168"/>
                  <a:gd name="connsiteY49" fmla="*/ 1514475 h 1752600"/>
                  <a:gd name="connsiteX50" fmla="*/ 1448668 w 1639168"/>
                  <a:gd name="connsiteY50" fmla="*/ 1495425 h 1752600"/>
                  <a:gd name="connsiteX51" fmla="*/ 1486768 w 1639168"/>
                  <a:gd name="connsiteY51" fmla="*/ 1485900 h 1752600"/>
                  <a:gd name="connsiteX52" fmla="*/ 1591543 w 1639168"/>
                  <a:gd name="connsiteY52" fmla="*/ 1428750 h 1752600"/>
                  <a:gd name="connsiteX53" fmla="*/ 1620118 w 1639168"/>
                  <a:gd name="connsiteY53" fmla="*/ 1409700 h 1752600"/>
                  <a:gd name="connsiteX54" fmla="*/ 1639168 w 1639168"/>
                  <a:gd name="connsiteY54" fmla="*/ 1371600 h 1752600"/>
                  <a:gd name="connsiteX55" fmla="*/ 1620118 w 1639168"/>
                  <a:gd name="connsiteY55" fmla="*/ 1228725 h 1752600"/>
                  <a:gd name="connsiteX56" fmla="*/ 1591543 w 1639168"/>
                  <a:gd name="connsiteY56" fmla="*/ 1171575 h 1752600"/>
                  <a:gd name="connsiteX57" fmla="*/ 1572493 w 1639168"/>
                  <a:gd name="connsiteY57" fmla="*/ 1123950 h 1752600"/>
                  <a:gd name="connsiteX58" fmla="*/ 1553443 w 1639168"/>
                  <a:gd name="connsiteY58" fmla="*/ 1047750 h 1752600"/>
                  <a:gd name="connsiteX59" fmla="*/ 1524868 w 1639168"/>
                  <a:gd name="connsiteY59" fmla="*/ 1009650 h 1752600"/>
                  <a:gd name="connsiteX60" fmla="*/ 1477243 w 1639168"/>
                  <a:gd name="connsiteY60" fmla="*/ 895350 h 1752600"/>
                  <a:gd name="connsiteX61" fmla="*/ 1448668 w 1639168"/>
                  <a:gd name="connsiteY61" fmla="*/ 857250 h 1752600"/>
                  <a:gd name="connsiteX62" fmla="*/ 1401043 w 1639168"/>
                  <a:gd name="connsiteY62" fmla="*/ 790575 h 1752600"/>
                  <a:gd name="connsiteX63" fmla="*/ 1372468 w 1639168"/>
                  <a:gd name="connsiteY63" fmla="*/ 771525 h 1752600"/>
                  <a:gd name="connsiteX64" fmla="*/ 1305793 w 1639168"/>
                  <a:gd name="connsiteY64" fmla="*/ 704850 h 1752600"/>
                  <a:gd name="connsiteX65" fmla="*/ 1305793 w 1639168"/>
                  <a:gd name="connsiteY65" fmla="*/ 704850 h 1752600"/>
                  <a:gd name="connsiteX66" fmla="*/ 1210543 w 1639168"/>
                  <a:gd name="connsiteY66" fmla="*/ 590550 h 1752600"/>
                  <a:gd name="connsiteX67" fmla="*/ 1153393 w 1639168"/>
                  <a:gd name="connsiteY67" fmla="*/ 552450 h 1752600"/>
                  <a:gd name="connsiteX68" fmla="*/ 1105768 w 1639168"/>
                  <a:gd name="connsiteY68" fmla="*/ 504825 h 1752600"/>
                  <a:gd name="connsiteX69" fmla="*/ 981943 w 1639168"/>
                  <a:gd name="connsiteY69" fmla="*/ 400050 h 1752600"/>
                  <a:gd name="connsiteX70" fmla="*/ 924793 w 1639168"/>
                  <a:gd name="connsiteY70" fmla="*/ 314325 h 1752600"/>
                  <a:gd name="connsiteX71" fmla="*/ 915268 w 1639168"/>
                  <a:gd name="connsiteY71" fmla="*/ 285750 h 1752600"/>
                  <a:gd name="connsiteX72" fmla="*/ 877168 w 1639168"/>
                  <a:gd name="connsiteY72" fmla="*/ 228600 h 1752600"/>
                  <a:gd name="connsiteX73" fmla="*/ 867643 w 1639168"/>
                  <a:gd name="connsiteY73" fmla="*/ 200025 h 1752600"/>
                  <a:gd name="connsiteX74" fmla="*/ 848593 w 1639168"/>
                  <a:gd name="connsiteY74" fmla="*/ 114300 h 1752600"/>
                  <a:gd name="connsiteX75" fmla="*/ 839068 w 1639168"/>
                  <a:gd name="connsiteY75" fmla="*/ 0 h 17526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362943 w 1639168"/>
                  <a:gd name="connsiteY48" fmla="*/ 1409700 h 1638300"/>
                  <a:gd name="connsiteX49" fmla="*/ 1410568 w 1639168"/>
                  <a:gd name="connsiteY49" fmla="*/ 1400175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477243 w 1639168"/>
                  <a:gd name="connsiteY48" fmla="*/ 1466850 h 1638300"/>
                  <a:gd name="connsiteX49" fmla="*/ 1410568 w 1639168"/>
                  <a:gd name="connsiteY49" fmla="*/ 1400175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524868 w 1639168"/>
                  <a:gd name="connsiteY51" fmla="*/ 1400175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96293 w 1639168"/>
                  <a:gd name="connsiteY50" fmla="*/ 1457325 h 1638300"/>
                  <a:gd name="connsiteX51" fmla="*/ 1524868 w 1639168"/>
                  <a:gd name="connsiteY51" fmla="*/ 1400175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867643 w 1639168"/>
                  <a:gd name="connsiteY73" fmla="*/ 57150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9057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915268 w 1639168"/>
                  <a:gd name="connsiteY72" fmla="*/ 85725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981943 w 1639168"/>
                  <a:gd name="connsiteY72" fmla="*/ 76200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72418 w 1639168"/>
                  <a:gd name="connsiteY71" fmla="*/ 142875 h 1609725"/>
                  <a:gd name="connsiteX72" fmla="*/ 981943 w 1639168"/>
                  <a:gd name="connsiteY72" fmla="*/ 76200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72418 w 1639168"/>
                  <a:gd name="connsiteY70" fmla="*/ 142875 h 1609725"/>
                  <a:gd name="connsiteX71" fmla="*/ 981943 w 1639168"/>
                  <a:gd name="connsiteY71" fmla="*/ 76200 h 1609725"/>
                  <a:gd name="connsiteX72" fmla="*/ 943843 w 1639168"/>
                  <a:gd name="connsiteY72" fmla="*/ 28575 h 160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639168" h="1609725">
                    <a:moveTo>
                      <a:pt x="810493" y="0"/>
                    </a:moveTo>
                    <a:cubicBezTo>
                      <a:pt x="794618" y="3175"/>
                      <a:pt x="778487" y="5265"/>
                      <a:pt x="762868" y="9525"/>
                    </a:cubicBezTo>
                    <a:cubicBezTo>
                      <a:pt x="725535" y="19707"/>
                      <a:pt x="700141" y="29041"/>
                      <a:pt x="667618" y="47625"/>
                    </a:cubicBezTo>
                    <a:cubicBezTo>
                      <a:pt x="657679" y="53305"/>
                      <a:pt x="648568" y="60325"/>
                      <a:pt x="639043" y="66675"/>
                    </a:cubicBezTo>
                    <a:cubicBezTo>
                      <a:pt x="632693" y="76200"/>
                      <a:pt x="628932" y="88099"/>
                      <a:pt x="619993" y="95250"/>
                    </a:cubicBezTo>
                    <a:cubicBezTo>
                      <a:pt x="612153" y="101522"/>
                      <a:pt x="600398" y="100285"/>
                      <a:pt x="591418" y="104775"/>
                    </a:cubicBezTo>
                    <a:cubicBezTo>
                      <a:pt x="581179" y="109895"/>
                      <a:pt x="571637" y="116496"/>
                      <a:pt x="562843" y="123825"/>
                    </a:cubicBezTo>
                    <a:cubicBezTo>
                      <a:pt x="489504" y="184941"/>
                      <a:pt x="576639" y="124152"/>
                      <a:pt x="505693" y="171450"/>
                    </a:cubicBezTo>
                    <a:cubicBezTo>
                      <a:pt x="499343" y="180975"/>
                      <a:pt x="495258" y="192487"/>
                      <a:pt x="486643" y="200025"/>
                    </a:cubicBezTo>
                    <a:cubicBezTo>
                      <a:pt x="469413" y="215102"/>
                      <a:pt x="429493" y="238125"/>
                      <a:pt x="429493" y="238125"/>
                    </a:cubicBezTo>
                    <a:cubicBezTo>
                      <a:pt x="423143" y="247650"/>
                      <a:pt x="418538" y="258605"/>
                      <a:pt x="410443" y="266700"/>
                    </a:cubicBezTo>
                    <a:cubicBezTo>
                      <a:pt x="402348" y="274795"/>
                      <a:pt x="389019" y="276811"/>
                      <a:pt x="381868" y="285750"/>
                    </a:cubicBezTo>
                    <a:cubicBezTo>
                      <a:pt x="375596" y="293590"/>
                      <a:pt x="378771" y="306612"/>
                      <a:pt x="372343" y="314325"/>
                    </a:cubicBezTo>
                    <a:cubicBezTo>
                      <a:pt x="362180" y="326521"/>
                      <a:pt x="345468" y="331675"/>
                      <a:pt x="334243" y="342900"/>
                    </a:cubicBezTo>
                    <a:cubicBezTo>
                      <a:pt x="316262" y="360881"/>
                      <a:pt x="295672" y="394956"/>
                      <a:pt x="286618" y="419100"/>
                    </a:cubicBezTo>
                    <a:cubicBezTo>
                      <a:pt x="278785" y="439988"/>
                      <a:pt x="269838" y="497322"/>
                      <a:pt x="267568" y="514350"/>
                    </a:cubicBezTo>
                    <a:cubicBezTo>
                      <a:pt x="263768" y="542849"/>
                      <a:pt x="265016" y="572183"/>
                      <a:pt x="258043" y="600075"/>
                    </a:cubicBezTo>
                    <a:cubicBezTo>
                      <a:pt x="255267" y="611181"/>
                      <a:pt x="245647" y="619335"/>
                      <a:pt x="238993" y="628650"/>
                    </a:cubicBezTo>
                    <a:cubicBezTo>
                      <a:pt x="206772" y="673760"/>
                      <a:pt x="221303" y="659493"/>
                      <a:pt x="181843" y="685800"/>
                    </a:cubicBezTo>
                    <a:cubicBezTo>
                      <a:pt x="158005" y="781151"/>
                      <a:pt x="193847" y="683321"/>
                      <a:pt x="143743" y="733425"/>
                    </a:cubicBezTo>
                    <a:cubicBezTo>
                      <a:pt x="92943" y="784225"/>
                      <a:pt x="181843" y="746125"/>
                      <a:pt x="105643" y="771525"/>
                    </a:cubicBezTo>
                    <a:cubicBezTo>
                      <a:pt x="96118" y="781050"/>
                      <a:pt x="85692" y="789752"/>
                      <a:pt x="77068" y="800100"/>
                    </a:cubicBezTo>
                    <a:cubicBezTo>
                      <a:pt x="10763" y="879666"/>
                      <a:pt x="112925" y="773768"/>
                      <a:pt x="29443" y="857250"/>
                    </a:cubicBezTo>
                    <a:cubicBezTo>
                      <a:pt x="26268" y="869950"/>
                      <a:pt x="25075" y="883318"/>
                      <a:pt x="19918" y="895350"/>
                    </a:cubicBezTo>
                    <a:cubicBezTo>
                      <a:pt x="15409" y="905872"/>
                      <a:pt x="1582" y="912500"/>
                      <a:pt x="868" y="923925"/>
                    </a:cubicBezTo>
                    <a:cubicBezTo>
                      <a:pt x="-2675" y="980615"/>
                      <a:pt x="4803" y="1032947"/>
                      <a:pt x="19918" y="1085850"/>
                    </a:cubicBezTo>
                    <a:cubicBezTo>
                      <a:pt x="22676" y="1095504"/>
                      <a:pt x="24953" y="1105445"/>
                      <a:pt x="29443" y="1114425"/>
                    </a:cubicBezTo>
                    <a:cubicBezTo>
                      <a:pt x="34563" y="1124664"/>
                      <a:pt x="42813" y="1133061"/>
                      <a:pt x="48493" y="1143000"/>
                    </a:cubicBezTo>
                    <a:cubicBezTo>
                      <a:pt x="55538" y="1155328"/>
                      <a:pt x="60498" y="1168772"/>
                      <a:pt x="67543" y="1181100"/>
                    </a:cubicBezTo>
                    <a:cubicBezTo>
                      <a:pt x="73223" y="1191039"/>
                      <a:pt x="81473" y="1199436"/>
                      <a:pt x="86593" y="1209675"/>
                    </a:cubicBezTo>
                    <a:cubicBezTo>
                      <a:pt x="91083" y="1218655"/>
                      <a:pt x="91242" y="1229473"/>
                      <a:pt x="96118" y="1238250"/>
                    </a:cubicBezTo>
                    <a:cubicBezTo>
                      <a:pt x="128802" y="1297081"/>
                      <a:pt x="121051" y="1286622"/>
                      <a:pt x="162793" y="1314450"/>
                    </a:cubicBezTo>
                    <a:cubicBezTo>
                      <a:pt x="179558" y="1364745"/>
                      <a:pt x="166749" y="1334671"/>
                      <a:pt x="210418" y="1400175"/>
                    </a:cubicBezTo>
                    <a:cubicBezTo>
                      <a:pt x="216768" y="1409700"/>
                      <a:pt x="225848" y="1417890"/>
                      <a:pt x="229468" y="1428750"/>
                    </a:cubicBezTo>
                    <a:cubicBezTo>
                      <a:pt x="232643" y="1438275"/>
                      <a:pt x="236235" y="1447671"/>
                      <a:pt x="238993" y="1457325"/>
                    </a:cubicBezTo>
                    <a:cubicBezTo>
                      <a:pt x="242589" y="1469912"/>
                      <a:pt x="239898" y="1485573"/>
                      <a:pt x="248518" y="1495425"/>
                    </a:cubicBezTo>
                    <a:cubicBezTo>
                      <a:pt x="275490" y="1526250"/>
                      <a:pt x="300845" y="1531917"/>
                      <a:pt x="334243" y="1543050"/>
                    </a:cubicBezTo>
                    <a:cubicBezTo>
                      <a:pt x="579571" y="1530784"/>
                      <a:pt x="543403" y="1527489"/>
                      <a:pt x="839068" y="1543050"/>
                    </a:cubicBezTo>
                    <a:cubicBezTo>
                      <a:pt x="893012" y="1545889"/>
                      <a:pt x="873522" y="1552823"/>
                      <a:pt x="915268" y="1562100"/>
                    </a:cubicBezTo>
                    <a:cubicBezTo>
                      <a:pt x="1030704" y="1587752"/>
                      <a:pt x="914088" y="1552182"/>
                      <a:pt x="1029568" y="1590675"/>
                    </a:cubicBezTo>
                    <a:lnTo>
                      <a:pt x="1086718" y="1609725"/>
                    </a:lnTo>
                    <a:cubicBezTo>
                      <a:pt x="1112118" y="1606550"/>
                      <a:pt x="1138861" y="1608948"/>
                      <a:pt x="1162918" y="1600200"/>
                    </a:cubicBezTo>
                    <a:cubicBezTo>
                      <a:pt x="1175577" y="1595597"/>
                      <a:pt x="1182727" y="1581852"/>
                      <a:pt x="1191493" y="1571625"/>
                    </a:cubicBezTo>
                    <a:cubicBezTo>
                      <a:pt x="1201824" y="1559572"/>
                      <a:pt x="1210841" y="1546443"/>
                      <a:pt x="1220068" y="1533525"/>
                    </a:cubicBezTo>
                    <a:cubicBezTo>
                      <a:pt x="1226722" y="1524210"/>
                      <a:pt x="1231023" y="1513045"/>
                      <a:pt x="1239118" y="1504950"/>
                    </a:cubicBezTo>
                    <a:cubicBezTo>
                      <a:pt x="1247213" y="1496855"/>
                      <a:pt x="1258168" y="1492250"/>
                      <a:pt x="1267693" y="1485900"/>
                    </a:cubicBezTo>
                    <a:cubicBezTo>
                      <a:pt x="1273126" y="1469600"/>
                      <a:pt x="1280393" y="1433512"/>
                      <a:pt x="1296268" y="1428750"/>
                    </a:cubicBezTo>
                    <a:cubicBezTo>
                      <a:pt x="1312143" y="1423988"/>
                      <a:pt x="1350243" y="1460500"/>
                      <a:pt x="1362943" y="1457325"/>
                    </a:cubicBezTo>
                    <a:cubicBezTo>
                      <a:pt x="1372468" y="1444625"/>
                      <a:pt x="1461368" y="1438275"/>
                      <a:pt x="1477243" y="1438275"/>
                    </a:cubicBezTo>
                    <a:cubicBezTo>
                      <a:pt x="1493118" y="1438275"/>
                      <a:pt x="1455018" y="1458912"/>
                      <a:pt x="1458193" y="1457325"/>
                    </a:cubicBezTo>
                    <a:cubicBezTo>
                      <a:pt x="1461368" y="1455738"/>
                      <a:pt x="1485181" y="1443038"/>
                      <a:pt x="1496293" y="1428750"/>
                    </a:cubicBezTo>
                    <a:cubicBezTo>
                      <a:pt x="1507406" y="1414463"/>
                      <a:pt x="1512168" y="1374775"/>
                      <a:pt x="1524868" y="1371600"/>
                    </a:cubicBezTo>
                    <a:cubicBezTo>
                      <a:pt x="1590138" y="1328086"/>
                      <a:pt x="1575668" y="1303337"/>
                      <a:pt x="1591543" y="1285875"/>
                    </a:cubicBezTo>
                    <a:cubicBezTo>
                      <a:pt x="1607418" y="1268413"/>
                      <a:pt x="1610593" y="1273175"/>
                      <a:pt x="1620118" y="1266825"/>
                    </a:cubicBezTo>
                    <a:cubicBezTo>
                      <a:pt x="1626468" y="1254125"/>
                      <a:pt x="1639168" y="1242924"/>
                      <a:pt x="1639168" y="1228725"/>
                    </a:cubicBezTo>
                    <a:cubicBezTo>
                      <a:pt x="1639168" y="1180679"/>
                      <a:pt x="1631247" y="1132590"/>
                      <a:pt x="1620118" y="1085850"/>
                    </a:cubicBezTo>
                    <a:cubicBezTo>
                      <a:pt x="1615185" y="1065131"/>
                      <a:pt x="1600356" y="1048089"/>
                      <a:pt x="1591543" y="1028700"/>
                    </a:cubicBezTo>
                    <a:cubicBezTo>
                      <a:pt x="1584468" y="1013135"/>
                      <a:pt x="1577406" y="997452"/>
                      <a:pt x="1572493" y="981075"/>
                    </a:cubicBezTo>
                    <a:cubicBezTo>
                      <a:pt x="1567542" y="964573"/>
                      <a:pt x="1564030" y="923401"/>
                      <a:pt x="1553443" y="904875"/>
                    </a:cubicBezTo>
                    <a:cubicBezTo>
                      <a:pt x="1545567" y="891092"/>
                      <a:pt x="1531968" y="880974"/>
                      <a:pt x="1524868" y="866775"/>
                    </a:cubicBezTo>
                    <a:cubicBezTo>
                      <a:pt x="1506409" y="829858"/>
                      <a:pt x="1502008" y="785495"/>
                      <a:pt x="1477243" y="752475"/>
                    </a:cubicBezTo>
                    <a:cubicBezTo>
                      <a:pt x="1467718" y="739775"/>
                      <a:pt x="1457895" y="727293"/>
                      <a:pt x="1448668" y="714375"/>
                    </a:cubicBezTo>
                    <a:cubicBezTo>
                      <a:pt x="1435147" y="695446"/>
                      <a:pt x="1416608" y="663265"/>
                      <a:pt x="1401043" y="647700"/>
                    </a:cubicBezTo>
                    <a:cubicBezTo>
                      <a:pt x="1392948" y="639605"/>
                      <a:pt x="1380977" y="636308"/>
                      <a:pt x="1372468" y="628650"/>
                    </a:cubicBezTo>
                    <a:cubicBezTo>
                      <a:pt x="1349106" y="607624"/>
                      <a:pt x="1328018" y="584200"/>
                      <a:pt x="1305793" y="561975"/>
                    </a:cubicBezTo>
                    <a:lnTo>
                      <a:pt x="1305793" y="561975"/>
                    </a:lnTo>
                    <a:cubicBezTo>
                      <a:pt x="1278006" y="524926"/>
                      <a:pt x="1248387" y="477950"/>
                      <a:pt x="1210543" y="447675"/>
                    </a:cubicBezTo>
                    <a:cubicBezTo>
                      <a:pt x="1192665" y="433372"/>
                      <a:pt x="1169582" y="425764"/>
                      <a:pt x="1153393" y="409575"/>
                    </a:cubicBezTo>
                    <a:cubicBezTo>
                      <a:pt x="1137518" y="393700"/>
                      <a:pt x="1122548" y="376865"/>
                      <a:pt x="1105768" y="361950"/>
                    </a:cubicBezTo>
                    <a:cubicBezTo>
                      <a:pt x="1065357" y="326029"/>
                      <a:pt x="1004168" y="293687"/>
                      <a:pt x="981943" y="257175"/>
                    </a:cubicBezTo>
                    <a:cubicBezTo>
                      <a:pt x="959718" y="220663"/>
                      <a:pt x="972418" y="173037"/>
                      <a:pt x="972418" y="142875"/>
                    </a:cubicBezTo>
                    <a:cubicBezTo>
                      <a:pt x="972418" y="112713"/>
                      <a:pt x="986705" y="95250"/>
                      <a:pt x="981943" y="76200"/>
                    </a:cubicBezTo>
                    <a:cubicBezTo>
                      <a:pt x="977181" y="57150"/>
                      <a:pt x="946021" y="38376"/>
                      <a:pt x="943843" y="28575"/>
                    </a:cubicBezTo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85"/>
              <p:cNvSpPr>
                <a:spLocks noChangeAspect="1"/>
              </p:cNvSpPr>
              <p:nvPr/>
            </p:nvSpPr>
            <p:spPr>
              <a:xfrm>
                <a:off x="1169062" y="5478341"/>
                <a:ext cx="558675" cy="548640"/>
              </a:xfrm>
              <a:custGeom>
                <a:avLst/>
                <a:gdLst>
                  <a:gd name="connsiteX0" fmla="*/ 810493 w 1639168"/>
                  <a:gd name="connsiteY0" fmla="*/ 161925 h 1771650"/>
                  <a:gd name="connsiteX1" fmla="*/ 762868 w 1639168"/>
                  <a:gd name="connsiteY1" fmla="*/ 171450 h 1771650"/>
                  <a:gd name="connsiteX2" fmla="*/ 667618 w 1639168"/>
                  <a:gd name="connsiteY2" fmla="*/ 209550 h 1771650"/>
                  <a:gd name="connsiteX3" fmla="*/ 639043 w 1639168"/>
                  <a:gd name="connsiteY3" fmla="*/ 228600 h 1771650"/>
                  <a:gd name="connsiteX4" fmla="*/ 619993 w 1639168"/>
                  <a:gd name="connsiteY4" fmla="*/ 257175 h 1771650"/>
                  <a:gd name="connsiteX5" fmla="*/ 591418 w 1639168"/>
                  <a:gd name="connsiteY5" fmla="*/ 266700 h 1771650"/>
                  <a:gd name="connsiteX6" fmla="*/ 562843 w 1639168"/>
                  <a:gd name="connsiteY6" fmla="*/ 285750 h 1771650"/>
                  <a:gd name="connsiteX7" fmla="*/ 505693 w 1639168"/>
                  <a:gd name="connsiteY7" fmla="*/ 333375 h 1771650"/>
                  <a:gd name="connsiteX8" fmla="*/ 486643 w 1639168"/>
                  <a:gd name="connsiteY8" fmla="*/ 361950 h 1771650"/>
                  <a:gd name="connsiteX9" fmla="*/ 429493 w 1639168"/>
                  <a:gd name="connsiteY9" fmla="*/ 400050 h 1771650"/>
                  <a:gd name="connsiteX10" fmla="*/ 410443 w 1639168"/>
                  <a:gd name="connsiteY10" fmla="*/ 428625 h 1771650"/>
                  <a:gd name="connsiteX11" fmla="*/ 381868 w 1639168"/>
                  <a:gd name="connsiteY11" fmla="*/ 447675 h 1771650"/>
                  <a:gd name="connsiteX12" fmla="*/ 372343 w 1639168"/>
                  <a:gd name="connsiteY12" fmla="*/ 476250 h 1771650"/>
                  <a:gd name="connsiteX13" fmla="*/ 334243 w 1639168"/>
                  <a:gd name="connsiteY13" fmla="*/ 504825 h 1771650"/>
                  <a:gd name="connsiteX14" fmla="*/ 286618 w 1639168"/>
                  <a:gd name="connsiteY14" fmla="*/ 581025 h 1771650"/>
                  <a:gd name="connsiteX15" fmla="*/ 267568 w 1639168"/>
                  <a:gd name="connsiteY15" fmla="*/ 676275 h 1771650"/>
                  <a:gd name="connsiteX16" fmla="*/ 258043 w 1639168"/>
                  <a:gd name="connsiteY16" fmla="*/ 762000 h 1771650"/>
                  <a:gd name="connsiteX17" fmla="*/ 238993 w 1639168"/>
                  <a:gd name="connsiteY17" fmla="*/ 790575 h 1771650"/>
                  <a:gd name="connsiteX18" fmla="*/ 181843 w 1639168"/>
                  <a:gd name="connsiteY18" fmla="*/ 847725 h 1771650"/>
                  <a:gd name="connsiteX19" fmla="*/ 143743 w 1639168"/>
                  <a:gd name="connsiteY19" fmla="*/ 895350 h 1771650"/>
                  <a:gd name="connsiteX20" fmla="*/ 105643 w 1639168"/>
                  <a:gd name="connsiteY20" fmla="*/ 933450 h 1771650"/>
                  <a:gd name="connsiteX21" fmla="*/ 77068 w 1639168"/>
                  <a:gd name="connsiteY21" fmla="*/ 962025 h 1771650"/>
                  <a:gd name="connsiteX22" fmla="*/ 29443 w 1639168"/>
                  <a:gd name="connsiteY22" fmla="*/ 1019175 h 1771650"/>
                  <a:gd name="connsiteX23" fmla="*/ 19918 w 1639168"/>
                  <a:gd name="connsiteY23" fmla="*/ 1057275 h 1771650"/>
                  <a:gd name="connsiteX24" fmla="*/ 868 w 1639168"/>
                  <a:gd name="connsiteY24" fmla="*/ 1085850 h 1771650"/>
                  <a:gd name="connsiteX25" fmla="*/ 19918 w 1639168"/>
                  <a:gd name="connsiteY25" fmla="*/ 1247775 h 1771650"/>
                  <a:gd name="connsiteX26" fmla="*/ 29443 w 1639168"/>
                  <a:gd name="connsiteY26" fmla="*/ 1276350 h 1771650"/>
                  <a:gd name="connsiteX27" fmla="*/ 48493 w 1639168"/>
                  <a:gd name="connsiteY27" fmla="*/ 1304925 h 1771650"/>
                  <a:gd name="connsiteX28" fmla="*/ 67543 w 1639168"/>
                  <a:gd name="connsiteY28" fmla="*/ 1343025 h 1771650"/>
                  <a:gd name="connsiteX29" fmla="*/ 86593 w 1639168"/>
                  <a:gd name="connsiteY29" fmla="*/ 1371600 h 1771650"/>
                  <a:gd name="connsiteX30" fmla="*/ 96118 w 1639168"/>
                  <a:gd name="connsiteY30" fmla="*/ 1400175 h 1771650"/>
                  <a:gd name="connsiteX31" fmla="*/ 162793 w 1639168"/>
                  <a:gd name="connsiteY31" fmla="*/ 1476375 h 1771650"/>
                  <a:gd name="connsiteX32" fmla="*/ 210418 w 1639168"/>
                  <a:gd name="connsiteY32" fmla="*/ 1562100 h 1771650"/>
                  <a:gd name="connsiteX33" fmla="*/ 229468 w 1639168"/>
                  <a:gd name="connsiteY33" fmla="*/ 1590675 h 1771650"/>
                  <a:gd name="connsiteX34" fmla="*/ 238993 w 1639168"/>
                  <a:gd name="connsiteY34" fmla="*/ 1619250 h 1771650"/>
                  <a:gd name="connsiteX35" fmla="*/ 248518 w 1639168"/>
                  <a:gd name="connsiteY35" fmla="*/ 1657350 h 1771650"/>
                  <a:gd name="connsiteX36" fmla="*/ 334243 w 1639168"/>
                  <a:gd name="connsiteY36" fmla="*/ 1704975 h 1771650"/>
                  <a:gd name="connsiteX37" fmla="*/ 839068 w 1639168"/>
                  <a:gd name="connsiteY37" fmla="*/ 1704975 h 1771650"/>
                  <a:gd name="connsiteX38" fmla="*/ 915268 w 1639168"/>
                  <a:gd name="connsiteY38" fmla="*/ 1724025 h 1771650"/>
                  <a:gd name="connsiteX39" fmla="*/ 1029568 w 1639168"/>
                  <a:gd name="connsiteY39" fmla="*/ 1752600 h 1771650"/>
                  <a:gd name="connsiteX40" fmla="*/ 1086718 w 1639168"/>
                  <a:gd name="connsiteY40" fmla="*/ 1771650 h 1771650"/>
                  <a:gd name="connsiteX41" fmla="*/ 1162918 w 1639168"/>
                  <a:gd name="connsiteY41" fmla="*/ 1762125 h 1771650"/>
                  <a:gd name="connsiteX42" fmla="*/ 1191493 w 1639168"/>
                  <a:gd name="connsiteY42" fmla="*/ 1733550 h 1771650"/>
                  <a:gd name="connsiteX43" fmla="*/ 1220068 w 1639168"/>
                  <a:gd name="connsiteY43" fmla="*/ 1695450 h 1771650"/>
                  <a:gd name="connsiteX44" fmla="*/ 1239118 w 1639168"/>
                  <a:gd name="connsiteY44" fmla="*/ 1666875 h 1771650"/>
                  <a:gd name="connsiteX45" fmla="*/ 1267693 w 1639168"/>
                  <a:gd name="connsiteY45" fmla="*/ 1647825 h 1771650"/>
                  <a:gd name="connsiteX46" fmla="*/ 1296268 w 1639168"/>
                  <a:gd name="connsiteY46" fmla="*/ 1590675 h 1771650"/>
                  <a:gd name="connsiteX47" fmla="*/ 1334368 w 1639168"/>
                  <a:gd name="connsiteY47" fmla="*/ 1581150 h 1771650"/>
                  <a:gd name="connsiteX48" fmla="*/ 1362943 w 1639168"/>
                  <a:gd name="connsiteY48" fmla="*/ 1543050 h 1771650"/>
                  <a:gd name="connsiteX49" fmla="*/ 1410568 w 1639168"/>
                  <a:gd name="connsiteY49" fmla="*/ 1533525 h 1771650"/>
                  <a:gd name="connsiteX50" fmla="*/ 1448668 w 1639168"/>
                  <a:gd name="connsiteY50" fmla="*/ 1514475 h 1771650"/>
                  <a:gd name="connsiteX51" fmla="*/ 1486768 w 1639168"/>
                  <a:gd name="connsiteY51" fmla="*/ 1504950 h 1771650"/>
                  <a:gd name="connsiteX52" fmla="*/ 1591543 w 1639168"/>
                  <a:gd name="connsiteY52" fmla="*/ 1447800 h 1771650"/>
                  <a:gd name="connsiteX53" fmla="*/ 1620118 w 1639168"/>
                  <a:gd name="connsiteY53" fmla="*/ 1428750 h 1771650"/>
                  <a:gd name="connsiteX54" fmla="*/ 1639168 w 1639168"/>
                  <a:gd name="connsiteY54" fmla="*/ 1390650 h 1771650"/>
                  <a:gd name="connsiteX55" fmla="*/ 1620118 w 1639168"/>
                  <a:gd name="connsiteY55" fmla="*/ 1247775 h 1771650"/>
                  <a:gd name="connsiteX56" fmla="*/ 1591543 w 1639168"/>
                  <a:gd name="connsiteY56" fmla="*/ 1190625 h 1771650"/>
                  <a:gd name="connsiteX57" fmla="*/ 1572493 w 1639168"/>
                  <a:gd name="connsiteY57" fmla="*/ 1143000 h 1771650"/>
                  <a:gd name="connsiteX58" fmla="*/ 1553443 w 1639168"/>
                  <a:gd name="connsiteY58" fmla="*/ 1066800 h 1771650"/>
                  <a:gd name="connsiteX59" fmla="*/ 1524868 w 1639168"/>
                  <a:gd name="connsiteY59" fmla="*/ 1028700 h 1771650"/>
                  <a:gd name="connsiteX60" fmla="*/ 1477243 w 1639168"/>
                  <a:gd name="connsiteY60" fmla="*/ 914400 h 1771650"/>
                  <a:gd name="connsiteX61" fmla="*/ 1448668 w 1639168"/>
                  <a:gd name="connsiteY61" fmla="*/ 876300 h 1771650"/>
                  <a:gd name="connsiteX62" fmla="*/ 1401043 w 1639168"/>
                  <a:gd name="connsiteY62" fmla="*/ 809625 h 1771650"/>
                  <a:gd name="connsiteX63" fmla="*/ 1372468 w 1639168"/>
                  <a:gd name="connsiteY63" fmla="*/ 790575 h 1771650"/>
                  <a:gd name="connsiteX64" fmla="*/ 1305793 w 1639168"/>
                  <a:gd name="connsiteY64" fmla="*/ 723900 h 1771650"/>
                  <a:gd name="connsiteX65" fmla="*/ 1305793 w 1639168"/>
                  <a:gd name="connsiteY65" fmla="*/ 723900 h 1771650"/>
                  <a:gd name="connsiteX66" fmla="*/ 1210543 w 1639168"/>
                  <a:gd name="connsiteY66" fmla="*/ 609600 h 1771650"/>
                  <a:gd name="connsiteX67" fmla="*/ 1153393 w 1639168"/>
                  <a:gd name="connsiteY67" fmla="*/ 571500 h 1771650"/>
                  <a:gd name="connsiteX68" fmla="*/ 1105768 w 1639168"/>
                  <a:gd name="connsiteY68" fmla="*/ 523875 h 1771650"/>
                  <a:gd name="connsiteX69" fmla="*/ 981943 w 1639168"/>
                  <a:gd name="connsiteY69" fmla="*/ 419100 h 1771650"/>
                  <a:gd name="connsiteX70" fmla="*/ 924793 w 1639168"/>
                  <a:gd name="connsiteY70" fmla="*/ 333375 h 1771650"/>
                  <a:gd name="connsiteX71" fmla="*/ 915268 w 1639168"/>
                  <a:gd name="connsiteY71" fmla="*/ 304800 h 1771650"/>
                  <a:gd name="connsiteX72" fmla="*/ 877168 w 1639168"/>
                  <a:gd name="connsiteY72" fmla="*/ 247650 h 1771650"/>
                  <a:gd name="connsiteX73" fmla="*/ 867643 w 1639168"/>
                  <a:gd name="connsiteY73" fmla="*/ 219075 h 1771650"/>
                  <a:gd name="connsiteX74" fmla="*/ 848593 w 1639168"/>
                  <a:gd name="connsiteY74" fmla="*/ 133350 h 1771650"/>
                  <a:gd name="connsiteX75" fmla="*/ 839068 w 1639168"/>
                  <a:gd name="connsiteY75" fmla="*/ 19050 h 1771650"/>
                  <a:gd name="connsiteX76" fmla="*/ 810493 w 1639168"/>
                  <a:gd name="connsiteY76" fmla="*/ 0 h 1771650"/>
                  <a:gd name="connsiteX77" fmla="*/ 781918 w 1639168"/>
                  <a:gd name="connsiteY77" fmla="*/ 19050 h 1771650"/>
                  <a:gd name="connsiteX78" fmla="*/ 753343 w 1639168"/>
                  <a:gd name="connsiteY78" fmla="*/ 28575 h 1771650"/>
                  <a:gd name="connsiteX79" fmla="*/ 686668 w 1639168"/>
                  <a:gd name="connsiteY79" fmla="*/ 28575 h 1771650"/>
                  <a:gd name="connsiteX0" fmla="*/ 810493 w 1639168"/>
                  <a:gd name="connsiteY0" fmla="*/ 161925 h 1771650"/>
                  <a:gd name="connsiteX1" fmla="*/ 762868 w 1639168"/>
                  <a:gd name="connsiteY1" fmla="*/ 171450 h 1771650"/>
                  <a:gd name="connsiteX2" fmla="*/ 667618 w 1639168"/>
                  <a:gd name="connsiteY2" fmla="*/ 209550 h 1771650"/>
                  <a:gd name="connsiteX3" fmla="*/ 639043 w 1639168"/>
                  <a:gd name="connsiteY3" fmla="*/ 228600 h 1771650"/>
                  <a:gd name="connsiteX4" fmla="*/ 619993 w 1639168"/>
                  <a:gd name="connsiteY4" fmla="*/ 257175 h 1771650"/>
                  <a:gd name="connsiteX5" fmla="*/ 591418 w 1639168"/>
                  <a:gd name="connsiteY5" fmla="*/ 266700 h 1771650"/>
                  <a:gd name="connsiteX6" fmla="*/ 562843 w 1639168"/>
                  <a:gd name="connsiteY6" fmla="*/ 285750 h 1771650"/>
                  <a:gd name="connsiteX7" fmla="*/ 505693 w 1639168"/>
                  <a:gd name="connsiteY7" fmla="*/ 333375 h 1771650"/>
                  <a:gd name="connsiteX8" fmla="*/ 486643 w 1639168"/>
                  <a:gd name="connsiteY8" fmla="*/ 361950 h 1771650"/>
                  <a:gd name="connsiteX9" fmla="*/ 429493 w 1639168"/>
                  <a:gd name="connsiteY9" fmla="*/ 400050 h 1771650"/>
                  <a:gd name="connsiteX10" fmla="*/ 410443 w 1639168"/>
                  <a:gd name="connsiteY10" fmla="*/ 428625 h 1771650"/>
                  <a:gd name="connsiteX11" fmla="*/ 381868 w 1639168"/>
                  <a:gd name="connsiteY11" fmla="*/ 447675 h 1771650"/>
                  <a:gd name="connsiteX12" fmla="*/ 372343 w 1639168"/>
                  <a:gd name="connsiteY12" fmla="*/ 476250 h 1771650"/>
                  <a:gd name="connsiteX13" fmla="*/ 334243 w 1639168"/>
                  <a:gd name="connsiteY13" fmla="*/ 504825 h 1771650"/>
                  <a:gd name="connsiteX14" fmla="*/ 286618 w 1639168"/>
                  <a:gd name="connsiteY14" fmla="*/ 581025 h 1771650"/>
                  <a:gd name="connsiteX15" fmla="*/ 267568 w 1639168"/>
                  <a:gd name="connsiteY15" fmla="*/ 676275 h 1771650"/>
                  <a:gd name="connsiteX16" fmla="*/ 258043 w 1639168"/>
                  <a:gd name="connsiteY16" fmla="*/ 762000 h 1771650"/>
                  <a:gd name="connsiteX17" fmla="*/ 238993 w 1639168"/>
                  <a:gd name="connsiteY17" fmla="*/ 790575 h 1771650"/>
                  <a:gd name="connsiteX18" fmla="*/ 181843 w 1639168"/>
                  <a:gd name="connsiteY18" fmla="*/ 847725 h 1771650"/>
                  <a:gd name="connsiteX19" fmla="*/ 143743 w 1639168"/>
                  <a:gd name="connsiteY19" fmla="*/ 895350 h 1771650"/>
                  <a:gd name="connsiteX20" fmla="*/ 105643 w 1639168"/>
                  <a:gd name="connsiteY20" fmla="*/ 933450 h 1771650"/>
                  <a:gd name="connsiteX21" fmla="*/ 77068 w 1639168"/>
                  <a:gd name="connsiteY21" fmla="*/ 962025 h 1771650"/>
                  <a:gd name="connsiteX22" fmla="*/ 29443 w 1639168"/>
                  <a:gd name="connsiteY22" fmla="*/ 1019175 h 1771650"/>
                  <a:gd name="connsiteX23" fmla="*/ 19918 w 1639168"/>
                  <a:gd name="connsiteY23" fmla="*/ 1057275 h 1771650"/>
                  <a:gd name="connsiteX24" fmla="*/ 868 w 1639168"/>
                  <a:gd name="connsiteY24" fmla="*/ 1085850 h 1771650"/>
                  <a:gd name="connsiteX25" fmla="*/ 19918 w 1639168"/>
                  <a:gd name="connsiteY25" fmla="*/ 1247775 h 1771650"/>
                  <a:gd name="connsiteX26" fmla="*/ 29443 w 1639168"/>
                  <a:gd name="connsiteY26" fmla="*/ 1276350 h 1771650"/>
                  <a:gd name="connsiteX27" fmla="*/ 48493 w 1639168"/>
                  <a:gd name="connsiteY27" fmla="*/ 1304925 h 1771650"/>
                  <a:gd name="connsiteX28" fmla="*/ 67543 w 1639168"/>
                  <a:gd name="connsiteY28" fmla="*/ 1343025 h 1771650"/>
                  <a:gd name="connsiteX29" fmla="*/ 86593 w 1639168"/>
                  <a:gd name="connsiteY29" fmla="*/ 1371600 h 1771650"/>
                  <a:gd name="connsiteX30" fmla="*/ 96118 w 1639168"/>
                  <a:gd name="connsiteY30" fmla="*/ 1400175 h 1771650"/>
                  <a:gd name="connsiteX31" fmla="*/ 162793 w 1639168"/>
                  <a:gd name="connsiteY31" fmla="*/ 1476375 h 1771650"/>
                  <a:gd name="connsiteX32" fmla="*/ 210418 w 1639168"/>
                  <a:gd name="connsiteY32" fmla="*/ 1562100 h 1771650"/>
                  <a:gd name="connsiteX33" fmla="*/ 229468 w 1639168"/>
                  <a:gd name="connsiteY33" fmla="*/ 1590675 h 1771650"/>
                  <a:gd name="connsiteX34" fmla="*/ 238993 w 1639168"/>
                  <a:gd name="connsiteY34" fmla="*/ 1619250 h 1771650"/>
                  <a:gd name="connsiteX35" fmla="*/ 248518 w 1639168"/>
                  <a:gd name="connsiteY35" fmla="*/ 1657350 h 1771650"/>
                  <a:gd name="connsiteX36" fmla="*/ 334243 w 1639168"/>
                  <a:gd name="connsiteY36" fmla="*/ 1704975 h 1771650"/>
                  <a:gd name="connsiteX37" fmla="*/ 839068 w 1639168"/>
                  <a:gd name="connsiteY37" fmla="*/ 1704975 h 1771650"/>
                  <a:gd name="connsiteX38" fmla="*/ 915268 w 1639168"/>
                  <a:gd name="connsiteY38" fmla="*/ 1724025 h 1771650"/>
                  <a:gd name="connsiteX39" fmla="*/ 1029568 w 1639168"/>
                  <a:gd name="connsiteY39" fmla="*/ 1752600 h 1771650"/>
                  <a:gd name="connsiteX40" fmla="*/ 1086718 w 1639168"/>
                  <a:gd name="connsiteY40" fmla="*/ 1771650 h 1771650"/>
                  <a:gd name="connsiteX41" fmla="*/ 1162918 w 1639168"/>
                  <a:gd name="connsiteY41" fmla="*/ 1762125 h 1771650"/>
                  <a:gd name="connsiteX42" fmla="*/ 1191493 w 1639168"/>
                  <a:gd name="connsiteY42" fmla="*/ 1733550 h 1771650"/>
                  <a:gd name="connsiteX43" fmla="*/ 1220068 w 1639168"/>
                  <a:gd name="connsiteY43" fmla="*/ 1695450 h 1771650"/>
                  <a:gd name="connsiteX44" fmla="*/ 1239118 w 1639168"/>
                  <a:gd name="connsiteY44" fmla="*/ 1666875 h 1771650"/>
                  <a:gd name="connsiteX45" fmla="*/ 1267693 w 1639168"/>
                  <a:gd name="connsiteY45" fmla="*/ 1647825 h 1771650"/>
                  <a:gd name="connsiteX46" fmla="*/ 1296268 w 1639168"/>
                  <a:gd name="connsiteY46" fmla="*/ 1590675 h 1771650"/>
                  <a:gd name="connsiteX47" fmla="*/ 1334368 w 1639168"/>
                  <a:gd name="connsiteY47" fmla="*/ 1581150 h 1771650"/>
                  <a:gd name="connsiteX48" fmla="*/ 1362943 w 1639168"/>
                  <a:gd name="connsiteY48" fmla="*/ 1543050 h 1771650"/>
                  <a:gd name="connsiteX49" fmla="*/ 1410568 w 1639168"/>
                  <a:gd name="connsiteY49" fmla="*/ 1533525 h 1771650"/>
                  <a:gd name="connsiteX50" fmla="*/ 1448668 w 1639168"/>
                  <a:gd name="connsiteY50" fmla="*/ 1514475 h 1771650"/>
                  <a:gd name="connsiteX51" fmla="*/ 1486768 w 1639168"/>
                  <a:gd name="connsiteY51" fmla="*/ 1504950 h 1771650"/>
                  <a:gd name="connsiteX52" fmla="*/ 1591543 w 1639168"/>
                  <a:gd name="connsiteY52" fmla="*/ 1447800 h 1771650"/>
                  <a:gd name="connsiteX53" fmla="*/ 1620118 w 1639168"/>
                  <a:gd name="connsiteY53" fmla="*/ 1428750 h 1771650"/>
                  <a:gd name="connsiteX54" fmla="*/ 1639168 w 1639168"/>
                  <a:gd name="connsiteY54" fmla="*/ 1390650 h 1771650"/>
                  <a:gd name="connsiteX55" fmla="*/ 1620118 w 1639168"/>
                  <a:gd name="connsiteY55" fmla="*/ 1247775 h 1771650"/>
                  <a:gd name="connsiteX56" fmla="*/ 1591543 w 1639168"/>
                  <a:gd name="connsiteY56" fmla="*/ 1190625 h 1771650"/>
                  <a:gd name="connsiteX57" fmla="*/ 1572493 w 1639168"/>
                  <a:gd name="connsiteY57" fmla="*/ 1143000 h 1771650"/>
                  <a:gd name="connsiteX58" fmla="*/ 1553443 w 1639168"/>
                  <a:gd name="connsiteY58" fmla="*/ 1066800 h 1771650"/>
                  <a:gd name="connsiteX59" fmla="*/ 1524868 w 1639168"/>
                  <a:gd name="connsiteY59" fmla="*/ 1028700 h 1771650"/>
                  <a:gd name="connsiteX60" fmla="*/ 1477243 w 1639168"/>
                  <a:gd name="connsiteY60" fmla="*/ 914400 h 1771650"/>
                  <a:gd name="connsiteX61" fmla="*/ 1448668 w 1639168"/>
                  <a:gd name="connsiteY61" fmla="*/ 876300 h 1771650"/>
                  <a:gd name="connsiteX62" fmla="*/ 1401043 w 1639168"/>
                  <a:gd name="connsiteY62" fmla="*/ 809625 h 1771650"/>
                  <a:gd name="connsiteX63" fmla="*/ 1372468 w 1639168"/>
                  <a:gd name="connsiteY63" fmla="*/ 790575 h 1771650"/>
                  <a:gd name="connsiteX64" fmla="*/ 1305793 w 1639168"/>
                  <a:gd name="connsiteY64" fmla="*/ 723900 h 1771650"/>
                  <a:gd name="connsiteX65" fmla="*/ 1305793 w 1639168"/>
                  <a:gd name="connsiteY65" fmla="*/ 723900 h 1771650"/>
                  <a:gd name="connsiteX66" fmla="*/ 1210543 w 1639168"/>
                  <a:gd name="connsiteY66" fmla="*/ 609600 h 1771650"/>
                  <a:gd name="connsiteX67" fmla="*/ 1153393 w 1639168"/>
                  <a:gd name="connsiteY67" fmla="*/ 571500 h 1771650"/>
                  <a:gd name="connsiteX68" fmla="*/ 1105768 w 1639168"/>
                  <a:gd name="connsiteY68" fmla="*/ 523875 h 1771650"/>
                  <a:gd name="connsiteX69" fmla="*/ 981943 w 1639168"/>
                  <a:gd name="connsiteY69" fmla="*/ 419100 h 1771650"/>
                  <a:gd name="connsiteX70" fmla="*/ 924793 w 1639168"/>
                  <a:gd name="connsiteY70" fmla="*/ 333375 h 1771650"/>
                  <a:gd name="connsiteX71" fmla="*/ 915268 w 1639168"/>
                  <a:gd name="connsiteY71" fmla="*/ 304800 h 1771650"/>
                  <a:gd name="connsiteX72" fmla="*/ 877168 w 1639168"/>
                  <a:gd name="connsiteY72" fmla="*/ 247650 h 1771650"/>
                  <a:gd name="connsiteX73" fmla="*/ 867643 w 1639168"/>
                  <a:gd name="connsiteY73" fmla="*/ 219075 h 1771650"/>
                  <a:gd name="connsiteX74" fmla="*/ 848593 w 1639168"/>
                  <a:gd name="connsiteY74" fmla="*/ 133350 h 1771650"/>
                  <a:gd name="connsiteX75" fmla="*/ 839068 w 1639168"/>
                  <a:gd name="connsiteY75" fmla="*/ 19050 h 1771650"/>
                  <a:gd name="connsiteX76" fmla="*/ 810493 w 1639168"/>
                  <a:gd name="connsiteY76" fmla="*/ 0 h 1771650"/>
                  <a:gd name="connsiteX77" fmla="*/ 781918 w 1639168"/>
                  <a:gd name="connsiteY77" fmla="*/ 19050 h 1771650"/>
                  <a:gd name="connsiteX78" fmla="*/ 753343 w 1639168"/>
                  <a:gd name="connsiteY78" fmla="*/ 28575 h 1771650"/>
                  <a:gd name="connsiteX0" fmla="*/ 810493 w 1639168"/>
                  <a:gd name="connsiteY0" fmla="*/ 162097 h 1771822"/>
                  <a:gd name="connsiteX1" fmla="*/ 762868 w 1639168"/>
                  <a:gd name="connsiteY1" fmla="*/ 171622 h 1771822"/>
                  <a:gd name="connsiteX2" fmla="*/ 667618 w 1639168"/>
                  <a:gd name="connsiteY2" fmla="*/ 209722 h 1771822"/>
                  <a:gd name="connsiteX3" fmla="*/ 639043 w 1639168"/>
                  <a:gd name="connsiteY3" fmla="*/ 228772 h 1771822"/>
                  <a:gd name="connsiteX4" fmla="*/ 619993 w 1639168"/>
                  <a:gd name="connsiteY4" fmla="*/ 257347 h 1771822"/>
                  <a:gd name="connsiteX5" fmla="*/ 591418 w 1639168"/>
                  <a:gd name="connsiteY5" fmla="*/ 266872 h 1771822"/>
                  <a:gd name="connsiteX6" fmla="*/ 562843 w 1639168"/>
                  <a:gd name="connsiteY6" fmla="*/ 285922 h 1771822"/>
                  <a:gd name="connsiteX7" fmla="*/ 505693 w 1639168"/>
                  <a:gd name="connsiteY7" fmla="*/ 333547 h 1771822"/>
                  <a:gd name="connsiteX8" fmla="*/ 486643 w 1639168"/>
                  <a:gd name="connsiteY8" fmla="*/ 362122 h 1771822"/>
                  <a:gd name="connsiteX9" fmla="*/ 429493 w 1639168"/>
                  <a:gd name="connsiteY9" fmla="*/ 400222 h 1771822"/>
                  <a:gd name="connsiteX10" fmla="*/ 410443 w 1639168"/>
                  <a:gd name="connsiteY10" fmla="*/ 428797 h 1771822"/>
                  <a:gd name="connsiteX11" fmla="*/ 381868 w 1639168"/>
                  <a:gd name="connsiteY11" fmla="*/ 447847 h 1771822"/>
                  <a:gd name="connsiteX12" fmla="*/ 372343 w 1639168"/>
                  <a:gd name="connsiteY12" fmla="*/ 476422 h 1771822"/>
                  <a:gd name="connsiteX13" fmla="*/ 334243 w 1639168"/>
                  <a:gd name="connsiteY13" fmla="*/ 504997 h 1771822"/>
                  <a:gd name="connsiteX14" fmla="*/ 286618 w 1639168"/>
                  <a:gd name="connsiteY14" fmla="*/ 581197 h 1771822"/>
                  <a:gd name="connsiteX15" fmla="*/ 267568 w 1639168"/>
                  <a:gd name="connsiteY15" fmla="*/ 676447 h 1771822"/>
                  <a:gd name="connsiteX16" fmla="*/ 258043 w 1639168"/>
                  <a:gd name="connsiteY16" fmla="*/ 762172 h 1771822"/>
                  <a:gd name="connsiteX17" fmla="*/ 238993 w 1639168"/>
                  <a:gd name="connsiteY17" fmla="*/ 790747 h 1771822"/>
                  <a:gd name="connsiteX18" fmla="*/ 181843 w 1639168"/>
                  <a:gd name="connsiteY18" fmla="*/ 847897 h 1771822"/>
                  <a:gd name="connsiteX19" fmla="*/ 143743 w 1639168"/>
                  <a:gd name="connsiteY19" fmla="*/ 895522 h 1771822"/>
                  <a:gd name="connsiteX20" fmla="*/ 105643 w 1639168"/>
                  <a:gd name="connsiteY20" fmla="*/ 933622 h 1771822"/>
                  <a:gd name="connsiteX21" fmla="*/ 77068 w 1639168"/>
                  <a:gd name="connsiteY21" fmla="*/ 962197 h 1771822"/>
                  <a:gd name="connsiteX22" fmla="*/ 29443 w 1639168"/>
                  <a:gd name="connsiteY22" fmla="*/ 1019347 h 1771822"/>
                  <a:gd name="connsiteX23" fmla="*/ 19918 w 1639168"/>
                  <a:gd name="connsiteY23" fmla="*/ 1057447 h 1771822"/>
                  <a:gd name="connsiteX24" fmla="*/ 868 w 1639168"/>
                  <a:gd name="connsiteY24" fmla="*/ 1086022 h 1771822"/>
                  <a:gd name="connsiteX25" fmla="*/ 19918 w 1639168"/>
                  <a:gd name="connsiteY25" fmla="*/ 1247947 h 1771822"/>
                  <a:gd name="connsiteX26" fmla="*/ 29443 w 1639168"/>
                  <a:gd name="connsiteY26" fmla="*/ 1276522 h 1771822"/>
                  <a:gd name="connsiteX27" fmla="*/ 48493 w 1639168"/>
                  <a:gd name="connsiteY27" fmla="*/ 1305097 h 1771822"/>
                  <a:gd name="connsiteX28" fmla="*/ 67543 w 1639168"/>
                  <a:gd name="connsiteY28" fmla="*/ 1343197 h 1771822"/>
                  <a:gd name="connsiteX29" fmla="*/ 86593 w 1639168"/>
                  <a:gd name="connsiteY29" fmla="*/ 1371772 h 1771822"/>
                  <a:gd name="connsiteX30" fmla="*/ 96118 w 1639168"/>
                  <a:gd name="connsiteY30" fmla="*/ 1400347 h 1771822"/>
                  <a:gd name="connsiteX31" fmla="*/ 162793 w 1639168"/>
                  <a:gd name="connsiteY31" fmla="*/ 1476547 h 1771822"/>
                  <a:gd name="connsiteX32" fmla="*/ 210418 w 1639168"/>
                  <a:gd name="connsiteY32" fmla="*/ 1562272 h 1771822"/>
                  <a:gd name="connsiteX33" fmla="*/ 229468 w 1639168"/>
                  <a:gd name="connsiteY33" fmla="*/ 1590847 h 1771822"/>
                  <a:gd name="connsiteX34" fmla="*/ 238993 w 1639168"/>
                  <a:gd name="connsiteY34" fmla="*/ 1619422 h 1771822"/>
                  <a:gd name="connsiteX35" fmla="*/ 248518 w 1639168"/>
                  <a:gd name="connsiteY35" fmla="*/ 1657522 h 1771822"/>
                  <a:gd name="connsiteX36" fmla="*/ 334243 w 1639168"/>
                  <a:gd name="connsiteY36" fmla="*/ 1705147 h 1771822"/>
                  <a:gd name="connsiteX37" fmla="*/ 839068 w 1639168"/>
                  <a:gd name="connsiteY37" fmla="*/ 1705147 h 1771822"/>
                  <a:gd name="connsiteX38" fmla="*/ 915268 w 1639168"/>
                  <a:gd name="connsiteY38" fmla="*/ 1724197 h 1771822"/>
                  <a:gd name="connsiteX39" fmla="*/ 1029568 w 1639168"/>
                  <a:gd name="connsiteY39" fmla="*/ 1752772 h 1771822"/>
                  <a:gd name="connsiteX40" fmla="*/ 1086718 w 1639168"/>
                  <a:gd name="connsiteY40" fmla="*/ 1771822 h 1771822"/>
                  <a:gd name="connsiteX41" fmla="*/ 1162918 w 1639168"/>
                  <a:gd name="connsiteY41" fmla="*/ 1762297 h 1771822"/>
                  <a:gd name="connsiteX42" fmla="*/ 1191493 w 1639168"/>
                  <a:gd name="connsiteY42" fmla="*/ 1733722 h 1771822"/>
                  <a:gd name="connsiteX43" fmla="*/ 1220068 w 1639168"/>
                  <a:gd name="connsiteY43" fmla="*/ 1695622 h 1771822"/>
                  <a:gd name="connsiteX44" fmla="*/ 1239118 w 1639168"/>
                  <a:gd name="connsiteY44" fmla="*/ 1667047 h 1771822"/>
                  <a:gd name="connsiteX45" fmla="*/ 1267693 w 1639168"/>
                  <a:gd name="connsiteY45" fmla="*/ 1647997 h 1771822"/>
                  <a:gd name="connsiteX46" fmla="*/ 1296268 w 1639168"/>
                  <a:gd name="connsiteY46" fmla="*/ 1590847 h 1771822"/>
                  <a:gd name="connsiteX47" fmla="*/ 1334368 w 1639168"/>
                  <a:gd name="connsiteY47" fmla="*/ 1581322 h 1771822"/>
                  <a:gd name="connsiteX48" fmla="*/ 1362943 w 1639168"/>
                  <a:gd name="connsiteY48" fmla="*/ 1543222 h 1771822"/>
                  <a:gd name="connsiteX49" fmla="*/ 1410568 w 1639168"/>
                  <a:gd name="connsiteY49" fmla="*/ 1533697 h 1771822"/>
                  <a:gd name="connsiteX50" fmla="*/ 1448668 w 1639168"/>
                  <a:gd name="connsiteY50" fmla="*/ 1514647 h 1771822"/>
                  <a:gd name="connsiteX51" fmla="*/ 1486768 w 1639168"/>
                  <a:gd name="connsiteY51" fmla="*/ 1505122 h 1771822"/>
                  <a:gd name="connsiteX52" fmla="*/ 1591543 w 1639168"/>
                  <a:gd name="connsiteY52" fmla="*/ 1447972 h 1771822"/>
                  <a:gd name="connsiteX53" fmla="*/ 1620118 w 1639168"/>
                  <a:gd name="connsiteY53" fmla="*/ 1428922 h 1771822"/>
                  <a:gd name="connsiteX54" fmla="*/ 1639168 w 1639168"/>
                  <a:gd name="connsiteY54" fmla="*/ 1390822 h 1771822"/>
                  <a:gd name="connsiteX55" fmla="*/ 1620118 w 1639168"/>
                  <a:gd name="connsiteY55" fmla="*/ 1247947 h 1771822"/>
                  <a:gd name="connsiteX56" fmla="*/ 1591543 w 1639168"/>
                  <a:gd name="connsiteY56" fmla="*/ 1190797 h 1771822"/>
                  <a:gd name="connsiteX57" fmla="*/ 1572493 w 1639168"/>
                  <a:gd name="connsiteY57" fmla="*/ 1143172 h 1771822"/>
                  <a:gd name="connsiteX58" fmla="*/ 1553443 w 1639168"/>
                  <a:gd name="connsiteY58" fmla="*/ 1066972 h 1771822"/>
                  <a:gd name="connsiteX59" fmla="*/ 1524868 w 1639168"/>
                  <a:gd name="connsiteY59" fmla="*/ 1028872 h 1771822"/>
                  <a:gd name="connsiteX60" fmla="*/ 1477243 w 1639168"/>
                  <a:gd name="connsiteY60" fmla="*/ 914572 h 1771822"/>
                  <a:gd name="connsiteX61" fmla="*/ 1448668 w 1639168"/>
                  <a:gd name="connsiteY61" fmla="*/ 876472 h 1771822"/>
                  <a:gd name="connsiteX62" fmla="*/ 1401043 w 1639168"/>
                  <a:gd name="connsiteY62" fmla="*/ 809797 h 1771822"/>
                  <a:gd name="connsiteX63" fmla="*/ 1372468 w 1639168"/>
                  <a:gd name="connsiteY63" fmla="*/ 790747 h 1771822"/>
                  <a:gd name="connsiteX64" fmla="*/ 1305793 w 1639168"/>
                  <a:gd name="connsiteY64" fmla="*/ 724072 h 1771822"/>
                  <a:gd name="connsiteX65" fmla="*/ 1305793 w 1639168"/>
                  <a:gd name="connsiteY65" fmla="*/ 724072 h 1771822"/>
                  <a:gd name="connsiteX66" fmla="*/ 1210543 w 1639168"/>
                  <a:gd name="connsiteY66" fmla="*/ 609772 h 1771822"/>
                  <a:gd name="connsiteX67" fmla="*/ 1153393 w 1639168"/>
                  <a:gd name="connsiteY67" fmla="*/ 571672 h 1771822"/>
                  <a:gd name="connsiteX68" fmla="*/ 1105768 w 1639168"/>
                  <a:gd name="connsiteY68" fmla="*/ 524047 h 1771822"/>
                  <a:gd name="connsiteX69" fmla="*/ 981943 w 1639168"/>
                  <a:gd name="connsiteY69" fmla="*/ 419272 h 1771822"/>
                  <a:gd name="connsiteX70" fmla="*/ 924793 w 1639168"/>
                  <a:gd name="connsiteY70" fmla="*/ 333547 h 1771822"/>
                  <a:gd name="connsiteX71" fmla="*/ 915268 w 1639168"/>
                  <a:gd name="connsiteY71" fmla="*/ 304972 h 1771822"/>
                  <a:gd name="connsiteX72" fmla="*/ 877168 w 1639168"/>
                  <a:gd name="connsiteY72" fmla="*/ 247822 h 1771822"/>
                  <a:gd name="connsiteX73" fmla="*/ 867643 w 1639168"/>
                  <a:gd name="connsiteY73" fmla="*/ 219247 h 1771822"/>
                  <a:gd name="connsiteX74" fmla="*/ 848593 w 1639168"/>
                  <a:gd name="connsiteY74" fmla="*/ 133522 h 1771822"/>
                  <a:gd name="connsiteX75" fmla="*/ 839068 w 1639168"/>
                  <a:gd name="connsiteY75" fmla="*/ 19222 h 1771822"/>
                  <a:gd name="connsiteX76" fmla="*/ 810493 w 1639168"/>
                  <a:gd name="connsiteY76" fmla="*/ 172 h 1771822"/>
                  <a:gd name="connsiteX77" fmla="*/ 753343 w 1639168"/>
                  <a:gd name="connsiteY77" fmla="*/ 28747 h 1771822"/>
                  <a:gd name="connsiteX0" fmla="*/ 810493 w 1639168"/>
                  <a:gd name="connsiteY0" fmla="*/ 162097 h 1771822"/>
                  <a:gd name="connsiteX1" fmla="*/ 762868 w 1639168"/>
                  <a:gd name="connsiteY1" fmla="*/ 171622 h 1771822"/>
                  <a:gd name="connsiteX2" fmla="*/ 667618 w 1639168"/>
                  <a:gd name="connsiteY2" fmla="*/ 209722 h 1771822"/>
                  <a:gd name="connsiteX3" fmla="*/ 639043 w 1639168"/>
                  <a:gd name="connsiteY3" fmla="*/ 228772 h 1771822"/>
                  <a:gd name="connsiteX4" fmla="*/ 619993 w 1639168"/>
                  <a:gd name="connsiteY4" fmla="*/ 257347 h 1771822"/>
                  <a:gd name="connsiteX5" fmla="*/ 591418 w 1639168"/>
                  <a:gd name="connsiteY5" fmla="*/ 266872 h 1771822"/>
                  <a:gd name="connsiteX6" fmla="*/ 562843 w 1639168"/>
                  <a:gd name="connsiteY6" fmla="*/ 285922 h 1771822"/>
                  <a:gd name="connsiteX7" fmla="*/ 505693 w 1639168"/>
                  <a:gd name="connsiteY7" fmla="*/ 333547 h 1771822"/>
                  <a:gd name="connsiteX8" fmla="*/ 486643 w 1639168"/>
                  <a:gd name="connsiteY8" fmla="*/ 362122 h 1771822"/>
                  <a:gd name="connsiteX9" fmla="*/ 429493 w 1639168"/>
                  <a:gd name="connsiteY9" fmla="*/ 400222 h 1771822"/>
                  <a:gd name="connsiteX10" fmla="*/ 410443 w 1639168"/>
                  <a:gd name="connsiteY10" fmla="*/ 428797 h 1771822"/>
                  <a:gd name="connsiteX11" fmla="*/ 381868 w 1639168"/>
                  <a:gd name="connsiteY11" fmla="*/ 447847 h 1771822"/>
                  <a:gd name="connsiteX12" fmla="*/ 372343 w 1639168"/>
                  <a:gd name="connsiteY12" fmla="*/ 476422 h 1771822"/>
                  <a:gd name="connsiteX13" fmla="*/ 334243 w 1639168"/>
                  <a:gd name="connsiteY13" fmla="*/ 504997 h 1771822"/>
                  <a:gd name="connsiteX14" fmla="*/ 286618 w 1639168"/>
                  <a:gd name="connsiteY14" fmla="*/ 581197 h 1771822"/>
                  <a:gd name="connsiteX15" fmla="*/ 267568 w 1639168"/>
                  <a:gd name="connsiteY15" fmla="*/ 676447 h 1771822"/>
                  <a:gd name="connsiteX16" fmla="*/ 258043 w 1639168"/>
                  <a:gd name="connsiteY16" fmla="*/ 762172 h 1771822"/>
                  <a:gd name="connsiteX17" fmla="*/ 238993 w 1639168"/>
                  <a:gd name="connsiteY17" fmla="*/ 790747 h 1771822"/>
                  <a:gd name="connsiteX18" fmla="*/ 181843 w 1639168"/>
                  <a:gd name="connsiteY18" fmla="*/ 847897 h 1771822"/>
                  <a:gd name="connsiteX19" fmla="*/ 143743 w 1639168"/>
                  <a:gd name="connsiteY19" fmla="*/ 895522 h 1771822"/>
                  <a:gd name="connsiteX20" fmla="*/ 105643 w 1639168"/>
                  <a:gd name="connsiteY20" fmla="*/ 933622 h 1771822"/>
                  <a:gd name="connsiteX21" fmla="*/ 77068 w 1639168"/>
                  <a:gd name="connsiteY21" fmla="*/ 962197 h 1771822"/>
                  <a:gd name="connsiteX22" fmla="*/ 29443 w 1639168"/>
                  <a:gd name="connsiteY22" fmla="*/ 1019347 h 1771822"/>
                  <a:gd name="connsiteX23" fmla="*/ 19918 w 1639168"/>
                  <a:gd name="connsiteY23" fmla="*/ 1057447 h 1771822"/>
                  <a:gd name="connsiteX24" fmla="*/ 868 w 1639168"/>
                  <a:gd name="connsiteY24" fmla="*/ 1086022 h 1771822"/>
                  <a:gd name="connsiteX25" fmla="*/ 19918 w 1639168"/>
                  <a:gd name="connsiteY25" fmla="*/ 1247947 h 1771822"/>
                  <a:gd name="connsiteX26" fmla="*/ 29443 w 1639168"/>
                  <a:gd name="connsiteY26" fmla="*/ 1276522 h 1771822"/>
                  <a:gd name="connsiteX27" fmla="*/ 48493 w 1639168"/>
                  <a:gd name="connsiteY27" fmla="*/ 1305097 h 1771822"/>
                  <a:gd name="connsiteX28" fmla="*/ 67543 w 1639168"/>
                  <a:gd name="connsiteY28" fmla="*/ 1343197 h 1771822"/>
                  <a:gd name="connsiteX29" fmla="*/ 86593 w 1639168"/>
                  <a:gd name="connsiteY29" fmla="*/ 1371772 h 1771822"/>
                  <a:gd name="connsiteX30" fmla="*/ 96118 w 1639168"/>
                  <a:gd name="connsiteY30" fmla="*/ 1400347 h 1771822"/>
                  <a:gd name="connsiteX31" fmla="*/ 162793 w 1639168"/>
                  <a:gd name="connsiteY31" fmla="*/ 1476547 h 1771822"/>
                  <a:gd name="connsiteX32" fmla="*/ 210418 w 1639168"/>
                  <a:gd name="connsiteY32" fmla="*/ 1562272 h 1771822"/>
                  <a:gd name="connsiteX33" fmla="*/ 229468 w 1639168"/>
                  <a:gd name="connsiteY33" fmla="*/ 1590847 h 1771822"/>
                  <a:gd name="connsiteX34" fmla="*/ 238993 w 1639168"/>
                  <a:gd name="connsiteY34" fmla="*/ 1619422 h 1771822"/>
                  <a:gd name="connsiteX35" fmla="*/ 248518 w 1639168"/>
                  <a:gd name="connsiteY35" fmla="*/ 1657522 h 1771822"/>
                  <a:gd name="connsiteX36" fmla="*/ 334243 w 1639168"/>
                  <a:gd name="connsiteY36" fmla="*/ 1705147 h 1771822"/>
                  <a:gd name="connsiteX37" fmla="*/ 839068 w 1639168"/>
                  <a:gd name="connsiteY37" fmla="*/ 1705147 h 1771822"/>
                  <a:gd name="connsiteX38" fmla="*/ 915268 w 1639168"/>
                  <a:gd name="connsiteY38" fmla="*/ 1724197 h 1771822"/>
                  <a:gd name="connsiteX39" fmla="*/ 1029568 w 1639168"/>
                  <a:gd name="connsiteY39" fmla="*/ 1752772 h 1771822"/>
                  <a:gd name="connsiteX40" fmla="*/ 1086718 w 1639168"/>
                  <a:gd name="connsiteY40" fmla="*/ 1771822 h 1771822"/>
                  <a:gd name="connsiteX41" fmla="*/ 1162918 w 1639168"/>
                  <a:gd name="connsiteY41" fmla="*/ 1762297 h 1771822"/>
                  <a:gd name="connsiteX42" fmla="*/ 1191493 w 1639168"/>
                  <a:gd name="connsiteY42" fmla="*/ 1733722 h 1771822"/>
                  <a:gd name="connsiteX43" fmla="*/ 1220068 w 1639168"/>
                  <a:gd name="connsiteY43" fmla="*/ 1695622 h 1771822"/>
                  <a:gd name="connsiteX44" fmla="*/ 1239118 w 1639168"/>
                  <a:gd name="connsiteY44" fmla="*/ 1667047 h 1771822"/>
                  <a:gd name="connsiteX45" fmla="*/ 1267693 w 1639168"/>
                  <a:gd name="connsiteY45" fmla="*/ 1647997 h 1771822"/>
                  <a:gd name="connsiteX46" fmla="*/ 1296268 w 1639168"/>
                  <a:gd name="connsiteY46" fmla="*/ 1590847 h 1771822"/>
                  <a:gd name="connsiteX47" fmla="*/ 1334368 w 1639168"/>
                  <a:gd name="connsiteY47" fmla="*/ 1581322 h 1771822"/>
                  <a:gd name="connsiteX48" fmla="*/ 1362943 w 1639168"/>
                  <a:gd name="connsiteY48" fmla="*/ 1543222 h 1771822"/>
                  <a:gd name="connsiteX49" fmla="*/ 1410568 w 1639168"/>
                  <a:gd name="connsiteY49" fmla="*/ 1533697 h 1771822"/>
                  <a:gd name="connsiteX50" fmla="*/ 1448668 w 1639168"/>
                  <a:gd name="connsiteY50" fmla="*/ 1514647 h 1771822"/>
                  <a:gd name="connsiteX51" fmla="*/ 1486768 w 1639168"/>
                  <a:gd name="connsiteY51" fmla="*/ 1505122 h 1771822"/>
                  <a:gd name="connsiteX52" fmla="*/ 1591543 w 1639168"/>
                  <a:gd name="connsiteY52" fmla="*/ 1447972 h 1771822"/>
                  <a:gd name="connsiteX53" fmla="*/ 1620118 w 1639168"/>
                  <a:gd name="connsiteY53" fmla="*/ 1428922 h 1771822"/>
                  <a:gd name="connsiteX54" fmla="*/ 1639168 w 1639168"/>
                  <a:gd name="connsiteY54" fmla="*/ 1390822 h 1771822"/>
                  <a:gd name="connsiteX55" fmla="*/ 1620118 w 1639168"/>
                  <a:gd name="connsiteY55" fmla="*/ 1247947 h 1771822"/>
                  <a:gd name="connsiteX56" fmla="*/ 1591543 w 1639168"/>
                  <a:gd name="connsiteY56" fmla="*/ 1190797 h 1771822"/>
                  <a:gd name="connsiteX57" fmla="*/ 1572493 w 1639168"/>
                  <a:gd name="connsiteY57" fmla="*/ 1143172 h 1771822"/>
                  <a:gd name="connsiteX58" fmla="*/ 1553443 w 1639168"/>
                  <a:gd name="connsiteY58" fmla="*/ 1066972 h 1771822"/>
                  <a:gd name="connsiteX59" fmla="*/ 1524868 w 1639168"/>
                  <a:gd name="connsiteY59" fmla="*/ 1028872 h 1771822"/>
                  <a:gd name="connsiteX60" fmla="*/ 1477243 w 1639168"/>
                  <a:gd name="connsiteY60" fmla="*/ 914572 h 1771822"/>
                  <a:gd name="connsiteX61" fmla="*/ 1448668 w 1639168"/>
                  <a:gd name="connsiteY61" fmla="*/ 876472 h 1771822"/>
                  <a:gd name="connsiteX62" fmla="*/ 1401043 w 1639168"/>
                  <a:gd name="connsiteY62" fmla="*/ 809797 h 1771822"/>
                  <a:gd name="connsiteX63" fmla="*/ 1372468 w 1639168"/>
                  <a:gd name="connsiteY63" fmla="*/ 790747 h 1771822"/>
                  <a:gd name="connsiteX64" fmla="*/ 1305793 w 1639168"/>
                  <a:gd name="connsiteY64" fmla="*/ 724072 h 1771822"/>
                  <a:gd name="connsiteX65" fmla="*/ 1305793 w 1639168"/>
                  <a:gd name="connsiteY65" fmla="*/ 724072 h 1771822"/>
                  <a:gd name="connsiteX66" fmla="*/ 1210543 w 1639168"/>
                  <a:gd name="connsiteY66" fmla="*/ 609772 h 1771822"/>
                  <a:gd name="connsiteX67" fmla="*/ 1153393 w 1639168"/>
                  <a:gd name="connsiteY67" fmla="*/ 571672 h 1771822"/>
                  <a:gd name="connsiteX68" fmla="*/ 1105768 w 1639168"/>
                  <a:gd name="connsiteY68" fmla="*/ 524047 h 1771822"/>
                  <a:gd name="connsiteX69" fmla="*/ 981943 w 1639168"/>
                  <a:gd name="connsiteY69" fmla="*/ 419272 h 1771822"/>
                  <a:gd name="connsiteX70" fmla="*/ 924793 w 1639168"/>
                  <a:gd name="connsiteY70" fmla="*/ 333547 h 1771822"/>
                  <a:gd name="connsiteX71" fmla="*/ 915268 w 1639168"/>
                  <a:gd name="connsiteY71" fmla="*/ 304972 h 1771822"/>
                  <a:gd name="connsiteX72" fmla="*/ 877168 w 1639168"/>
                  <a:gd name="connsiteY72" fmla="*/ 247822 h 1771822"/>
                  <a:gd name="connsiteX73" fmla="*/ 867643 w 1639168"/>
                  <a:gd name="connsiteY73" fmla="*/ 219247 h 1771822"/>
                  <a:gd name="connsiteX74" fmla="*/ 848593 w 1639168"/>
                  <a:gd name="connsiteY74" fmla="*/ 133522 h 1771822"/>
                  <a:gd name="connsiteX75" fmla="*/ 839068 w 1639168"/>
                  <a:gd name="connsiteY75" fmla="*/ 19222 h 1771822"/>
                  <a:gd name="connsiteX76" fmla="*/ 810493 w 1639168"/>
                  <a:gd name="connsiteY76" fmla="*/ 172 h 1771822"/>
                  <a:gd name="connsiteX0" fmla="*/ 810493 w 1639168"/>
                  <a:gd name="connsiteY0" fmla="*/ 142875 h 1752600"/>
                  <a:gd name="connsiteX1" fmla="*/ 762868 w 1639168"/>
                  <a:gd name="connsiteY1" fmla="*/ 152400 h 1752600"/>
                  <a:gd name="connsiteX2" fmla="*/ 667618 w 1639168"/>
                  <a:gd name="connsiteY2" fmla="*/ 190500 h 1752600"/>
                  <a:gd name="connsiteX3" fmla="*/ 639043 w 1639168"/>
                  <a:gd name="connsiteY3" fmla="*/ 209550 h 1752600"/>
                  <a:gd name="connsiteX4" fmla="*/ 619993 w 1639168"/>
                  <a:gd name="connsiteY4" fmla="*/ 238125 h 1752600"/>
                  <a:gd name="connsiteX5" fmla="*/ 591418 w 1639168"/>
                  <a:gd name="connsiteY5" fmla="*/ 247650 h 1752600"/>
                  <a:gd name="connsiteX6" fmla="*/ 562843 w 1639168"/>
                  <a:gd name="connsiteY6" fmla="*/ 266700 h 1752600"/>
                  <a:gd name="connsiteX7" fmla="*/ 505693 w 1639168"/>
                  <a:gd name="connsiteY7" fmla="*/ 314325 h 1752600"/>
                  <a:gd name="connsiteX8" fmla="*/ 486643 w 1639168"/>
                  <a:gd name="connsiteY8" fmla="*/ 342900 h 1752600"/>
                  <a:gd name="connsiteX9" fmla="*/ 429493 w 1639168"/>
                  <a:gd name="connsiteY9" fmla="*/ 381000 h 1752600"/>
                  <a:gd name="connsiteX10" fmla="*/ 410443 w 1639168"/>
                  <a:gd name="connsiteY10" fmla="*/ 409575 h 1752600"/>
                  <a:gd name="connsiteX11" fmla="*/ 381868 w 1639168"/>
                  <a:gd name="connsiteY11" fmla="*/ 428625 h 1752600"/>
                  <a:gd name="connsiteX12" fmla="*/ 372343 w 1639168"/>
                  <a:gd name="connsiteY12" fmla="*/ 457200 h 1752600"/>
                  <a:gd name="connsiteX13" fmla="*/ 334243 w 1639168"/>
                  <a:gd name="connsiteY13" fmla="*/ 485775 h 1752600"/>
                  <a:gd name="connsiteX14" fmla="*/ 286618 w 1639168"/>
                  <a:gd name="connsiteY14" fmla="*/ 561975 h 1752600"/>
                  <a:gd name="connsiteX15" fmla="*/ 267568 w 1639168"/>
                  <a:gd name="connsiteY15" fmla="*/ 657225 h 1752600"/>
                  <a:gd name="connsiteX16" fmla="*/ 258043 w 1639168"/>
                  <a:gd name="connsiteY16" fmla="*/ 742950 h 1752600"/>
                  <a:gd name="connsiteX17" fmla="*/ 238993 w 1639168"/>
                  <a:gd name="connsiteY17" fmla="*/ 771525 h 1752600"/>
                  <a:gd name="connsiteX18" fmla="*/ 181843 w 1639168"/>
                  <a:gd name="connsiteY18" fmla="*/ 828675 h 1752600"/>
                  <a:gd name="connsiteX19" fmla="*/ 143743 w 1639168"/>
                  <a:gd name="connsiteY19" fmla="*/ 876300 h 1752600"/>
                  <a:gd name="connsiteX20" fmla="*/ 105643 w 1639168"/>
                  <a:gd name="connsiteY20" fmla="*/ 914400 h 1752600"/>
                  <a:gd name="connsiteX21" fmla="*/ 77068 w 1639168"/>
                  <a:gd name="connsiteY21" fmla="*/ 942975 h 1752600"/>
                  <a:gd name="connsiteX22" fmla="*/ 29443 w 1639168"/>
                  <a:gd name="connsiteY22" fmla="*/ 1000125 h 1752600"/>
                  <a:gd name="connsiteX23" fmla="*/ 19918 w 1639168"/>
                  <a:gd name="connsiteY23" fmla="*/ 1038225 h 1752600"/>
                  <a:gd name="connsiteX24" fmla="*/ 868 w 1639168"/>
                  <a:gd name="connsiteY24" fmla="*/ 1066800 h 1752600"/>
                  <a:gd name="connsiteX25" fmla="*/ 19918 w 1639168"/>
                  <a:gd name="connsiteY25" fmla="*/ 1228725 h 1752600"/>
                  <a:gd name="connsiteX26" fmla="*/ 29443 w 1639168"/>
                  <a:gd name="connsiteY26" fmla="*/ 1257300 h 1752600"/>
                  <a:gd name="connsiteX27" fmla="*/ 48493 w 1639168"/>
                  <a:gd name="connsiteY27" fmla="*/ 1285875 h 1752600"/>
                  <a:gd name="connsiteX28" fmla="*/ 67543 w 1639168"/>
                  <a:gd name="connsiteY28" fmla="*/ 1323975 h 1752600"/>
                  <a:gd name="connsiteX29" fmla="*/ 86593 w 1639168"/>
                  <a:gd name="connsiteY29" fmla="*/ 1352550 h 1752600"/>
                  <a:gd name="connsiteX30" fmla="*/ 96118 w 1639168"/>
                  <a:gd name="connsiteY30" fmla="*/ 1381125 h 1752600"/>
                  <a:gd name="connsiteX31" fmla="*/ 162793 w 1639168"/>
                  <a:gd name="connsiteY31" fmla="*/ 1457325 h 1752600"/>
                  <a:gd name="connsiteX32" fmla="*/ 210418 w 1639168"/>
                  <a:gd name="connsiteY32" fmla="*/ 1543050 h 1752600"/>
                  <a:gd name="connsiteX33" fmla="*/ 229468 w 1639168"/>
                  <a:gd name="connsiteY33" fmla="*/ 1571625 h 1752600"/>
                  <a:gd name="connsiteX34" fmla="*/ 238993 w 1639168"/>
                  <a:gd name="connsiteY34" fmla="*/ 1600200 h 1752600"/>
                  <a:gd name="connsiteX35" fmla="*/ 248518 w 1639168"/>
                  <a:gd name="connsiteY35" fmla="*/ 1638300 h 1752600"/>
                  <a:gd name="connsiteX36" fmla="*/ 334243 w 1639168"/>
                  <a:gd name="connsiteY36" fmla="*/ 1685925 h 1752600"/>
                  <a:gd name="connsiteX37" fmla="*/ 839068 w 1639168"/>
                  <a:gd name="connsiteY37" fmla="*/ 1685925 h 1752600"/>
                  <a:gd name="connsiteX38" fmla="*/ 915268 w 1639168"/>
                  <a:gd name="connsiteY38" fmla="*/ 1704975 h 1752600"/>
                  <a:gd name="connsiteX39" fmla="*/ 1029568 w 1639168"/>
                  <a:gd name="connsiteY39" fmla="*/ 1733550 h 1752600"/>
                  <a:gd name="connsiteX40" fmla="*/ 1086718 w 1639168"/>
                  <a:gd name="connsiteY40" fmla="*/ 1752600 h 1752600"/>
                  <a:gd name="connsiteX41" fmla="*/ 1162918 w 1639168"/>
                  <a:gd name="connsiteY41" fmla="*/ 1743075 h 1752600"/>
                  <a:gd name="connsiteX42" fmla="*/ 1191493 w 1639168"/>
                  <a:gd name="connsiteY42" fmla="*/ 1714500 h 1752600"/>
                  <a:gd name="connsiteX43" fmla="*/ 1220068 w 1639168"/>
                  <a:gd name="connsiteY43" fmla="*/ 1676400 h 1752600"/>
                  <a:gd name="connsiteX44" fmla="*/ 1239118 w 1639168"/>
                  <a:gd name="connsiteY44" fmla="*/ 1647825 h 1752600"/>
                  <a:gd name="connsiteX45" fmla="*/ 1267693 w 1639168"/>
                  <a:gd name="connsiteY45" fmla="*/ 1628775 h 1752600"/>
                  <a:gd name="connsiteX46" fmla="*/ 1296268 w 1639168"/>
                  <a:gd name="connsiteY46" fmla="*/ 1571625 h 1752600"/>
                  <a:gd name="connsiteX47" fmla="*/ 1334368 w 1639168"/>
                  <a:gd name="connsiteY47" fmla="*/ 1562100 h 1752600"/>
                  <a:gd name="connsiteX48" fmla="*/ 1362943 w 1639168"/>
                  <a:gd name="connsiteY48" fmla="*/ 1524000 h 1752600"/>
                  <a:gd name="connsiteX49" fmla="*/ 1410568 w 1639168"/>
                  <a:gd name="connsiteY49" fmla="*/ 1514475 h 1752600"/>
                  <a:gd name="connsiteX50" fmla="*/ 1448668 w 1639168"/>
                  <a:gd name="connsiteY50" fmla="*/ 1495425 h 1752600"/>
                  <a:gd name="connsiteX51" fmla="*/ 1486768 w 1639168"/>
                  <a:gd name="connsiteY51" fmla="*/ 1485900 h 1752600"/>
                  <a:gd name="connsiteX52" fmla="*/ 1591543 w 1639168"/>
                  <a:gd name="connsiteY52" fmla="*/ 1428750 h 1752600"/>
                  <a:gd name="connsiteX53" fmla="*/ 1620118 w 1639168"/>
                  <a:gd name="connsiteY53" fmla="*/ 1409700 h 1752600"/>
                  <a:gd name="connsiteX54" fmla="*/ 1639168 w 1639168"/>
                  <a:gd name="connsiteY54" fmla="*/ 1371600 h 1752600"/>
                  <a:gd name="connsiteX55" fmla="*/ 1620118 w 1639168"/>
                  <a:gd name="connsiteY55" fmla="*/ 1228725 h 1752600"/>
                  <a:gd name="connsiteX56" fmla="*/ 1591543 w 1639168"/>
                  <a:gd name="connsiteY56" fmla="*/ 1171575 h 1752600"/>
                  <a:gd name="connsiteX57" fmla="*/ 1572493 w 1639168"/>
                  <a:gd name="connsiteY57" fmla="*/ 1123950 h 1752600"/>
                  <a:gd name="connsiteX58" fmla="*/ 1553443 w 1639168"/>
                  <a:gd name="connsiteY58" fmla="*/ 1047750 h 1752600"/>
                  <a:gd name="connsiteX59" fmla="*/ 1524868 w 1639168"/>
                  <a:gd name="connsiteY59" fmla="*/ 1009650 h 1752600"/>
                  <a:gd name="connsiteX60" fmla="*/ 1477243 w 1639168"/>
                  <a:gd name="connsiteY60" fmla="*/ 895350 h 1752600"/>
                  <a:gd name="connsiteX61" fmla="*/ 1448668 w 1639168"/>
                  <a:gd name="connsiteY61" fmla="*/ 857250 h 1752600"/>
                  <a:gd name="connsiteX62" fmla="*/ 1401043 w 1639168"/>
                  <a:gd name="connsiteY62" fmla="*/ 790575 h 1752600"/>
                  <a:gd name="connsiteX63" fmla="*/ 1372468 w 1639168"/>
                  <a:gd name="connsiteY63" fmla="*/ 771525 h 1752600"/>
                  <a:gd name="connsiteX64" fmla="*/ 1305793 w 1639168"/>
                  <a:gd name="connsiteY64" fmla="*/ 704850 h 1752600"/>
                  <a:gd name="connsiteX65" fmla="*/ 1305793 w 1639168"/>
                  <a:gd name="connsiteY65" fmla="*/ 704850 h 1752600"/>
                  <a:gd name="connsiteX66" fmla="*/ 1210543 w 1639168"/>
                  <a:gd name="connsiteY66" fmla="*/ 590550 h 1752600"/>
                  <a:gd name="connsiteX67" fmla="*/ 1153393 w 1639168"/>
                  <a:gd name="connsiteY67" fmla="*/ 552450 h 1752600"/>
                  <a:gd name="connsiteX68" fmla="*/ 1105768 w 1639168"/>
                  <a:gd name="connsiteY68" fmla="*/ 504825 h 1752600"/>
                  <a:gd name="connsiteX69" fmla="*/ 981943 w 1639168"/>
                  <a:gd name="connsiteY69" fmla="*/ 400050 h 1752600"/>
                  <a:gd name="connsiteX70" fmla="*/ 924793 w 1639168"/>
                  <a:gd name="connsiteY70" fmla="*/ 314325 h 1752600"/>
                  <a:gd name="connsiteX71" fmla="*/ 915268 w 1639168"/>
                  <a:gd name="connsiteY71" fmla="*/ 285750 h 1752600"/>
                  <a:gd name="connsiteX72" fmla="*/ 877168 w 1639168"/>
                  <a:gd name="connsiteY72" fmla="*/ 228600 h 1752600"/>
                  <a:gd name="connsiteX73" fmla="*/ 867643 w 1639168"/>
                  <a:gd name="connsiteY73" fmla="*/ 200025 h 1752600"/>
                  <a:gd name="connsiteX74" fmla="*/ 848593 w 1639168"/>
                  <a:gd name="connsiteY74" fmla="*/ 114300 h 1752600"/>
                  <a:gd name="connsiteX75" fmla="*/ 839068 w 1639168"/>
                  <a:gd name="connsiteY75" fmla="*/ 0 h 17526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362943 w 1639168"/>
                  <a:gd name="connsiteY48" fmla="*/ 1409700 h 1638300"/>
                  <a:gd name="connsiteX49" fmla="*/ 1410568 w 1639168"/>
                  <a:gd name="connsiteY49" fmla="*/ 1400175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477243 w 1639168"/>
                  <a:gd name="connsiteY48" fmla="*/ 1466850 h 1638300"/>
                  <a:gd name="connsiteX49" fmla="*/ 1410568 w 1639168"/>
                  <a:gd name="connsiteY49" fmla="*/ 1400175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34368 w 1639168"/>
                  <a:gd name="connsiteY47" fmla="*/ 14478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486768 w 1639168"/>
                  <a:gd name="connsiteY51" fmla="*/ 1371600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48668 w 1639168"/>
                  <a:gd name="connsiteY50" fmla="*/ 1381125 h 1638300"/>
                  <a:gd name="connsiteX51" fmla="*/ 1524868 w 1639168"/>
                  <a:gd name="connsiteY51" fmla="*/ 1400175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28575 h 1638300"/>
                  <a:gd name="connsiteX1" fmla="*/ 762868 w 1639168"/>
                  <a:gd name="connsiteY1" fmla="*/ 38100 h 1638300"/>
                  <a:gd name="connsiteX2" fmla="*/ 667618 w 1639168"/>
                  <a:gd name="connsiteY2" fmla="*/ 76200 h 1638300"/>
                  <a:gd name="connsiteX3" fmla="*/ 639043 w 1639168"/>
                  <a:gd name="connsiteY3" fmla="*/ 95250 h 1638300"/>
                  <a:gd name="connsiteX4" fmla="*/ 619993 w 1639168"/>
                  <a:gd name="connsiteY4" fmla="*/ 123825 h 1638300"/>
                  <a:gd name="connsiteX5" fmla="*/ 591418 w 1639168"/>
                  <a:gd name="connsiteY5" fmla="*/ 133350 h 1638300"/>
                  <a:gd name="connsiteX6" fmla="*/ 562843 w 1639168"/>
                  <a:gd name="connsiteY6" fmla="*/ 152400 h 1638300"/>
                  <a:gd name="connsiteX7" fmla="*/ 505693 w 1639168"/>
                  <a:gd name="connsiteY7" fmla="*/ 200025 h 1638300"/>
                  <a:gd name="connsiteX8" fmla="*/ 486643 w 1639168"/>
                  <a:gd name="connsiteY8" fmla="*/ 228600 h 1638300"/>
                  <a:gd name="connsiteX9" fmla="*/ 429493 w 1639168"/>
                  <a:gd name="connsiteY9" fmla="*/ 266700 h 1638300"/>
                  <a:gd name="connsiteX10" fmla="*/ 410443 w 1639168"/>
                  <a:gd name="connsiteY10" fmla="*/ 295275 h 1638300"/>
                  <a:gd name="connsiteX11" fmla="*/ 381868 w 1639168"/>
                  <a:gd name="connsiteY11" fmla="*/ 314325 h 1638300"/>
                  <a:gd name="connsiteX12" fmla="*/ 372343 w 1639168"/>
                  <a:gd name="connsiteY12" fmla="*/ 342900 h 1638300"/>
                  <a:gd name="connsiteX13" fmla="*/ 334243 w 1639168"/>
                  <a:gd name="connsiteY13" fmla="*/ 371475 h 1638300"/>
                  <a:gd name="connsiteX14" fmla="*/ 286618 w 1639168"/>
                  <a:gd name="connsiteY14" fmla="*/ 447675 h 1638300"/>
                  <a:gd name="connsiteX15" fmla="*/ 267568 w 1639168"/>
                  <a:gd name="connsiteY15" fmla="*/ 542925 h 1638300"/>
                  <a:gd name="connsiteX16" fmla="*/ 258043 w 1639168"/>
                  <a:gd name="connsiteY16" fmla="*/ 628650 h 1638300"/>
                  <a:gd name="connsiteX17" fmla="*/ 238993 w 1639168"/>
                  <a:gd name="connsiteY17" fmla="*/ 657225 h 1638300"/>
                  <a:gd name="connsiteX18" fmla="*/ 181843 w 1639168"/>
                  <a:gd name="connsiteY18" fmla="*/ 714375 h 1638300"/>
                  <a:gd name="connsiteX19" fmla="*/ 143743 w 1639168"/>
                  <a:gd name="connsiteY19" fmla="*/ 762000 h 1638300"/>
                  <a:gd name="connsiteX20" fmla="*/ 105643 w 1639168"/>
                  <a:gd name="connsiteY20" fmla="*/ 800100 h 1638300"/>
                  <a:gd name="connsiteX21" fmla="*/ 77068 w 1639168"/>
                  <a:gd name="connsiteY21" fmla="*/ 828675 h 1638300"/>
                  <a:gd name="connsiteX22" fmla="*/ 29443 w 1639168"/>
                  <a:gd name="connsiteY22" fmla="*/ 885825 h 1638300"/>
                  <a:gd name="connsiteX23" fmla="*/ 19918 w 1639168"/>
                  <a:gd name="connsiteY23" fmla="*/ 923925 h 1638300"/>
                  <a:gd name="connsiteX24" fmla="*/ 868 w 1639168"/>
                  <a:gd name="connsiteY24" fmla="*/ 952500 h 1638300"/>
                  <a:gd name="connsiteX25" fmla="*/ 19918 w 1639168"/>
                  <a:gd name="connsiteY25" fmla="*/ 1114425 h 1638300"/>
                  <a:gd name="connsiteX26" fmla="*/ 29443 w 1639168"/>
                  <a:gd name="connsiteY26" fmla="*/ 1143000 h 1638300"/>
                  <a:gd name="connsiteX27" fmla="*/ 48493 w 1639168"/>
                  <a:gd name="connsiteY27" fmla="*/ 1171575 h 1638300"/>
                  <a:gd name="connsiteX28" fmla="*/ 67543 w 1639168"/>
                  <a:gd name="connsiteY28" fmla="*/ 1209675 h 1638300"/>
                  <a:gd name="connsiteX29" fmla="*/ 86593 w 1639168"/>
                  <a:gd name="connsiteY29" fmla="*/ 1238250 h 1638300"/>
                  <a:gd name="connsiteX30" fmla="*/ 96118 w 1639168"/>
                  <a:gd name="connsiteY30" fmla="*/ 1266825 h 1638300"/>
                  <a:gd name="connsiteX31" fmla="*/ 162793 w 1639168"/>
                  <a:gd name="connsiteY31" fmla="*/ 1343025 h 1638300"/>
                  <a:gd name="connsiteX32" fmla="*/ 210418 w 1639168"/>
                  <a:gd name="connsiteY32" fmla="*/ 1428750 h 1638300"/>
                  <a:gd name="connsiteX33" fmla="*/ 229468 w 1639168"/>
                  <a:gd name="connsiteY33" fmla="*/ 1457325 h 1638300"/>
                  <a:gd name="connsiteX34" fmla="*/ 238993 w 1639168"/>
                  <a:gd name="connsiteY34" fmla="*/ 1485900 h 1638300"/>
                  <a:gd name="connsiteX35" fmla="*/ 248518 w 1639168"/>
                  <a:gd name="connsiteY35" fmla="*/ 1524000 h 1638300"/>
                  <a:gd name="connsiteX36" fmla="*/ 334243 w 1639168"/>
                  <a:gd name="connsiteY36" fmla="*/ 1571625 h 1638300"/>
                  <a:gd name="connsiteX37" fmla="*/ 839068 w 1639168"/>
                  <a:gd name="connsiteY37" fmla="*/ 1571625 h 1638300"/>
                  <a:gd name="connsiteX38" fmla="*/ 915268 w 1639168"/>
                  <a:gd name="connsiteY38" fmla="*/ 1590675 h 1638300"/>
                  <a:gd name="connsiteX39" fmla="*/ 1029568 w 1639168"/>
                  <a:gd name="connsiteY39" fmla="*/ 1619250 h 1638300"/>
                  <a:gd name="connsiteX40" fmla="*/ 1086718 w 1639168"/>
                  <a:gd name="connsiteY40" fmla="*/ 1638300 h 1638300"/>
                  <a:gd name="connsiteX41" fmla="*/ 1162918 w 1639168"/>
                  <a:gd name="connsiteY41" fmla="*/ 1628775 h 1638300"/>
                  <a:gd name="connsiteX42" fmla="*/ 1191493 w 1639168"/>
                  <a:gd name="connsiteY42" fmla="*/ 1600200 h 1638300"/>
                  <a:gd name="connsiteX43" fmla="*/ 1220068 w 1639168"/>
                  <a:gd name="connsiteY43" fmla="*/ 1562100 h 1638300"/>
                  <a:gd name="connsiteX44" fmla="*/ 1239118 w 1639168"/>
                  <a:gd name="connsiteY44" fmla="*/ 1533525 h 1638300"/>
                  <a:gd name="connsiteX45" fmla="*/ 1267693 w 1639168"/>
                  <a:gd name="connsiteY45" fmla="*/ 1514475 h 1638300"/>
                  <a:gd name="connsiteX46" fmla="*/ 1296268 w 1639168"/>
                  <a:gd name="connsiteY46" fmla="*/ 1457325 h 1638300"/>
                  <a:gd name="connsiteX47" fmla="*/ 1362943 w 1639168"/>
                  <a:gd name="connsiteY47" fmla="*/ 1485900 h 1638300"/>
                  <a:gd name="connsiteX48" fmla="*/ 1477243 w 1639168"/>
                  <a:gd name="connsiteY48" fmla="*/ 1466850 h 1638300"/>
                  <a:gd name="connsiteX49" fmla="*/ 1458193 w 1639168"/>
                  <a:gd name="connsiteY49" fmla="*/ 1485900 h 1638300"/>
                  <a:gd name="connsiteX50" fmla="*/ 1496293 w 1639168"/>
                  <a:gd name="connsiteY50" fmla="*/ 1457325 h 1638300"/>
                  <a:gd name="connsiteX51" fmla="*/ 1524868 w 1639168"/>
                  <a:gd name="connsiteY51" fmla="*/ 1400175 h 1638300"/>
                  <a:gd name="connsiteX52" fmla="*/ 1591543 w 1639168"/>
                  <a:gd name="connsiteY52" fmla="*/ 1314450 h 1638300"/>
                  <a:gd name="connsiteX53" fmla="*/ 1620118 w 1639168"/>
                  <a:gd name="connsiteY53" fmla="*/ 1295400 h 1638300"/>
                  <a:gd name="connsiteX54" fmla="*/ 1639168 w 1639168"/>
                  <a:gd name="connsiteY54" fmla="*/ 1257300 h 1638300"/>
                  <a:gd name="connsiteX55" fmla="*/ 1620118 w 1639168"/>
                  <a:gd name="connsiteY55" fmla="*/ 1114425 h 1638300"/>
                  <a:gd name="connsiteX56" fmla="*/ 1591543 w 1639168"/>
                  <a:gd name="connsiteY56" fmla="*/ 1057275 h 1638300"/>
                  <a:gd name="connsiteX57" fmla="*/ 1572493 w 1639168"/>
                  <a:gd name="connsiteY57" fmla="*/ 1009650 h 1638300"/>
                  <a:gd name="connsiteX58" fmla="*/ 1553443 w 1639168"/>
                  <a:gd name="connsiteY58" fmla="*/ 933450 h 1638300"/>
                  <a:gd name="connsiteX59" fmla="*/ 1524868 w 1639168"/>
                  <a:gd name="connsiteY59" fmla="*/ 895350 h 1638300"/>
                  <a:gd name="connsiteX60" fmla="*/ 1477243 w 1639168"/>
                  <a:gd name="connsiteY60" fmla="*/ 781050 h 1638300"/>
                  <a:gd name="connsiteX61" fmla="*/ 1448668 w 1639168"/>
                  <a:gd name="connsiteY61" fmla="*/ 742950 h 1638300"/>
                  <a:gd name="connsiteX62" fmla="*/ 1401043 w 1639168"/>
                  <a:gd name="connsiteY62" fmla="*/ 676275 h 1638300"/>
                  <a:gd name="connsiteX63" fmla="*/ 1372468 w 1639168"/>
                  <a:gd name="connsiteY63" fmla="*/ 657225 h 1638300"/>
                  <a:gd name="connsiteX64" fmla="*/ 1305793 w 1639168"/>
                  <a:gd name="connsiteY64" fmla="*/ 590550 h 1638300"/>
                  <a:gd name="connsiteX65" fmla="*/ 1305793 w 1639168"/>
                  <a:gd name="connsiteY65" fmla="*/ 590550 h 1638300"/>
                  <a:gd name="connsiteX66" fmla="*/ 1210543 w 1639168"/>
                  <a:gd name="connsiteY66" fmla="*/ 476250 h 1638300"/>
                  <a:gd name="connsiteX67" fmla="*/ 1153393 w 1639168"/>
                  <a:gd name="connsiteY67" fmla="*/ 438150 h 1638300"/>
                  <a:gd name="connsiteX68" fmla="*/ 1105768 w 1639168"/>
                  <a:gd name="connsiteY68" fmla="*/ 390525 h 1638300"/>
                  <a:gd name="connsiteX69" fmla="*/ 981943 w 1639168"/>
                  <a:gd name="connsiteY69" fmla="*/ 285750 h 1638300"/>
                  <a:gd name="connsiteX70" fmla="*/ 924793 w 1639168"/>
                  <a:gd name="connsiteY70" fmla="*/ 200025 h 1638300"/>
                  <a:gd name="connsiteX71" fmla="*/ 915268 w 1639168"/>
                  <a:gd name="connsiteY71" fmla="*/ 171450 h 1638300"/>
                  <a:gd name="connsiteX72" fmla="*/ 877168 w 1639168"/>
                  <a:gd name="connsiteY72" fmla="*/ 114300 h 1638300"/>
                  <a:gd name="connsiteX73" fmla="*/ 867643 w 1639168"/>
                  <a:gd name="connsiteY73" fmla="*/ 85725 h 1638300"/>
                  <a:gd name="connsiteX74" fmla="*/ 848593 w 1639168"/>
                  <a:gd name="connsiteY74" fmla="*/ 0 h 1638300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867643 w 1639168"/>
                  <a:gd name="connsiteY73" fmla="*/ 57150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9057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877168 w 1639168"/>
                  <a:gd name="connsiteY72" fmla="*/ 85725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915268 w 1639168"/>
                  <a:gd name="connsiteY72" fmla="*/ 85725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15268 w 1639168"/>
                  <a:gd name="connsiteY71" fmla="*/ 142875 h 1609725"/>
                  <a:gd name="connsiteX72" fmla="*/ 981943 w 1639168"/>
                  <a:gd name="connsiteY72" fmla="*/ 76200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24793 w 1639168"/>
                  <a:gd name="connsiteY70" fmla="*/ 171450 h 1609725"/>
                  <a:gd name="connsiteX71" fmla="*/ 972418 w 1639168"/>
                  <a:gd name="connsiteY71" fmla="*/ 142875 h 1609725"/>
                  <a:gd name="connsiteX72" fmla="*/ 981943 w 1639168"/>
                  <a:gd name="connsiteY72" fmla="*/ 76200 h 1609725"/>
                  <a:gd name="connsiteX73" fmla="*/ 943843 w 1639168"/>
                  <a:gd name="connsiteY73" fmla="*/ 28575 h 1609725"/>
                  <a:gd name="connsiteX0" fmla="*/ 810493 w 1639168"/>
                  <a:gd name="connsiteY0" fmla="*/ 0 h 1609725"/>
                  <a:gd name="connsiteX1" fmla="*/ 762868 w 1639168"/>
                  <a:gd name="connsiteY1" fmla="*/ 9525 h 1609725"/>
                  <a:gd name="connsiteX2" fmla="*/ 667618 w 1639168"/>
                  <a:gd name="connsiteY2" fmla="*/ 47625 h 1609725"/>
                  <a:gd name="connsiteX3" fmla="*/ 639043 w 1639168"/>
                  <a:gd name="connsiteY3" fmla="*/ 66675 h 1609725"/>
                  <a:gd name="connsiteX4" fmla="*/ 619993 w 1639168"/>
                  <a:gd name="connsiteY4" fmla="*/ 95250 h 1609725"/>
                  <a:gd name="connsiteX5" fmla="*/ 591418 w 1639168"/>
                  <a:gd name="connsiteY5" fmla="*/ 104775 h 1609725"/>
                  <a:gd name="connsiteX6" fmla="*/ 562843 w 1639168"/>
                  <a:gd name="connsiteY6" fmla="*/ 123825 h 1609725"/>
                  <a:gd name="connsiteX7" fmla="*/ 505693 w 1639168"/>
                  <a:gd name="connsiteY7" fmla="*/ 171450 h 1609725"/>
                  <a:gd name="connsiteX8" fmla="*/ 486643 w 1639168"/>
                  <a:gd name="connsiteY8" fmla="*/ 200025 h 1609725"/>
                  <a:gd name="connsiteX9" fmla="*/ 429493 w 1639168"/>
                  <a:gd name="connsiteY9" fmla="*/ 238125 h 1609725"/>
                  <a:gd name="connsiteX10" fmla="*/ 410443 w 1639168"/>
                  <a:gd name="connsiteY10" fmla="*/ 266700 h 1609725"/>
                  <a:gd name="connsiteX11" fmla="*/ 381868 w 1639168"/>
                  <a:gd name="connsiteY11" fmla="*/ 285750 h 1609725"/>
                  <a:gd name="connsiteX12" fmla="*/ 372343 w 1639168"/>
                  <a:gd name="connsiteY12" fmla="*/ 314325 h 1609725"/>
                  <a:gd name="connsiteX13" fmla="*/ 334243 w 1639168"/>
                  <a:gd name="connsiteY13" fmla="*/ 342900 h 1609725"/>
                  <a:gd name="connsiteX14" fmla="*/ 286618 w 1639168"/>
                  <a:gd name="connsiteY14" fmla="*/ 419100 h 1609725"/>
                  <a:gd name="connsiteX15" fmla="*/ 267568 w 1639168"/>
                  <a:gd name="connsiteY15" fmla="*/ 514350 h 1609725"/>
                  <a:gd name="connsiteX16" fmla="*/ 258043 w 1639168"/>
                  <a:gd name="connsiteY16" fmla="*/ 600075 h 1609725"/>
                  <a:gd name="connsiteX17" fmla="*/ 238993 w 1639168"/>
                  <a:gd name="connsiteY17" fmla="*/ 628650 h 1609725"/>
                  <a:gd name="connsiteX18" fmla="*/ 181843 w 1639168"/>
                  <a:gd name="connsiteY18" fmla="*/ 685800 h 1609725"/>
                  <a:gd name="connsiteX19" fmla="*/ 143743 w 1639168"/>
                  <a:gd name="connsiteY19" fmla="*/ 733425 h 1609725"/>
                  <a:gd name="connsiteX20" fmla="*/ 105643 w 1639168"/>
                  <a:gd name="connsiteY20" fmla="*/ 771525 h 1609725"/>
                  <a:gd name="connsiteX21" fmla="*/ 77068 w 1639168"/>
                  <a:gd name="connsiteY21" fmla="*/ 800100 h 1609725"/>
                  <a:gd name="connsiteX22" fmla="*/ 29443 w 1639168"/>
                  <a:gd name="connsiteY22" fmla="*/ 857250 h 1609725"/>
                  <a:gd name="connsiteX23" fmla="*/ 19918 w 1639168"/>
                  <a:gd name="connsiteY23" fmla="*/ 895350 h 1609725"/>
                  <a:gd name="connsiteX24" fmla="*/ 868 w 1639168"/>
                  <a:gd name="connsiteY24" fmla="*/ 923925 h 1609725"/>
                  <a:gd name="connsiteX25" fmla="*/ 19918 w 1639168"/>
                  <a:gd name="connsiteY25" fmla="*/ 1085850 h 1609725"/>
                  <a:gd name="connsiteX26" fmla="*/ 29443 w 1639168"/>
                  <a:gd name="connsiteY26" fmla="*/ 1114425 h 1609725"/>
                  <a:gd name="connsiteX27" fmla="*/ 48493 w 1639168"/>
                  <a:gd name="connsiteY27" fmla="*/ 1143000 h 1609725"/>
                  <a:gd name="connsiteX28" fmla="*/ 67543 w 1639168"/>
                  <a:gd name="connsiteY28" fmla="*/ 1181100 h 1609725"/>
                  <a:gd name="connsiteX29" fmla="*/ 86593 w 1639168"/>
                  <a:gd name="connsiteY29" fmla="*/ 1209675 h 1609725"/>
                  <a:gd name="connsiteX30" fmla="*/ 96118 w 1639168"/>
                  <a:gd name="connsiteY30" fmla="*/ 1238250 h 1609725"/>
                  <a:gd name="connsiteX31" fmla="*/ 162793 w 1639168"/>
                  <a:gd name="connsiteY31" fmla="*/ 1314450 h 1609725"/>
                  <a:gd name="connsiteX32" fmla="*/ 210418 w 1639168"/>
                  <a:gd name="connsiteY32" fmla="*/ 1400175 h 1609725"/>
                  <a:gd name="connsiteX33" fmla="*/ 229468 w 1639168"/>
                  <a:gd name="connsiteY33" fmla="*/ 1428750 h 1609725"/>
                  <a:gd name="connsiteX34" fmla="*/ 238993 w 1639168"/>
                  <a:gd name="connsiteY34" fmla="*/ 1457325 h 1609725"/>
                  <a:gd name="connsiteX35" fmla="*/ 248518 w 1639168"/>
                  <a:gd name="connsiteY35" fmla="*/ 1495425 h 1609725"/>
                  <a:gd name="connsiteX36" fmla="*/ 334243 w 1639168"/>
                  <a:gd name="connsiteY36" fmla="*/ 1543050 h 1609725"/>
                  <a:gd name="connsiteX37" fmla="*/ 839068 w 1639168"/>
                  <a:gd name="connsiteY37" fmla="*/ 1543050 h 1609725"/>
                  <a:gd name="connsiteX38" fmla="*/ 915268 w 1639168"/>
                  <a:gd name="connsiteY38" fmla="*/ 1562100 h 1609725"/>
                  <a:gd name="connsiteX39" fmla="*/ 1029568 w 1639168"/>
                  <a:gd name="connsiteY39" fmla="*/ 1590675 h 1609725"/>
                  <a:gd name="connsiteX40" fmla="*/ 1086718 w 1639168"/>
                  <a:gd name="connsiteY40" fmla="*/ 1609725 h 1609725"/>
                  <a:gd name="connsiteX41" fmla="*/ 1162918 w 1639168"/>
                  <a:gd name="connsiteY41" fmla="*/ 1600200 h 1609725"/>
                  <a:gd name="connsiteX42" fmla="*/ 1191493 w 1639168"/>
                  <a:gd name="connsiteY42" fmla="*/ 1571625 h 1609725"/>
                  <a:gd name="connsiteX43" fmla="*/ 1220068 w 1639168"/>
                  <a:gd name="connsiteY43" fmla="*/ 1533525 h 1609725"/>
                  <a:gd name="connsiteX44" fmla="*/ 1239118 w 1639168"/>
                  <a:gd name="connsiteY44" fmla="*/ 1504950 h 1609725"/>
                  <a:gd name="connsiteX45" fmla="*/ 1267693 w 1639168"/>
                  <a:gd name="connsiteY45" fmla="*/ 1485900 h 1609725"/>
                  <a:gd name="connsiteX46" fmla="*/ 1296268 w 1639168"/>
                  <a:gd name="connsiteY46" fmla="*/ 1428750 h 1609725"/>
                  <a:gd name="connsiteX47" fmla="*/ 1362943 w 1639168"/>
                  <a:gd name="connsiteY47" fmla="*/ 1457325 h 1609725"/>
                  <a:gd name="connsiteX48" fmla="*/ 1477243 w 1639168"/>
                  <a:gd name="connsiteY48" fmla="*/ 1438275 h 1609725"/>
                  <a:gd name="connsiteX49" fmla="*/ 1458193 w 1639168"/>
                  <a:gd name="connsiteY49" fmla="*/ 1457325 h 1609725"/>
                  <a:gd name="connsiteX50" fmla="*/ 1496293 w 1639168"/>
                  <a:gd name="connsiteY50" fmla="*/ 1428750 h 1609725"/>
                  <a:gd name="connsiteX51" fmla="*/ 1524868 w 1639168"/>
                  <a:gd name="connsiteY51" fmla="*/ 1371600 h 1609725"/>
                  <a:gd name="connsiteX52" fmla="*/ 1591543 w 1639168"/>
                  <a:gd name="connsiteY52" fmla="*/ 1285875 h 1609725"/>
                  <a:gd name="connsiteX53" fmla="*/ 1620118 w 1639168"/>
                  <a:gd name="connsiteY53" fmla="*/ 1266825 h 1609725"/>
                  <a:gd name="connsiteX54" fmla="*/ 1639168 w 1639168"/>
                  <a:gd name="connsiteY54" fmla="*/ 1228725 h 1609725"/>
                  <a:gd name="connsiteX55" fmla="*/ 1620118 w 1639168"/>
                  <a:gd name="connsiteY55" fmla="*/ 1085850 h 1609725"/>
                  <a:gd name="connsiteX56" fmla="*/ 1591543 w 1639168"/>
                  <a:gd name="connsiteY56" fmla="*/ 1028700 h 1609725"/>
                  <a:gd name="connsiteX57" fmla="*/ 1572493 w 1639168"/>
                  <a:gd name="connsiteY57" fmla="*/ 981075 h 1609725"/>
                  <a:gd name="connsiteX58" fmla="*/ 1553443 w 1639168"/>
                  <a:gd name="connsiteY58" fmla="*/ 904875 h 1609725"/>
                  <a:gd name="connsiteX59" fmla="*/ 1524868 w 1639168"/>
                  <a:gd name="connsiteY59" fmla="*/ 866775 h 1609725"/>
                  <a:gd name="connsiteX60" fmla="*/ 1477243 w 1639168"/>
                  <a:gd name="connsiteY60" fmla="*/ 752475 h 1609725"/>
                  <a:gd name="connsiteX61" fmla="*/ 1448668 w 1639168"/>
                  <a:gd name="connsiteY61" fmla="*/ 714375 h 1609725"/>
                  <a:gd name="connsiteX62" fmla="*/ 1401043 w 1639168"/>
                  <a:gd name="connsiteY62" fmla="*/ 647700 h 1609725"/>
                  <a:gd name="connsiteX63" fmla="*/ 1372468 w 1639168"/>
                  <a:gd name="connsiteY63" fmla="*/ 628650 h 1609725"/>
                  <a:gd name="connsiteX64" fmla="*/ 1305793 w 1639168"/>
                  <a:gd name="connsiteY64" fmla="*/ 561975 h 1609725"/>
                  <a:gd name="connsiteX65" fmla="*/ 1305793 w 1639168"/>
                  <a:gd name="connsiteY65" fmla="*/ 561975 h 1609725"/>
                  <a:gd name="connsiteX66" fmla="*/ 1210543 w 1639168"/>
                  <a:gd name="connsiteY66" fmla="*/ 447675 h 1609725"/>
                  <a:gd name="connsiteX67" fmla="*/ 1153393 w 1639168"/>
                  <a:gd name="connsiteY67" fmla="*/ 409575 h 1609725"/>
                  <a:gd name="connsiteX68" fmla="*/ 1105768 w 1639168"/>
                  <a:gd name="connsiteY68" fmla="*/ 361950 h 1609725"/>
                  <a:gd name="connsiteX69" fmla="*/ 981943 w 1639168"/>
                  <a:gd name="connsiteY69" fmla="*/ 257175 h 1609725"/>
                  <a:gd name="connsiteX70" fmla="*/ 972418 w 1639168"/>
                  <a:gd name="connsiteY70" fmla="*/ 142875 h 1609725"/>
                  <a:gd name="connsiteX71" fmla="*/ 981943 w 1639168"/>
                  <a:gd name="connsiteY71" fmla="*/ 76200 h 1609725"/>
                  <a:gd name="connsiteX72" fmla="*/ 943843 w 1639168"/>
                  <a:gd name="connsiteY72" fmla="*/ 28575 h 160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639168" h="1609725">
                    <a:moveTo>
                      <a:pt x="810493" y="0"/>
                    </a:moveTo>
                    <a:cubicBezTo>
                      <a:pt x="794618" y="3175"/>
                      <a:pt x="778487" y="5265"/>
                      <a:pt x="762868" y="9525"/>
                    </a:cubicBezTo>
                    <a:cubicBezTo>
                      <a:pt x="725535" y="19707"/>
                      <a:pt x="700141" y="29041"/>
                      <a:pt x="667618" y="47625"/>
                    </a:cubicBezTo>
                    <a:cubicBezTo>
                      <a:pt x="657679" y="53305"/>
                      <a:pt x="648568" y="60325"/>
                      <a:pt x="639043" y="66675"/>
                    </a:cubicBezTo>
                    <a:cubicBezTo>
                      <a:pt x="632693" y="76200"/>
                      <a:pt x="628932" y="88099"/>
                      <a:pt x="619993" y="95250"/>
                    </a:cubicBezTo>
                    <a:cubicBezTo>
                      <a:pt x="612153" y="101522"/>
                      <a:pt x="600398" y="100285"/>
                      <a:pt x="591418" y="104775"/>
                    </a:cubicBezTo>
                    <a:cubicBezTo>
                      <a:pt x="581179" y="109895"/>
                      <a:pt x="571637" y="116496"/>
                      <a:pt x="562843" y="123825"/>
                    </a:cubicBezTo>
                    <a:cubicBezTo>
                      <a:pt x="489504" y="184941"/>
                      <a:pt x="576639" y="124152"/>
                      <a:pt x="505693" y="171450"/>
                    </a:cubicBezTo>
                    <a:cubicBezTo>
                      <a:pt x="499343" y="180975"/>
                      <a:pt x="495258" y="192487"/>
                      <a:pt x="486643" y="200025"/>
                    </a:cubicBezTo>
                    <a:cubicBezTo>
                      <a:pt x="469413" y="215102"/>
                      <a:pt x="429493" y="238125"/>
                      <a:pt x="429493" y="238125"/>
                    </a:cubicBezTo>
                    <a:cubicBezTo>
                      <a:pt x="423143" y="247650"/>
                      <a:pt x="418538" y="258605"/>
                      <a:pt x="410443" y="266700"/>
                    </a:cubicBezTo>
                    <a:cubicBezTo>
                      <a:pt x="402348" y="274795"/>
                      <a:pt x="389019" y="276811"/>
                      <a:pt x="381868" y="285750"/>
                    </a:cubicBezTo>
                    <a:cubicBezTo>
                      <a:pt x="375596" y="293590"/>
                      <a:pt x="378771" y="306612"/>
                      <a:pt x="372343" y="314325"/>
                    </a:cubicBezTo>
                    <a:cubicBezTo>
                      <a:pt x="362180" y="326521"/>
                      <a:pt x="345468" y="331675"/>
                      <a:pt x="334243" y="342900"/>
                    </a:cubicBezTo>
                    <a:cubicBezTo>
                      <a:pt x="316262" y="360881"/>
                      <a:pt x="295672" y="394956"/>
                      <a:pt x="286618" y="419100"/>
                    </a:cubicBezTo>
                    <a:cubicBezTo>
                      <a:pt x="278785" y="439988"/>
                      <a:pt x="269838" y="497322"/>
                      <a:pt x="267568" y="514350"/>
                    </a:cubicBezTo>
                    <a:cubicBezTo>
                      <a:pt x="263768" y="542849"/>
                      <a:pt x="265016" y="572183"/>
                      <a:pt x="258043" y="600075"/>
                    </a:cubicBezTo>
                    <a:cubicBezTo>
                      <a:pt x="255267" y="611181"/>
                      <a:pt x="245647" y="619335"/>
                      <a:pt x="238993" y="628650"/>
                    </a:cubicBezTo>
                    <a:cubicBezTo>
                      <a:pt x="206772" y="673760"/>
                      <a:pt x="221303" y="659493"/>
                      <a:pt x="181843" y="685800"/>
                    </a:cubicBezTo>
                    <a:cubicBezTo>
                      <a:pt x="158005" y="781151"/>
                      <a:pt x="193847" y="683321"/>
                      <a:pt x="143743" y="733425"/>
                    </a:cubicBezTo>
                    <a:cubicBezTo>
                      <a:pt x="92943" y="784225"/>
                      <a:pt x="181843" y="746125"/>
                      <a:pt x="105643" y="771525"/>
                    </a:cubicBezTo>
                    <a:cubicBezTo>
                      <a:pt x="96118" y="781050"/>
                      <a:pt x="85692" y="789752"/>
                      <a:pt x="77068" y="800100"/>
                    </a:cubicBezTo>
                    <a:cubicBezTo>
                      <a:pt x="10763" y="879666"/>
                      <a:pt x="112925" y="773768"/>
                      <a:pt x="29443" y="857250"/>
                    </a:cubicBezTo>
                    <a:cubicBezTo>
                      <a:pt x="26268" y="869950"/>
                      <a:pt x="25075" y="883318"/>
                      <a:pt x="19918" y="895350"/>
                    </a:cubicBezTo>
                    <a:cubicBezTo>
                      <a:pt x="15409" y="905872"/>
                      <a:pt x="1582" y="912500"/>
                      <a:pt x="868" y="923925"/>
                    </a:cubicBezTo>
                    <a:cubicBezTo>
                      <a:pt x="-2675" y="980615"/>
                      <a:pt x="4803" y="1032947"/>
                      <a:pt x="19918" y="1085850"/>
                    </a:cubicBezTo>
                    <a:cubicBezTo>
                      <a:pt x="22676" y="1095504"/>
                      <a:pt x="24953" y="1105445"/>
                      <a:pt x="29443" y="1114425"/>
                    </a:cubicBezTo>
                    <a:cubicBezTo>
                      <a:pt x="34563" y="1124664"/>
                      <a:pt x="42813" y="1133061"/>
                      <a:pt x="48493" y="1143000"/>
                    </a:cubicBezTo>
                    <a:cubicBezTo>
                      <a:pt x="55538" y="1155328"/>
                      <a:pt x="60498" y="1168772"/>
                      <a:pt x="67543" y="1181100"/>
                    </a:cubicBezTo>
                    <a:cubicBezTo>
                      <a:pt x="73223" y="1191039"/>
                      <a:pt x="81473" y="1199436"/>
                      <a:pt x="86593" y="1209675"/>
                    </a:cubicBezTo>
                    <a:cubicBezTo>
                      <a:pt x="91083" y="1218655"/>
                      <a:pt x="91242" y="1229473"/>
                      <a:pt x="96118" y="1238250"/>
                    </a:cubicBezTo>
                    <a:cubicBezTo>
                      <a:pt x="128802" y="1297081"/>
                      <a:pt x="121051" y="1286622"/>
                      <a:pt x="162793" y="1314450"/>
                    </a:cubicBezTo>
                    <a:cubicBezTo>
                      <a:pt x="179558" y="1364745"/>
                      <a:pt x="166749" y="1334671"/>
                      <a:pt x="210418" y="1400175"/>
                    </a:cubicBezTo>
                    <a:cubicBezTo>
                      <a:pt x="216768" y="1409700"/>
                      <a:pt x="225848" y="1417890"/>
                      <a:pt x="229468" y="1428750"/>
                    </a:cubicBezTo>
                    <a:cubicBezTo>
                      <a:pt x="232643" y="1438275"/>
                      <a:pt x="236235" y="1447671"/>
                      <a:pt x="238993" y="1457325"/>
                    </a:cubicBezTo>
                    <a:cubicBezTo>
                      <a:pt x="242589" y="1469912"/>
                      <a:pt x="239898" y="1485573"/>
                      <a:pt x="248518" y="1495425"/>
                    </a:cubicBezTo>
                    <a:cubicBezTo>
                      <a:pt x="275490" y="1526250"/>
                      <a:pt x="300845" y="1531917"/>
                      <a:pt x="334243" y="1543050"/>
                    </a:cubicBezTo>
                    <a:cubicBezTo>
                      <a:pt x="579571" y="1530784"/>
                      <a:pt x="543403" y="1527489"/>
                      <a:pt x="839068" y="1543050"/>
                    </a:cubicBezTo>
                    <a:cubicBezTo>
                      <a:pt x="893012" y="1545889"/>
                      <a:pt x="873522" y="1552823"/>
                      <a:pt x="915268" y="1562100"/>
                    </a:cubicBezTo>
                    <a:cubicBezTo>
                      <a:pt x="1030704" y="1587752"/>
                      <a:pt x="914088" y="1552182"/>
                      <a:pt x="1029568" y="1590675"/>
                    </a:cubicBezTo>
                    <a:lnTo>
                      <a:pt x="1086718" y="1609725"/>
                    </a:lnTo>
                    <a:cubicBezTo>
                      <a:pt x="1112118" y="1606550"/>
                      <a:pt x="1138861" y="1608948"/>
                      <a:pt x="1162918" y="1600200"/>
                    </a:cubicBezTo>
                    <a:cubicBezTo>
                      <a:pt x="1175577" y="1595597"/>
                      <a:pt x="1182727" y="1581852"/>
                      <a:pt x="1191493" y="1571625"/>
                    </a:cubicBezTo>
                    <a:cubicBezTo>
                      <a:pt x="1201824" y="1559572"/>
                      <a:pt x="1210841" y="1546443"/>
                      <a:pt x="1220068" y="1533525"/>
                    </a:cubicBezTo>
                    <a:cubicBezTo>
                      <a:pt x="1226722" y="1524210"/>
                      <a:pt x="1231023" y="1513045"/>
                      <a:pt x="1239118" y="1504950"/>
                    </a:cubicBezTo>
                    <a:cubicBezTo>
                      <a:pt x="1247213" y="1496855"/>
                      <a:pt x="1258168" y="1492250"/>
                      <a:pt x="1267693" y="1485900"/>
                    </a:cubicBezTo>
                    <a:cubicBezTo>
                      <a:pt x="1273126" y="1469600"/>
                      <a:pt x="1280393" y="1433512"/>
                      <a:pt x="1296268" y="1428750"/>
                    </a:cubicBezTo>
                    <a:cubicBezTo>
                      <a:pt x="1312143" y="1423988"/>
                      <a:pt x="1350243" y="1460500"/>
                      <a:pt x="1362943" y="1457325"/>
                    </a:cubicBezTo>
                    <a:cubicBezTo>
                      <a:pt x="1372468" y="1444625"/>
                      <a:pt x="1461368" y="1438275"/>
                      <a:pt x="1477243" y="1438275"/>
                    </a:cubicBezTo>
                    <a:cubicBezTo>
                      <a:pt x="1493118" y="1438275"/>
                      <a:pt x="1455018" y="1458912"/>
                      <a:pt x="1458193" y="1457325"/>
                    </a:cubicBezTo>
                    <a:cubicBezTo>
                      <a:pt x="1461368" y="1455738"/>
                      <a:pt x="1485181" y="1443038"/>
                      <a:pt x="1496293" y="1428750"/>
                    </a:cubicBezTo>
                    <a:cubicBezTo>
                      <a:pt x="1507406" y="1414463"/>
                      <a:pt x="1512168" y="1374775"/>
                      <a:pt x="1524868" y="1371600"/>
                    </a:cubicBezTo>
                    <a:cubicBezTo>
                      <a:pt x="1590138" y="1328086"/>
                      <a:pt x="1575668" y="1303337"/>
                      <a:pt x="1591543" y="1285875"/>
                    </a:cubicBezTo>
                    <a:cubicBezTo>
                      <a:pt x="1607418" y="1268413"/>
                      <a:pt x="1610593" y="1273175"/>
                      <a:pt x="1620118" y="1266825"/>
                    </a:cubicBezTo>
                    <a:cubicBezTo>
                      <a:pt x="1626468" y="1254125"/>
                      <a:pt x="1639168" y="1242924"/>
                      <a:pt x="1639168" y="1228725"/>
                    </a:cubicBezTo>
                    <a:cubicBezTo>
                      <a:pt x="1639168" y="1180679"/>
                      <a:pt x="1631247" y="1132590"/>
                      <a:pt x="1620118" y="1085850"/>
                    </a:cubicBezTo>
                    <a:cubicBezTo>
                      <a:pt x="1615185" y="1065131"/>
                      <a:pt x="1600356" y="1048089"/>
                      <a:pt x="1591543" y="1028700"/>
                    </a:cubicBezTo>
                    <a:cubicBezTo>
                      <a:pt x="1584468" y="1013135"/>
                      <a:pt x="1577406" y="997452"/>
                      <a:pt x="1572493" y="981075"/>
                    </a:cubicBezTo>
                    <a:cubicBezTo>
                      <a:pt x="1567542" y="964573"/>
                      <a:pt x="1564030" y="923401"/>
                      <a:pt x="1553443" y="904875"/>
                    </a:cubicBezTo>
                    <a:cubicBezTo>
                      <a:pt x="1545567" y="891092"/>
                      <a:pt x="1531968" y="880974"/>
                      <a:pt x="1524868" y="866775"/>
                    </a:cubicBezTo>
                    <a:cubicBezTo>
                      <a:pt x="1506409" y="829858"/>
                      <a:pt x="1502008" y="785495"/>
                      <a:pt x="1477243" y="752475"/>
                    </a:cubicBezTo>
                    <a:cubicBezTo>
                      <a:pt x="1467718" y="739775"/>
                      <a:pt x="1457895" y="727293"/>
                      <a:pt x="1448668" y="714375"/>
                    </a:cubicBezTo>
                    <a:cubicBezTo>
                      <a:pt x="1435147" y="695446"/>
                      <a:pt x="1416608" y="663265"/>
                      <a:pt x="1401043" y="647700"/>
                    </a:cubicBezTo>
                    <a:cubicBezTo>
                      <a:pt x="1392948" y="639605"/>
                      <a:pt x="1380977" y="636308"/>
                      <a:pt x="1372468" y="628650"/>
                    </a:cubicBezTo>
                    <a:cubicBezTo>
                      <a:pt x="1349106" y="607624"/>
                      <a:pt x="1328018" y="584200"/>
                      <a:pt x="1305793" y="561975"/>
                    </a:cubicBezTo>
                    <a:lnTo>
                      <a:pt x="1305793" y="561975"/>
                    </a:lnTo>
                    <a:cubicBezTo>
                      <a:pt x="1278006" y="524926"/>
                      <a:pt x="1248387" y="477950"/>
                      <a:pt x="1210543" y="447675"/>
                    </a:cubicBezTo>
                    <a:cubicBezTo>
                      <a:pt x="1192665" y="433372"/>
                      <a:pt x="1169582" y="425764"/>
                      <a:pt x="1153393" y="409575"/>
                    </a:cubicBezTo>
                    <a:cubicBezTo>
                      <a:pt x="1137518" y="393700"/>
                      <a:pt x="1122548" y="376865"/>
                      <a:pt x="1105768" y="361950"/>
                    </a:cubicBezTo>
                    <a:cubicBezTo>
                      <a:pt x="1065357" y="326029"/>
                      <a:pt x="1004168" y="293687"/>
                      <a:pt x="981943" y="257175"/>
                    </a:cubicBezTo>
                    <a:cubicBezTo>
                      <a:pt x="959718" y="220663"/>
                      <a:pt x="972418" y="173037"/>
                      <a:pt x="972418" y="142875"/>
                    </a:cubicBezTo>
                    <a:cubicBezTo>
                      <a:pt x="972418" y="112713"/>
                      <a:pt x="986705" y="95250"/>
                      <a:pt x="981943" y="76200"/>
                    </a:cubicBezTo>
                    <a:cubicBezTo>
                      <a:pt x="977181" y="57150"/>
                      <a:pt x="946021" y="38376"/>
                      <a:pt x="943843" y="28575"/>
                    </a:cubicBezTo>
                  </a:path>
                </a:pathLst>
              </a:cu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="" xmlns:a16="http://schemas.microsoft.com/office/drawing/2014/main" id="{5992339C-7B92-486F-B7E8-FEBF264575B5}"/>
                  </a:ext>
                </a:extLst>
              </p:cNvPr>
              <p:cNvSpPr/>
              <p:nvPr/>
            </p:nvSpPr>
            <p:spPr>
              <a:xfrm>
                <a:off x="1899138" y="5563305"/>
                <a:ext cx="916955" cy="422666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546CC0C9-1BC6-4957-B2B2-834D8AC1D3E5}"/>
                  </a:ext>
                </a:extLst>
              </p:cNvPr>
              <p:cNvSpPr txBox="1"/>
              <p:nvPr/>
            </p:nvSpPr>
            <p:spPr>
              <a:xfrm>
                <a:off x="2621978" y="5367242"/>
                <a:ext cx="10697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ysClr val="windowText" lastClr="000000"/>
                    </a:solidFill>
                    <a:latin typeface="Arial Black" panose="020B0A04020102020204" pitchFamily="34" charset="0"/>
                  </a:rPr>
                  <a:t>?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FA89CEF-2B3A-4E04-A2AE-5A56C80A3011}"/>
                </a:ext>
              </a:extLst>
            </p:cNvPr>
            <p:cNvSpPr txBox="1"/>
            <p:nvPr/>
          </p:nvSpPr>
          <p:spPr>
            <a:xfrm>
              <a:off x="469027" y="5658308"/>
              <a:ext cx="7280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SIRT1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CA14B00-FCB9-4866-A714-D62BC3709B09}"/>
                </a:ext>
              </a:extLst>
            </p:cNvPr>
            <p:cNvSpPr txBox="1"/>
            <p:nvPr/>
          </p:nvSpPr>
          <p:spPr>
            <a:xfrm>
              <a:off x="1085661" y="5655961"/>
              <a:ext cx="7280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white"/>
                  </a:solidFill>
                </a:rPr>
                <a:t>SIRT1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152400" y="-6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SIR2?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8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  <p:bldP spid="88" grpId="0"/>
      <p:bldP spid="89" grpId="0"/>
      <p:bldP spid="3" grpId="0"/>
      <p:bldP spid="23" grpId="0"/>
      <p:bldP spid="24" grpId="0"/>
      <p:bldP spid="21" grpId="0"/>
      <p:bldP spid="31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Overexpressed </a:t>
            </a:r>
            <a:r>
              <a:rPr lang="en-U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SIRT1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mice?</a:t>
            </a:r>
          </a:p>
        </p:txBody>
      </p:sp>
      <p:sp>
        <p:nvSpPr>
          <p:cNvPr id="79" name="Freeform 78"/>
          <p:cNvSpPr/>
          <p:nvPr/>
        </p:nvSpPr>
        <p:spPr>
          <a:xfrm>
            <a:off x="4560728" y="1419225"/>
            <a:ext cx="1639168" cy="1609725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F87514-D9EF-4398-983F-6B5E158351C7}"/>
              </a:ext>
            </a:extLst>
          </p:cNvPr>
          <p:cNvGrpSpPr/>
          <p:nvPr/>
        </p:nvGrpSpPr>
        <p:grpSpPr>
          <a:xfrm>
            <a:off x="4701162" y="1962150"/>
            <a:ext cx="1270134" cy="646331"/>
            <a:chOff x="5559291" y="1962150"/>
            <a:chExt cx="1270134" cy="64633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2E5F82F-D297-475B-85CB-04B23E6C326E}"/>
                </a:ext>
              </a:extLst>
            </p:cNvPr>
            <p:cNvSpPr/>
            <p:nvPr/>
          </p:nvSpPr>
          <p:spPr>
            <a:xfrm>
              <a:off x="5694826" y="2113299"/>
              <a:ext cx="1106463" cy="4691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559291" y="1962150"/>
              <a:ext cx="127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SIRT1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6187197" y="6433959"/>
            <a:ext cx="254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Herranz</a:t>
            </a:r>
            <a:r>
              <a:rPr lang="en-US" dirty="0">
                <a:solidFill>
                  <a:schemeClr val="bg1"/>
                </a:solidFill>
              </a:rPr>
              <a:t> et al (2010)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6" y="2188800"/>
            <a:ext cx="2766646" cy="1828800"/>
          </a:xfrm>
          <a:prstGeom prst="rect">
            <a:avLst/>
          </a:prstGeom>
        </p:spPr>
      </p:pic>
      <p:sp>
        <p:nvSpPr>
          <p:cNvPr id="36" name="Freeform 78">
            <a:extLst>
              <a:ext uri="{FF2B5EF4-FFF2-40B4-BE49-F238E27FC236}">
                <a16:creationId xmlns="" xmlns:a16="http://schemas.microsoft.com/office/drawing/2014/main" id="{6F047A1D-5587-4EF0-AA46-D263841A05AA}"/>
              </a:ext>
            </a:extLst>
          </p:cNvPr>
          <p:cNvSpPr/>
          <p:nvPr/>
        </p:nvSpPr>
        <p:spPr>
          <a:xfrm>
            <a:off x="6344981" y="1416879"/>
            <a:ext cx="1639168" cy="1609725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132B71C7-C676-453A-AAC4-FD67412A3DFA}"/>
              </a:ext>
            </a:extLst>
          </p:cNvPr>
          <p:cNvGrpSpPr/>
          <p:nvPr/>
        </p:nvGrpSpPr>
        <p:grpSpPr>
          <a:xfrm>
            <a:off x="6485415" y="1959804"/>
            <a:ext cx="1270134" cy="646331"/>
            <a:chOff x="5559291" y="1962150"/>
            <a:chExt cx="1270134" cy="646331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BB263A52-6D4C-4E1C-B3D1-3D05736980CA}"/>
                </a:ext>
              </a:extLst>
            </p:cNvPr>
            <p:cNvSpPr/>
            <p:nvPr/>
          </p:nvSpPr>
          <p:spPr>
            <a:xfrm>
              <a:off x="5694826" y="2113299"/>
              <a:ext cx="1106463" cy="4691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FA35AC7-7FB2-41F9-B26D-41D4E2A5955F}"/>
                </a:ext>
              </a:extLst>
            </p:cNvPr>
            <p:cNvSpPr txBox="1"/>
            <p:nvPr/>
          </p:nvSpPr>
          <p:spPr>
            <a:xfrm>
              <a:off x="5559291" y="1962150"/>
              <a:ext cx="127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SIRT1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BF3660-EC8F-4AE9-9CA5-9948AC1B6528}"/>
              </a:ext>
            </a:extLst>
          </p:cNvPr>
          <p:cNvSpPr txBox="1"/>
          <p:nvPr/>
        </p:nvSpPr>
        <p:spPr>
          <a:xfrm>
            <a:off x="4813945" y="3362180"/>
            <a:ext cx="352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DNA damage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2BDFEAF-712D-4D7D-85FD-9C868025334B}"/>
              </a:ext>
            </a:extLst>
          </p:cNvPr>
          <p:cNvSpPr txBox="1"/>
          <p:nvPr/>
        </p:nvSpPr>
        <p:spPr>
          <a:xfrm>
            <a:off x="4825668" y="3950685"/>
            <a:ext cx="352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Cancer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125A837-1373-462B-99DC-2F0EEAD3775C}"/>
              </a:ext>
            </a:extLst>
          </p:cNvPr>
          <p:cNvSpPr txBox="1"/>
          <p:nvPr/>
        </p:nvSpPr>
        <p:spPr>
          <a:xfrm>
            <a:off x="4837391" y="4539190"/>
            <a:ext cx="35260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l-G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Lifespan</a:t>
            </a:r>
            <a:b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="" xmlns:a16="http://schemas.microsoft.com/office/drawing/2014/main" id="{EF753B16-B80C-4396-960B-3735B5ECD4C5}"/>
              </a:ext>
            </a:extLst>
          </p:cNvPr>
          <p:cNvSpPr/>
          <p:nvPr/>
        </p:nvSpPr>
        <p:spPr>
          <a:xfrm>
            <a:off x="5174322" y="3446586"/>
            <a:ext cx="255808" cy="35634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="" xmlns:a16="http://schemas.microsoft.com/office/drawing/2014/main" id="{79F9AFA5-F5A5-42D8-9807-E2F2B6BD76D1}"/>
              </a:ext>
            </a:extLst>
          </p:cNvPr>
          <p:cNvSpPr/>
          <p:nvPr/>
        </p:nvSpPr>
        <p:spPr>
          <a:xfrm>
            <a:off x="5171974" y="4006950"/>
            <a:ext cx="255808" cy="356343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7360ACE-A0F5-4A2E-9050-01AD91F7BEFA}"/>
              </a:ext>
            </a:extLst>
          </p:cNvPr>
          <p:cNvGrpSpPr/>
          <p:nvPr/>
        </p:nvGrpSpPr>
        <p:grpSpPr>
          <a:xfrm>
            <a:off x="84406" y="2293034"/>
            <a:ext cx="3024554" cy="1871003"/>
            <a:chOff x="84406" y="2293034"/>
            <a:chExt cx="3024554" cy="1871003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130F6D3-EA0E-415D-89AD-61B7E3BD5997}"/>
                </a:ext>
              </a:extLst>
            </p:cNvPr>
            <p:cNvSpPr/>
            <p:nvPr/>
          </p:nvSpPr>
          <p:spPr>
            <a:xfrm>
              <a:off x="1603719" y="2606134"/>
              <a:ext cx="914400" cy="9144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D7553FFE-9A0F-46AA-8DE9-B794EDFE4263}"/>
                </a:ext>
              </a:extLst>
            </p:cNvPr>
            <p:cNvSpPr/>
            <p:nvPr/>
          </p:nvSpPr>
          <p:spPr>
            <a:xfrm>
              <a:off x="84406" y="2293034"/>
              <a:ext cx="3024554" cy="1871003"/>
            </a:xfrm>
            <a:custGeom>
              <a:avLst/>
              <a:gdLst>
                <a:gd name="connsiteX0" fmla="*/ 0 w 3024554"/>
                <a:gd name="connsiteY0" fmla="*/ 0 h 1871003"/>
                <a:gd name="connsiteX1" fmla="*/ 14068 w 3024554"/>
                <a:gd name="connsiteY1" fmla="*/ 1871003 h 1871003"/>
                <a:gd name="connsiteX2" fmla="*/ 3024554 w 3024554"/>
                <a:gd name="connsiteY2" fmla="*/ 1800664 h 1871003"/>
                <a:gd name="connsiteX3" fmla="*/ 2982351 w 3024554"/>
                <a:gd name="connsiteY3" fmla="*/ 239151 h 1871003"/>
                <a:gd name="connsiteX4" fmla="*/ 2321169 w 3024554"/>
                <a:gd name="connsiteY4" fmla="*/ 225083 h 1871003"/>
                <a:gd name="connsiteX5" fmla="*/ 2335237 w 3024554"/>
                <a:gd name="connsiteY5" fmla="*/ 407963 h 1871003"/>
                <a:gd name="connsiteX6" fmla="*/ 2377440 w 3024554"/>
                <a:gd name="connsiteY6" fmla="*/ 492369 h 1871003"/>
                <a:gd name="connsiteX7" fmla="*/ 2433711 w 3024554"/>
                <a:gd name="connsiteY7" fmla="*/ 604911 h 1871003"/>
                <a:gd name="connsiteX8" fmla="*/ 2461846 w 3024554"/>
                <a:gd name="connsiteY8" fmla="*/ 759655 h 1871003"/>
                <a:gd name="connsiteX9" fmla="*/ 2405576 w 3024554"/>
                <a:gd name="connsiteY9" fmla="*/ 956603 h 1871003"/>
                <a:gd name="connsiteX10" fmla="*/ 2363372 w 3024554"/>
                <a:gd name="connsiteY10" fmla="*/ 1041009 h 1871003"/>
                <a:gd name="connsiteX11" fmla="*/ 2293034 w 3024554"/>
                <a:gd name="connsiteY11" fmla="*/ 1125415 h 1871003"/>
                <a:gd name="connsiteX12" fmla="*/ 2152357 w 3024554"/>
                <a:gd name="connsiteY12" fmla="*/ 1195754 h 1871003"/>
                <a:gd name="connsiteX13" fmla="*/ 2025748 w 3024554"/>
                <a:gd name="connsiteY13" fmla="*/ 1223889 h 1871003"/>
                <a:gd name="connsiteX14" fmla="*/ 1899139 w 3024554"/>
                <a:gd name="connsiteY14" fmla="*/ 1223889 h 1871003"/>
                <a:gd name="connsiteX15" fmla="*/ 1702191 w 3024554"/>
                <a:gd name="connsiteY15" fmla="*/ 1167618 h 1871003"/>
                <a:gd name="connsiteX16" fmla="*/ 1575582 w 3024554"/>
                <a:gd name="connsiteY16" fmla="*/ 1012874 h 1871003"/>
                <a:gd name="connsiteX17" fmla="*/ 1533379 w 3024554"/>
                <a:gd name="connsiteY17" fmla="*/ 942535 h 1871003"/>
                <a:gd name="connsiteX18" fmla="*/ 1533379 w 3024554"/>
                <a:gd name="connsiteY18" fmla="*/ 787791 h 1871003"/>
                <a:gd name="connsiteX19" fmla="*/ 1519311 w 3024554"/>
                <a:gd name="connsiteY19" fmla="*/ 633046 h 1871003"/>
                <a:gd name="connsiteX20" fmla="*/ 1575582 w 3024554"/>
                <a:gd name="connsiteY20" fmla="*/ 506437 h 1871003"/>
                <a:gd name="connsiteX21" fmla="*/ 1659988 w 3024554"/>
                <a:gd name="connsiteY21" fmla="*/ 407963 h 1871003"/>
                <a:gd name="connsiteX22" fmla="*/ 1786597 w 3024554"/>
                <a:gd name="connsiteY22" fmla="*/ 337624 h 1871003"/>
                <a:gd name="connsiteX23" fmla="*/ 1885071 w 3024554"/>
                <a:gd name="connsiteY23" fmla="*/ 281354 h 1871003"/>
                <a:gd name="connsiteX24" fmla="*/ 1885071 w 3024554"/>
                <a:gd name="connsiteY24" fmla="*/ 42203 h 1871003"/>
                <a:gd name="connsiteX25" fmla="*/ 42203 w 3024554"/>
                <a:gd name="connsiteY25" fmla="*/ 98474 h 1871003"/>
                <a:gd name="connsiteX26" fmla="*/ 14068 w 3024554"/>
                <a:gd name="connsiteY26" fmla="*/ 337624 h 1871003"/>
                <a:gd name="connsiteX27" fmla="*/ 42203 w 3024554"/>
                <a:gd name="connsiteY27" fmla="*/ 548640 h 1871003"/>
                <a:gd name="connsiteX28" fmla="*/ 84406 w 3024554"/>
                <a:gd name="connsiteY28" fmla="*/ 548640 h 1871003"/>
                <a:gd name="connsiteX0" fmla="*/ 0 w 3024554"/>
                <a:gd name="connsiteY0" fmla="*/ 0 h 1871003"/>
                <a:gd name="connsiteX1" fmla="*/ 14068 w 3024554"/>
                <a:gd name="connsiteY1" fmla="*/ 1871003 h 1871003"/>
                <a:gd name="connsiteX2" fmla="*/ 3024554 w 3024554"/>
                <a:gd name="connsiteY2" fmla="*/ 1800664 h 1871003"/>
                <a:gd name="connsiteX3" fmla="*/ 2982351 w 3024554"/>
                <a:gd name="connsiteY3" fmla="*/ 239151 h 1871003"/>
                <a:gd name="connsiteX4" fmla="*/ 2321169 w 3024554"/>
                <a:gd name="connsiteY4" fmla="*/ 225083 h 1871003"/>
                <a:gd name="connsiteX5" fmla="*/ 2335237 w 3024554"/>
                <a:gd name="connsiteY5" fmla="*/ 407963 h 1871003"/>
                <a:gd name="connsiteX6" fmla="*/ 2377440 w 3024554"/>
                <a:gd name="connsiteY6" fmla="*/ 492369 h 1871003"/>
                <a:gd name="connsiteX7" fmla="*/ 2433711 w 3024554"/>
                <a:gd name="connsiteY7" fmla="*/ 604911 h 1871003"/>
                <a:gd name="connsiteX8" fmla="*/ 2461846 w 3024554"/>
                <a:gd name="connsiteY8" fmla="*/ 759655 h 1871003"/>
                <a:gd name="connsiteX9" fmla="*/ 2405576 w 3024554"/>
                <a:gd name="connsiteY9" fmla="*/ 956603 h 1871003"/>
                <a:gd name="connsiteX10" fmla="*/ 2363372 w 3024554"/>
                <a:gd name="connsiteY10" fmla="*/ 1041009 h 1871003"/>
                <a:gd name="connsiteX11" fmla="*/ 2293034 w 3024554"/>
                <a:gd name="connsiteY11" fmla="*/ 1125415 h 1871003"/>
                <a:gd name="connsiteX12" fmla="*/ 2152357 w 3024554"/>
                <a:gd name="connsiteY12" fmla="*/ 1195754 h 1871003"/>
                <a:gd name="connsiteX13" fmla="*/ 2025748 w 3024554"/>
                <a:gd name="connsiteY13" fmla="*/ 1223889 h 1871003"/>
                <a:gd name="connsiteX14" fmla="*/ 1899139 w 3024554"/>
                <a:gd name="connsiteY14" fmla="*/ 1223889 h 1871003"/>
                <a:gd name="connsiteX15" fmla="*/ 1702191 w 3024554"/>
                <a:gd name="connsiteY15" fmla="*/ 1167618 h 1871003"/>
                <a:gd name="connsiteX16" fmla="*/ 1575582 w 3024554"/>
                <a:gd name="connsiteY16" fmla="*/ 1012874 h 1871003"/>
                <a:gd name="connsiteX17" fmla="*/ 1533379 w 3024554"/>
                <a:gd name="connsiteY17" fmla="*/ 942535 h 1871003"/>
                <a:gd name="connsiteX18" fmla="*/ 1499089 w 3024554"/>
                <a:gd name="connsiteY18" fmla="*/ 783981 h 1871003"/>
                <a:gd name="connsiteX19" fmla="*/ 1519311 w 3024554"/>
                <a:gd name="connsiteY19" fmla="*/ 633046 h 1871003"/>
                <a:gd name="connsiteX20" fmla="*/ 1575582 w 3024554"/>
                <a:gd name="connsiteY20" fmla="*/ 506437 h 1871003"/>
                <a:gd name="connsiteX21" fmla="*/ 1659988 w 3024554"/>
                <a:gd name="connsiteY21" fmla="*/ 407963 h 1871003"/>
                <a:gd name="connsiteX22" fmla="*/ 1786597 w 3024554"/>
                <a:gd name="connsiteY22" fmla="*/ 337624 h 1871003"/>
                <a:gd name="connsiteX23" fmla="*/ 1885071 w 3024554"/>
                <a:gd name="connsiteY23" fmla="*/ 281354 h 1871003"/>
                <a:gd name="connsiteX24" fmla="*/ 1885071 w 3024554"/>
                <a:gd name="connsiteY24" fmla="*/ 42203 h 1871003"/>
                <a:gd name="connsiteX25" fmla="*/ 42203 w 3024554"/>
                <a:gd name="connsiteY25" fmla="*/ 98474 h 1871003"/>
                <a:gd name="connsiteX26" fmla="*/ 14068 w 3024554"/>
                <a:gd name="connsiteY26" fmla="*/ 337624 h 1871003"/>
                <a:gd name="connsiteX27" fmla="*/ 42203 w 3024554"/>
                <a:gd name="connsiteY27" fmla="*/ 548640 h 1871003"/>
                <a:gd name="connsiteX28" fmla="*/ 84406 w 3024554"/>
                <a:gd name="connsiteY28" fmla="*/ 548640 h 1871003"/>
                <a:gd name="connsiteX0" fmla="*/ 0 w 3024554"/>
                <a:gd name="connsiteY0" fmla="*/ 0 h 1871003"/>
                <a:gd name="connsiteX1" fmla="*/ 14068 w 3024554"/>
                <a:gd name="connsiteY1" fmla="*/ 1871003 h 1871003"/>
                <a:gd name="connsiteX2" fmla="*/ 3024554 w 3024554"/>
                <a:gd name="connsiteY2" fmla="*/ 1800664 h 1871003"/>
                <a:gd name="connsiteX3" fmla="*/ 2982351 w 3024554"/>
                <a:gd name="connsiteY3" fmla="*/ 239151 h 1871003"/>
                <a:gd name="connsiteX4" fmla="*/ 2321169 w 3024554"/>
                <a:gd name="connsiteY4" fmla="*/ 225083 h 1871003"/>
                <a:gd name="connsiteX5" fmla="*/ 2335237 w 3024554"/>
                <a:gd name="connsiteY5" fmla="*/ 407963 h 1871003"/>
                <a:gd name="connsiteX6" fmla="*/ 2377440 w 3024554"/>
                <a:gd name="connsiteY6" fmla="*/ 492369 h 1871003"/>
                <a:gd name="connsiteX7" fmla="*/ 2433711 w 3024554"/>
                <a:gd name="connsiteY7" fmla="*/ 604911 h 1871003"/>
                <a:gd name="connsiteX8" fmla="*/ 2461846 w 3024554"/>
                <a:gd name="connsiteY8" fmla="*/ 759655 h 1871003"/>
                <a:gd name="connsiteX9" fmla="*/ 2405576 w 3024554"/>
                <a:gd name="connsiteY9" fmla="*/ 956603 h 1871003"/>
                <a:gd name="connsiteX10" fmla="*/ 2363372 w 3024554"/>
                <a:gd name="connsiteY10" fmla="*/ 1041009 h 1871003"/>
                <a:gd name="connsiteX11" fmla="*/ 2293034 w 3024554"/>
                <a:gd name="connsiteY11" fmla="*/ 1125415 h 1871003"/>
                <a:gd name="connsiteX12" fmla="*/ 2152357 w 3024554"/>
                <a:gd name="connsiteY12" fmla="*/ 1195754 h 1871003"/>
                <a:gd name="connsiteX13" fmla="*/ 2025748 w 3024554"/>
                <a:gd name="connsiteY13" fmla="*/ 1223889 h 1871003"/>
                <a:gd name="connsiteX14" fmla="*/ 1899139 w 3024554"/>
                <a:gd name="connsiteY14" fmla="*/ 1223889 h 1871003"/>
                <a:gd name="connsiteX15" fmla="*/ 1702191 w 3024554"/>
                <a:gd name="connsiteY15" fmla="*/ 1167618 h 1871003"/>
                <a:gd name="connsiteX16" fmla="*/ 1575582 w 3024554"/>
                <a:gd name="connsiteY16" fmla="*/ 1012874 h 1871003"/>
                <a:gd name="connsiteX17" fmla="*/ 1533379 w 3024554"/>
                <a:gd name="connsiteY17" fmla="*/ 942535 h 1871003"/>
                <a:gd name="connsiteX18" fmla="*/ 1499089 w 3024554"/>
                <a:gd name="connsiteY18" fmla="*/ 783981 h 1871003"/>
                <a:gd name="connsiteX19" fmla="*/ 1519311 w 3024554"/>
                <a:gd name="connsiteY19" fmla="*/ 633046 h 1871003"/>
                <a:gd name="connsiteX20" fmla="*/ 1575582 w 3024554"/>
                <a:gd name="connsiteY20" fmla="*/ 506437 h 1871003"/>
                <a:gd name="connsiteX21" fmla="*/ 1659988 w 3024554"/>
                <a:gd name="connsiteY21" fmla="*/ 407963 h 1871003"/>
                <a:gd name="connsiteX22" fmla="*/ 1778977 w 3024554"/>
                <a:gd name="connsiteY22" fmla="*/ 326194 h 1871003"/>
                <a:gd name="connsiteX23" fmla="*/ 1885071 w 3024554"/>
                <a:gd name="connsiteY23" fmla="*/ 281354 h 1871003"/>
                <a:gd name="connsiteX24" fmla="*/ 1885071 w 3024554"/>
                <a:gd name="connsiteY24" fmla="*/ 42203 h 1871003"/>
                <a:gd name="connsiteX25" fmla="*/ 42203 w 3024554"/>
                <a:gd name="connsiteY25" fmla="*/ 98474 h 1871003"/>
                <a:gd name="connsiteX26" fmla="*/ 14068 w 3024554"/>
                <a:gd name="connsiteY26" fmla="*/ 337624 h 1871003"/>
                <a:gd name="connsiteX27" fmla="*/ 42203 w 3024554"/>
                <a:gd name="connsiteY27" fmla="*/ 548640 h 1871003"/>
                <a:gd name="connsiteX28" fmla="*/ 84406 w 3024554"/>
                <a:gd name="connsiteY28" fmla="*/ 548640 h 1871003"/>
                <a:gd name="connsiteX0" fmla="*/ 0 w 3024554"/>
                <a:gd name="connsiteY0" fmla="*/ 0 h 1871003"/>
                <a:gd name="connsiteX1" fmla="*/ 14068 w 3024554"/>
                <a:gd name="connsiteY1" fmla="*/ 1871003 h 1871003"/>
                <a:gd name="connsiteX2" fmla="*/ 3024554 w 3024554"/>
                <a:gd name="connsiteY2" fmla="*/ 1800664 h 1871003"/>
                <a:gd name="connsiteX3" fmla="*/ 2982351 w 3024554"/>
                <a:gd name="connsiteY3" fmla="*/ 239151 h 1871003"/>
                <a:gd name="connsiteX4" fmla="*/ 2321169 w 3024554"/>
                <a:gd name="connsiteY4" fmla="*/ 225083 h 1871003"/>
                <a:gd name="connsiteX5" fmla="*/ 2335237 w 3024554"/>
                <a:gd name="connsiteY5" fmla="*/ 407963 h 1871003"/>
                <a:gd name="connsiteX6" fmla="*/ 2377440 w 3024554"/>
                <a:gd name="connsiteY6" fmla="*/ 492369 h 1871003"/>
                <a:gd name="connsiteX7" fmla="*/ 2433711 w 3024554"/>
                <a:gd name="connsiteY7" fmla="*/ 604911 h 1871003"/>
                <a:gd name="connsiteX8" fmla="*/ 2461846 w 3024554"/>
                <a:gd name="connsiteY8" fmla="*/ 759655 h 1871003"/>
                <a:gd name="connsiteX9" fmla="*/ 2436056 w 3024554"/>
                <a:gd name="connsiteY9" fmla="*/ 910883 h 1871003"/>
                <a:gd name="connsiteX10" fmla="*/ 2363372 w 3024554"/>
                <a:gd name="connsiteY10" fmla="*/ 1041009 h 1871003"/>
                <a:gd name="connsiteX11" fmla="*/ 2293034 w 3024554"/>
                <a:gd name="connsiteY11" fmla="*/ 1125415 h 1871003"/>
                <a:gd name="connsiteX12" fmla="*/ 2152357 w 3024554"/>
                <a:gd name="connsiteY12" fmla="*/ 1195754 h 1871003"/>
                <a:gd name="connsiteX13" fmla="*/ 2025748 w 3024554"/>
                <a:gd name="connsiteY13" fmla="*/ 1223889 h 1871003"/>
                <a:gd name="connsiteX14" fmla="*/ 1899139 w 3024554"/>
                <a:gd name="connsiteY14" fmla="*/ 1223889 h 1871003"/>
                <a:gd name="connsiteX15" fmla="*/ 1702191 w 3024554"/>
                <a:gd name="connsiteY15" fmla="*/ 1167618 h 1871003"/>
                <a:gd name="connsiteX16" fmla="*/ 1575582 w 3024554"/>
                <a:gd name="connsiteY16" fmla="*/ 1012874 h 1871003"/>
                <a:gd name="connsiteX17" fmla="*/ 1533379 w 3024554"/>
                <a:gd name="connsiteY17" fmla="*/ 942535 h 1871003"/>
                <a:gd name="connsiteX18" fmla="*/ 1499089 w 3024554"/>
                <a:gd name="connsiteY18" fmla="*/ 783981 h 1871003"/>
                <a:gd name="connsiteX19" fmla="*/ 1519311 w 3024554"/>
                <a:gd name="connsiteY19" fmla="*/ 633046 h 1871003"/>
                <a:gd name="connsiteX20" fmla="*/ 1575582 w 3024554"/>
                <a:gd name="connsiteY20" fmla="*/ 506437 h 1871003"/>
                <a:gd name="connsiteX21" fmla="*/ 1659988 w 3024554"/>
                <a:gd name="connsiteY21" fmla="*/ 407963 h 1871003"/>
                <a:gd name="connsiteX22" fmla="*/ 1778977 w 3024554"/>
                <a:gd name="connsiteY22" fmla="*/ 326194 h 1871003"/>
                <a:gd name="connsiteX23" fmla="*/ 1885071 w 3024554"/>
                <a:gd name="connsiteY23" fmla="*/ 281354 h 1871003"/>
                <a:gd name="connsiteX24" fmla="*/ 1885071 w 3024554"/>
                <a:gd name="connsiteY24" fmla="*/ 42203 h 1871003"/>
                <a:gd name="connsiteX25" fmla="*/ 42203 w 3024554"/>
                <a:gd name="connsiteY25" fmla="*/ 98474 h 1871003"/>
                <a:gd name="connsiteX26" fmla="*/ 14068 w 3024554"/>
                <a:gd name="connsiteY26" fmla="*/ 337624 h 1871003"/>
                <a:gd name="connsiteX27" fmla="*/ 42203 w 3024554"/>
                <a:gd name="connsiteY27" fmla="*/ 548640 h 1871003"/>
                <a:gd name="connsiteX28" fmla="*/ 84406 w 3024554"/>
                <a:gd name="connsiteY28" fmla="*/ 548640 h 1871003"/>
                <a:gd name="connsiteX0" fmla="*/ 0 w 3024554"/>
                <a:gd name="connsiteY0" fmla="*/ 0 h 1871003"/>
                <a:gd name="connsiteX1" fmla="*/ 14068 w 3024554"/>
                <a:gd name="connsiteY1" fmla="*/ 1871003 h 1871003"/>
                <a:gd name="connsiteX2" fmla="*/ 3024554 w 3024554"/>
                <a:gd name="connsiteY2" fmla="*/ 1800664 h 1871003"/>
                <a:gd name="connsiteX3" fmla="*/ 2982351 w 3024554"/>
                <a:gd name="connsiteY3" fmla="*/ 239151 h 1871003"/>
                <a:gd name="connsiteX4" fmla="*/ 2321169 w 3024554"/>
                <a:gd name="connsiteY4" fmla="*/ 225083 h 1871003"/>
                <a:gd name="connsiteX5" fmla="*/ 2335237 w 3024554"/>
                <a:gd name="connsiteY5" fmla="*/ 407963 h 1871003"/>
                <a:gd name="connsiteX6" fmla="*/ 2377440 w 3024554"/>
                <a:gd name="connsiteY6" fmla="*/ 492369 h 1871003"/>
                <a:gd name="connsiteX7" fmla="*/ 2433711 w 3024554"/>
                <a:gd name="connsiteY7" fmla="*/ 604911 h 1871003"/>
                <a:gd name="connsiteX8" fmla="*/ 2461846 w 3024554"/>
                <a:gd name="connsiteY8" fmla="*/ 759655 h 1871003"/>
                <a:gd name="connsiteX9" fmla="*/ 2436056 w 3024554"/>
                <a:gd name="connsiteY9" fmla="*/ 910883 h 1871003"/>
                <a:gd name="connsiteX10" fmla="*/ 2363372 w 3024554"/>
                <a:gd name="connsiteY10" fmla="*/ 1041009 h 1871003"/>
                <a:gd name="connsiteX11" fmla="*/ 2293034 w 3024554"/>
                <a:gd name="connsiteY11" fmla="*/ 1125415 h 1871003"/>
                <a:gd name="connsiteX12" fmla="*/ 2152357 w 3024554"/>
                <a:gd name="connsiteY12" fmla="*/ 1195754 h 1871003"/>
                <a:gd name="connsiteX13" fmla="*/ 2025748 w 3024554"/>
                <a:gd name="connsiteY13" fmla="*/ 1223889 h 1871003"/>
                <a:gd name="connsiteX14" fmla="*/ 1899139 w 3024554"/>
                <a:gd name="connsiteY14" fmla="*/ 1223889 h 1871003"/>
                <a:gd name="connsiteX15" fmla="*/ 1702191 w 3024554"/>
                <a:gd name="connsiteY15" fmla="*/ 1167618 h 1871003"/>
                <a:gd name="connsiteX16" fmla="*/ 1575582 w 3024554"/>
                <a:gd name="connsiteY16" fmla="*/ 1012874 h 1871003"/>
                <a:gd name="connsiteX17" fmla="*/ 1533379 w 3024554"/>
                <a:gd name="connsiteY17" fmla="*/ 942535 h 1871003"/>
                <a:gd name="connsiteX18" fmla="*/ 1499089 w 3024554"/>
                <a:gd name="connsiteY18" fmla="*/ 783981 h 1871003"/>
                <a:gd name="connsiteX19" fmla="*/ 1519311 w 3024554"/>
                <a:gd name="connsiteY19" fmla="*/ 633046 h 1871003"/>
                <a:gd name="connsiteX20" fmla="*/ 1575582 w 3024554"/>
                <a:gd name="connsiteY20" fmla="*/ 506437 h 1871003"/>
                <a:gd name="connsiteX21" fmla="*/ 1659988 w 3024554"/>
                <a:gd name="connsiteY21" fmla="*/ 407963 h 1871003"/>
                <a:gd name="connsiteX22" fmla="*/ 1778977 w 3024554"/>
                <a:gd name="connsiteY22" fmla="*/ 326194 h 1871003"/>
                <a:gd name="connsiteX23" fmla="*/ 1885071 w 3024554"/>
                <a:gd name="connsiteY23" fmla="*/ 281354 h 1871003"/>
                <a:gd name="connsiteX24" fmla="*/ 1885071 w 3024554"/>
                <a:gd name="connsiteY24" fmla="*/ 42203 h 1871003"/>
                <a:gd name="connsiteX25" fmla="*/ 42203 w 3024554"/>
                <a:gd name="connsiteY25" fmla="*/ 98474 h 1871003"/>
                <a:gd name="connsiteX26" fmla="*/ 14068 w 3024554"/>
                <a:gd name="connsiteY26" fmla="*/ 337624 h 1871003"/>
                <a:gd name="connsiteX27" fmla="*/ 42203 w 3024554"/>
                <a:gd name="connsiteY27" fmla="*/ 548640 h 1871003"/>
                <a:gd name="connsiteX28" fmla="*/ 84406 w 3024554"/>
                <a:gd name="connsiteY28" fmla="*/ 548640 h 1871003"/>
                <a:gd name="connsiteX0" fmla="*/ 0 w 3024554"/>
                <a:gd name="connsiteY0" fmla="*/ 0 h 1871003"/>
                <a:gd name="connsiteX1" fmla="*/ 14068 w 3024554"/>
                <a:gd name="connsiteY1" fmla="*/ 1871003 h 1871003"/>
                <a:gd name="connsiteX2" fmla="*/ 3024554 w 3024554"/>
                <a:gd name="connsiteY2" fmla="*/ 1800664 h 1871003"/>
                <a:gd name="connsiteX3" fmla="*/ 2982351 w 3024554"/>
                <a:gd name="connsiteY3" fmla="*/ 239151 h 1871003"/>
                <a:gd name="connsiteX4" fmla="*/ 2321169 w 3024554"/>
                <a:gd name="connsiteY4" fmla="*/ 225083 h 1871003"/>
                <a:gd name="connsiteX5" fmla="*/ 2335237 w 3024554"/>
                <a:gd name="connsiteY5" fmla="*/ 407963 h 1871003"/>
                <a:gd name="connsiteX6" fmla="*/ 2377440 w 3024554"/>
                <a:gd name="connsiteY6" fmla="*/ 492369 h 1871003"/>
                <a:gd name="connsiteX7" fmla="*/ 2433711 w 3024554"/>
                <a:gd name="connsiteY7" fmla="*/ 604911 h 1871003"/>
                <a:gd name="connsiteX8" fmla="*/ 2461846 w 3024554"/>
                <a:gd name="connsiteY8" fmla="*/ 759655 h 1871003"/>
                <a:gd name="connsiteX9" fmla="*/ 2436056 w 3024554"/>
                <a:gd name="connsiteY9" fmla="*/ 910883 h 1871003"/>
                <a:gd name="connsiteX10" fmla="*/ 2363372 w 3024554"/>
                <a:gd name="connsiteY10" fmla="*/ 1041009 h 1871003"/>
                <a:gd name="connsiteX11" fmla="*/ 2293034 w 3024554"/>
                <a:gd name="connsiteY11" fmla="*/ 1125415 h 1871003"/>
                <a:gd name="connsiteX12" fmla="*/ 2152357 w 3024554"/>
                <a:gd name="connsiteY12" fmla="*/ 1195754 h 1871003"/>
                <a:gd name="connsiteX13" fmla="*/ 2025748 w 3024554"/>
                <a:gd name="connsiteY13" fmla="*/ 1223889 h 1871003"/>
                <a:gd name="connsiteX14" fmla="*/ 1899139 w 3024554"/>
                <a:gd name="connsiteY14" fmla="*/ 1223889 h 1871003"/>
                <a:gd name="connsiteX15" fmla="*/ 1702191 w 3024554"/>
                <a:gd name="connsiteY15" fmla="*/ 1167618 h 1871003"/>
                <a:gd name="connsiteX16" fmla="*/ 1575582 w 3024554"/>
                <a:gd name="connsiteY16" fmla="*/ 1012874 h 1871003"/>
                <a:gd name="connsiteX17" fmla="*/ 1533379 w 3024554"/>
                <a:gd name="connsiteY17" fmla="*/ 942535 h 1871003"/>
                <a:gd name="connsiteX18" fmla="*/ 1499089 w 3024554"/>
                <a:gd name="connsiteY18" fmla="*/ 783981 h 1871003"/>
                <a:gd name="connsiteX19" fmla="*/ 1519311 w 3024554"/>
                <a:gd name="connsiteY19" fmla="*/ 633046 h 1871003"/>
                <a:gd name="connsiteX20" fmla="*/ 1575582 w 3024554"/>
                <a:gd name="connsiteY20" fmla="*/ 506437 h 1871003"/>
                <a:gd name="connsiteX21" fmla="*/ 1659988 w 3024554"/>
                <a:gd name="connsiteY21" fmla="*/ 407963 h 1871003"/>
                <a:gd name="connsiteX22" fmla="*/ 1778977 w 3024554"/>
                <a:gd name="connsiteY22" fmla="*/ 326194 h 1871003"/>
                <a:gd name="connsiteX23" fmla="*/ 1885071 w 3024554"/>
                <a:gd name="connsiteY23" fmla="*/ 281354 h 1871003"/>
                <a:gd name="connsiteX24" fmla="*/ 1885071 w 3024554"/>
                <a:gd name="connsiteY24" fmla="*/ 42203 h 1871003"/>
                <a:gd name="connsiteX25" fmla="*/ 42203 w 3024554"/>
                <a:gd name="connsiteY25" fmla="*/ 98474 h 1871003"/>
                <a:gd name="connsiteX26" fmla="*/ 14068 w 3024554"/>
                <a:gd name="connsiteY26" fmla="*/ 337624 h 1871003"/>
                <a:gd name="connsiteX27" fmla="*/ 42203 w 3024554"/>
                <a:gd name="connsiteY27" fmla="*/ 548640 h 1871003"/>
                <a:gd name="connsiteX28" fmla="*/ 84406 w 3024554"/>
                <a:gd name="connsiteY28" fmla="*/ 548640 h 1871003"/>
                <a:gd name="connsiteX0" fmla="*/ 0 w 3024554"/>
                <a:gd name="connsiteY0" fmla="*/ 0 h 1871003"/>
                <a:gd name="connsiteX1" fmla="*/ 14068 w 3024554"/>
                <a:gd name="connsiteY1" fmla="*/ 1871003 h 1871003"/>
                <a:gd name="connsiteX2" fmla="*/ 3024554 w 3024554"/>
                <a:gd name="connsiteY2" fmla="*/ 1800664 h 1871003"/>
                <a:gd name="connsiteX3" fmla="*/ 2982351 w 3024554"/>
                <a:gd name="connsiteY3" fmla="*/ 239151 h 1871003"/>
                <a:gd name="connsiteX4" fmla="*/ 2321169 w 3024554"/>
                <a:gd name="connsiteY4" fmla="*/ 225083 h 1871003"/>
                <a:gd name="connsiteX5" fmla="*/ 2335237 w 3024554"/>
                <a:gd name="connsiteY5" fmla="*/ 407963 h 1871003"/>
                <a:gd name="connsiteX6" fmla="*/ 2377440 w 3024554"/>
                <a:gd name="connsiteY6" fmla="*/ 492369 h 1871003"/>
                <a:gd name="connsiteX7" fmla="*/ 2433711 w 3024554"/>
                <a:gd name="connsiteY7" fmla="*/ 604911 h 1871003"/>
                <a:gd name="connsiteX8" fmla="*/ 2461846 w 3024554"/>
                <a:gd name="connsiteY8" fmla="*/ 759655 h 1871003"/>
                <a:gd name="connsiteX9" fmla="*/ 2436056 w 3024554"/>
                <a:gd name="connsiteY9" fmla="*/ 910883 h 1871003"/>
                <a:gd name="connsiteX10" fmla="*/ 2363372 w 3024554"/>
                <a:gd name="connsiteY10" fmla="*/ 1041009 h 1871003"/>
                <a:gd name="connsiteX11" fmla="*/ 2293034 w 3024554"/>
                <a:gd name="connsiteY11" fmla="*/ 1125415 h 1871003"/>
                <a:gd name="connsiteX12" fmla="*/ 2152357 w 3024554"/>
                <a:gd name="connsiteY12" fmla="*/ 1195754 h 1871003"/>
                <a:gd name="connsiteX13" fmla="*/ 2025748 w 3024554"/>
                <a:gd name="connsiteY13" fmla="*/ 1223889 h 1871003"/>
                <a:gd name="connsiteX14" fmla="*/ 1899139 w 3024554"/>
                <a:gd name="connsiteY14" fmla="*/ 1223889 h 1871003"/>
                <a:gd name="connsiteX15" fmla="*/ 1702191 w 3024554"/>
                <a:gd name="connsiteY15" fmla="*/ 1167618 h 1871003"/>
                <a:gd name="connsiteX16" fmla="*/ 1575582 w 3024554"/>
                <a:gd name="connsiteY16" fmla="*/ 1012874 h 1871003"/>
                <a:gd name="connsiteX17" fmla="*/ 1533379 w 3024554"/>
                <a:gd name="connsiteY17" fmla="*/ 942535 h 1871003"/>
                <a:gd name="connsiteX18" fmla="*/ 1499089 w 3024554"/>
                <a:gd name="connsiteY18" fmla="*/ 783981 h 1871003"/>
                <a:gd name="connsiteX19" fmla="*/ 1519311 w 3024554"/>
                <a:gd name="connsiteY19" fmla="*/ 633046 h 1871003"/>
                <a:gd name="connsiteX20" fmla="*/ 1575582 w 3024554"/>
                <a:gd name="connsiteY20" fmla="*/ 506437 h 1871003"/>
                <a:gd name="connsiteX21" fmla="*/ 1659988 w 3024554"/>
                <a:gd name="connsiteY21" fmla="*/ 407963 h 1871003"/>
                <a:gd name="connsiteX22" fmla="*/ 1778977 w 3024554"/>
                <a:gd name="connsiteY22" fmla="*/ 326194 h 1871003"/>
                <a:gd name="connsiteX23" fmla="*/ 1885071 w 3024554"/>
                <a:gd name="connsiteY23" fmla="*/ 281354 h 1871003"/>
                <a:gd name="connsiteX24" fmla="*/ 1885071 w 3024554"/>
                <a:gd name="connsiteY24" fmla="*/ 42203 h 1871003"/>
                <a:gd name="connsiteX25" fmla="*/ 42203 w 3024554"/>
                <a:gd name="connsiteY25" fmla="*/ 98474 h 1871003"/>
                <a:gd name="connsiteX26" fmla="*/ 14068 w 3024554"/>
                <a:gd name="connsiteY26" fmla="*/ 337624 h 1871003"/>
                <a:gd name="connsiteX27" fmla="*/ 42203 w 3024554"/>
                <a:gd name="connsiteY27" fmla="*/ 548640 h 1871003"/>
                <a:gd name="connsiteX28" fmla="*/ 84406 w 3024554"/>
                <a:gd name="connsiteY28" fmla="*/ 548640 h 1871003"/>
                <a:gd name="connsiteX0" fmla="*/ 0 w 3024554"/>
                <a:gd name="connsiteY0" fmla="*/ 0 h 1871003"/>
                <a:gd name="connsiteX1" fmla="*/ 14068 w 3024554"/>
                <a:gd name="connsiteY1" fmla="*/ 1871003 h 1871003"/>
                <a:gd name="connsiteX2" fmla="*/ 3024554 w 3024554"/>
                <a:gd name="connsiteY2" fmla="*/ 1800664 h 1871003"/>
                <a:gd name="connsiteX3" fmla="*/ 2982351 w 3024554"/>
                <a:gd name="connsiteY3" fmla="*/ 239151 h 1871003"/>
                <a:gd name="connsiteX4" fmla="*/ 2321169 w 3024554"/>
                <a:gd name="connsiteY4" fmla="*/ 225083 h 1871003"/>
                <a:gd name="connsiteX5" fmla="*/ 2335237 w 3024554"/>
                <a:gd name="connsiteY5" fmla="*/ 407963 h 1871003"/>
                <a:gd name="connsiteX6" fmla="*/ 2377440 w 3024554"/>
                <a:gd name="connsiteY6" fmla="*/ 492369 h 1871003"/>
                <a:gd name="connsiteX7" fmla="*/ 2433711 w 3024554"/>
                <a:gd name="connsiteY7" fmla="*/ 604911 h 1871003"/>
                <a:gd name="connsiteX8" fmla="*/ 2461846 w 3024554"/>
                <a:gd name="connsiteY8" fmla="*/ 759655 h 1871003"/>
                <a:gd name="connsiteX9" fmla="*/ 2436056 w 3024554"/>
                <a:gd name="connsiteY9" fmla="*/ 910883 h 1871003"/>
                <a:gd name="connsiteX10" fmla="*/ 2363372 w 3024554"/>
                <a:gd name="connsiteY10" fmla="*/ 1041009 h 1871003"/>
                <a:gd name="connsiteX11" fmla="*/ 2293034 w 3024554"/>
                <a:gd name="connsiteY11" fmla="*/ 1125415 h 1871003"/>
                <a:gd name="connsiteX12" fmla="*/ 2152357 w 3024554"/>
                <a:gd name="connsiteY12" fmla="*/ 1195754 h 1871003"/>
                <a:gd name="connsiteX13" fmla="*/ 2025748 w 3024554"/>
                <a:gd name="connsiteY13" fmla="*/ 1223889 h 1871003"/>
                <a:gd name="connsiteX14" fmla="*/ 1899139 w 3024554"/>
                <a:gd name="connsiteY14" fmla="*/ 1223889 h 1871003"/>
                <a:gd name="connsiteX15" fmla="*/ 1702191 w 3024554"/>
                <a:gd name="connsiteY15" fmla="*/ 1167618 h 1871003"/>
                <a:gd name="connsiteX16" fmla="*/ 1575582 w 3024554"/>
                <a:gd name="connsiteY16" fmla="*/ 1012874 h 1871003"/>
                <a:gd name="connsiteX17" fmla="*/ 1533379 w 3024554"/>
                <a:gd name="connsiteY17" fmla="*/ 942535 h 1871003"/>
                <a:gd name="connsiteX18" fmla="*/ 1499089 w 3024554"/>
                <a:gd name="connsiteY18" fmla="*/ 783981 h 1871003"/>
                <a:gd name="connsiteX19" fmla="*/ 1519311 w 3024554"/>
                <a:gd name="connsiteY19" fmla="*/ 633046 h 1871003"/>
                <a:gd name="connsiteX20" fmla="*/ 1575582 w 3024554"/>
                <a:gd name="connsiteY20" fmla="*/ 506437 h 1871003"/>
                <a:gd name="connsiteX21" fmla="*/ 1659988 w 3024554"/>
                <a:gd name="connsiteY21" fmla="*/ 407963 h 1871003"/>
                <a:gd name="connsiteX22" fmla="*/ 1778977 w 3024554"/>
                <a:gd name="connsiteY22" fmla="*/ 326194 h 1871003"/>
                <a:gd name="connsiteX23" fmla="*/ 1885071 w 3024554"/>
                <a:gd name="connsiteY23" fmla="*/ 281354 h 1871003"/>
                <a:gd name="connsiteX24" fmla="*/ 1885071 w 3024554"/>
                <a:gd name="connsiteY24" fmla="*/ 42203 h 1871003"/>
                <a:gd name="connsiteX25" fmla="*/ 42203 w 3024554"/>
                <a:gd name="connsiteY25" fmla="*/ 98474 h 1871003"/>
                <a:gd name="connsiteX26" fmla="*/ 14068 w 3024554"/>
                <a:gd name="connsiteY26" fmla="*/ 337624 h 1871003"/>
                <a:gd name="connsiteX27" fmla="*/ 42203 w 3024554"/>
                <a:gd name="connsiteY27" fmla="*/ 548640 h 1871003"/>
                <a:gd name="connsiteX28" fmla="*/ 84406 w 3024554"/>
                <a:gd name="connsiteY28" fmla="*/ 548640 h 1871003"/>
                <a:gd name="connsiteX0" fmla="*/ 0 w 3024554"/>
                <a:gd name="connsiteY0" fmla="*/ 0 h 1871003"/>
                <a:gd name="connsiteX1" fmla="*/ 14068 w 3024554"/>
                <a:gd name="connsiteY1" fmla="*/ 1871003 h 1871003"/>
                <a:gd name="connsiteX2" fmla="*/ 3024554 w 3024554"/>
                <a:gd name="connsiteY2" fmla="*/ 1800664 h 1871003"/>
                <a:gd name="connsiteX3" fmla="*/ 2982351 w 3024554"/>
                <a:gd name="connsiteY3" fmla="*/ 239151 h 1871003"/>
                <a:gd name="connsiteX4" fmla="*/ 2321169 w 3024554"/>
                <a:gd name="connsiteY4" fmla="*/ 225083 h 1871003"/>
                <a:gd name="connsiteX5" fmla="*/ 2335237 w 3024554"/>
                <a:gd name="connsiteY5" fmla="*/ 407963 h 1871003"/>
                <a:gd name="connsiteX6" fmla="*/ 2377440 w 3024554"/>
                <a:gd name="connsiteY6" fmla="*/ 492369 h 1871003"/>
                <a:gd name="connsiteX7" fmla="*/ 2433711 w 3024554"/>
                <a:gd name="connsiteY7" fmla="*/ 604911 h 1871003"/>
                <a:gd name="connsiteX8" fmla="*/ 2461846 w 3024554"/>
                <a:gd name="connsiteY8" fmla="*/ 759655 h 1871003"/>
                <a:gd name="connsiteX9" fmla="*/ 2436056 w 3024554"/>
                <a:gd name="connsiteY9" fmla="*/ 910883 h 1871003"/>
                <a:gd name="connsiteX10" fmla="*/ 2363372 w 3024554"/>
                <a:gd name="connsiteY10" fmla="*/ 1041009 h 1871003"/>
                <a:gd name="connsiteX11" fmla="*/ 2293034 w 3024554"/>
                <a:gd name="connsiteY11" fmla="*/ 1125415 h 1871003"/>
                <a:gd name="connsiteX12" fmla="*/ 2152357 w 3024554"/>
                <a:gd name="connsiteY12" fmla="*/ 1195754 h 1871003"/>
                <a:gd name="connsiteX13" fmla="*/ 2025748 w 3024554"/>
                <a:gd name="connsiteY13" fmla="*/ 1223889 h 1871003"/>
                <a:gd name="connsiteX14" fmla="*/ 1899139 w 3024554"/>
                <a:gd name="connsiteY14" fmla="*/ 1223889 h 1871003"/>
                <a:gd name="connsiteX15" fmla="*/ 1702191 w 3024554"/>
                <a:gd name="connsiteY15" fmla="*/ 1167618 h 1871003"/>
                <a:gd name="connsiteX16" fmla="*/ 1575582 w 3024554"/>
                <a:gd name="connsiteY16" fmla="*/ 1012874 h 1871003"/>
                <a:gd name="connsiteX17" fmla="*/ 1533379 w 3024554"/>
                <a:gd name="connsiteY17" fmla="*/ 942535 h 1871003"/>
                <a:gd name="connsiteX18" fmla="*/ 1499089 w 3024554"/>
                <a:gd name="connsiteY18" fmla="*/ 783981 h 1871003"/>
                <a:gd name="connsiteX19" fmla="*/ 1519311 w 3024554"/>
                <a:gd name="connsiteY19" fmla="*/ 633046 h 1871003"/>
                <a:gd name="connsiteX20" fmla="*/ 1575582 w 3024554"/>
                <a:gd name="connsiteY20" fmla="*/ 506437 h 1871003"/>
                <a:gd name="connsiteX21" fmla="*/ 1659988 w 3024554"/>
                <a:gd name="connsiteY21" fmla="*/ 407963 h 1871003"/>
                <a:gd name="connsiteX22" fmla="*/ 1778977 w 3024554"/>
                <a:gd name="connsiteY22" fmla="*/ 326194 h 1871003"/>
                <a:gd name="connsiteX23" fmla="*/ 1885071 w 3024554"/>
                <a:gd name="connsiteY23" fmla="*/ 281354 h 1871003"/>
                <a:gd name="connsiteX24" fmla="*/ 1885071 w 3024554"/>
                <a:gd name="connsiteY24" fmla="*/ 42203 h 1871003"/>
                <a:gd name="connsiteX25" fmla="*/ 42203 w 3024554"/>
                <a:gd name="connsiteY25" fmla="*/ 98474 h 1871003"/>
                <a:gd name="connsiteX26" fmla="*/ 14068 w 3024554"/>
                <a:gd name="connsiteY26" fmla="*/ 337624 h 1871003"/>
                <a:gd name="connsiteX27" fmla="*/ 42203 w 3024554"/>
                <a:gd name="connsiteY27" fmla="*/ 548640 h 1871003"/>
                <a:gd name="connsiteX28" fmla="*/ 84406 w 3024554"/>
                <a:gd name="connsiteY28" fmla="*/ 548640 h 187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24554" h="1871003">
                  <a:moveTo>
                    <a:pt x="0" y="0"/>
                  </a:moveTo>
                  <a:lnTo>
                    <a:pt x="14068" y="1871003"/>
                  </a:lnTo>
                  <a:lnTo>
                    <a:pt x="3024554" y="1800664"/>
                  </a:lnTo>
                  <a:lnTo>
                    <a:pt x="2982351" y="239151"/>
                  </a:lnTo>
                  <a:lnTo>
                    <a:pt x="2321169" y="225083"/>
                  </a:lnTo>
                  <a:lnTo>
                    <a:pt x="2335237" y="407963"/>
                  </a:lnTo>
                  <a:lnTo>
                    <a:pt x="2377440" y="492369"/>
                  </a:lnTo>
                  <a:lnTo>
                    <a:pt x="2433711" y="604911"/>
                  </a:lnTo>
                  <a:cubicBezTo>
                    <a:pt x="2447779" y="649459"/>
                    <a:pt x="2461455" y="708660"/>
                    <a:pt x="2461846" y="759655"/>
                  </a:cubicBezTo>
                  <a:cubicBezTo>
                    <a:pt x="2462237" y="810650"/>
                    <a:pt x="2452468" y="863991"/>
                    <a:pt x="2436056" y="910883"/>
                  </a:cubicBezTo>
                  <a:lnTo>
                    <a:pt x="2363372" y="1041009"/>
                  </a:lnTo>
                  <a:lnTo>
                    <a:pt x="2293034" y="1125415"/>
                  </a:lnTo>
                  <a:lnTo>
                    <a:pt x="2152357" y="1195754"/>
                  </a:lnTo>
                  <a:lnTo>
                    <a:pt x="2025748" y="1223889"/>
                  </a:lnTo>
                  <a:lnTo>
                    <a:pt x="1899139" y="1223889"/>
                  </a:lnTo>
                  <a:cubicBezTo>
                    <a:pt x="1845213" y="1214511"/>
                    <a:pt x="1756117" y="1202787"/>
                    <a:pt x="1702191" y="1167618"/>
                  </a:cubicBezTo>
                  <a:cubicBezTo>
                    <a:pt x="1648265" y="1132449"/>
                    <a:pt x="1589650" y="1036320"/>
                    <a:pt x="1575582" y="1012874"/>
                  </a:cubicBezTo>
                  <a:lnTo>
                    <a:pt x="1533379" y="942535"/>
                  </a:lnTo>
                  <a:cubicBezTo>
                    <a:pt x="1519311" y="919089"/>
                    <a:pt x="1501434" y="835562"/>
                    <a:pt x="1499089" y="783981"/>
                  </a:cubicBezTo>
                  <a:cubicBezTo>
                    <a:pt x="1496744" y="732400"/>
                    <a:pt x="1506562" y="679303"/>
                    <a:pt x="1519311" y="633046"/>
                  </a:cubicBezTo>
                  <a:lnTo>
                    <a:pt x="1575582" y="506437"/>
                  </a:lnTo>
                  <a:lnTo>
                    <a:pt x="1659988" y="407963"/>
                  </a:lnTo>
                  <a:lnTo>
                    <a:pt x="1778977" y="326194"/>
                  </a:lnTo>
                  <a:lnTo>
                    <a:pt x="1885071" y="281354"/>
                  </a:lnTo>
                  <a:lnTo>
                    <a:pt x="1885071" y="42203"/>
                  </a:lnTo>
                  <a:lnTo>
                    <a:pt x="42203" y="98474"/>
                  </a:lnTo>
                  <a:lnTo>
                    <a:pt x="14068" y="337624"/>
                  </a:lnTo>
                  <a:lnTo>
                    <a:pt x="42203" y="548640"/>
                  </a:lnTo>
                  <a:lnTo>
                    <a:pt x="84406" y="548640"/>
                  </a:lnTo>
                </a:path>
              </a:pathLst>
            </a:cu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7930" y="4641574"/>
            <a:ext cx="2771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confine expression </a:t>
            </a:r>
            <a:b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brain?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/>
      <p:bldP spid="43" grpId="0"/>
      <p:bldP spid="7" grpId="0" animBg="1"/>
      <p:bldP spid="44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406" y="2188800"/>
            <a:ext cx="3024554" cy="1975237"/>
            <a:chOff x="84406" y="2188800"/>
            <a:chExt cx="3024554" cy="19752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96" y="2188800"/>
              <a:ext cx="2766646" cy="18288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17360ACE-A0F5-4A2E-9050-01AD91F7BEFA}"/>
                </a:ext>
              </a:extLst>
            </p:cNvPr>
            <p:cNvGrpSpPr/>
            <p:nvPr/>
          </p:nvGrpSpPr>
          <p:grpSpPr>
            <a:xfrm>
              <a:off x="84406" y="2293034"/>
              <a:ext cx="3024554" cy="1871003"/>
              <a:chOff x="84406" y="2293034"/>
              <a:chExt cx="3024554" cy="1871003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4130F6D3-EA0E-415D-89AD-61B7E3BD5997}"/>
                  </a:ext>
                </a:extLst>
              </p:cNvPr>
              <p:cNvSpPr/>
              <p:nvPr/>
            </p:nvSpPr>
            <p:spPr>
              <a:xfrm>
                <a:off x="1603719" y="2606134"/>
                <a:ext cx="914400" cy="9144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17">
                <a:extLst>
                  <a:ext uri="{FF2B5EF4-FFF2-40B4-BE49-F238E27FC236}">
                    <a16:creationId xmlns="" xmlns:a16="http://schemas.microsoft.com/office/drawing/2014/main" id="{D7553FFE-9A0F-46AA-8DE9-B794EDFE4263}"/>
                  </a:ext>
                </a:extLst>
              </p:cNvPr>
              <p:cNvSpPr/>
              <p:nvPr/>
            </p:nvSpPr>
            <p:spPr>
              <a:xfrm>
                <a:off x="84406" y="2293034"/>
                <a:ext cx="3024554" cy="1871003"/>
              </a:xfrm>
              <a:custGeom>
                <a:avLst/>
                <a:gdLst>
                  <a:gd name="connsiteX0" fmla="*/ 0 w 3024554"/>
                  <a:gd name="connsiteY0" fmla="*/ 0 h 1871003"/>
                  <a:gd name="connsiteX1" fmla="*/ 14068 w 3024554"/>
                  <a:gd name="connsiteY1" fmla="*/ 1871003 h 1871003"/>
                  <a:gd name="connsiteX2" fmla="*/ 3024554 w 3024554"/>
                  <a:gd name="connsiteY2" fmla="*/ 1800664 h 1871003"/>
                  <a:gd name="connsiteX3" fmla="*/ 2982351 w 3024554"/>
                  <a:gd name="connsiteY3" fmla="*/ 239151 h 1871003"/>
                  <a:gd name="connsiteX4" fmla="*/ 2321169 w 3024554"/>
                  <a:gd name="connsiteY4" fmla="*/ 225083 h 1871003"/>
                  <a:gd name="connsiteX5" fmla="*/ 2335237 w 3024554"/>
                  <a:gd name="connsiteY5" fmla="*/ 407963 h 1871003"/>
                  <a:gd name="connsiteX6" fmla="*/ 2377440 w 3024554"/>
                  <a:gd name="connsiteY6" fmla="*/ 492369 h 1871003"/>
                  <a:gd name="connsiteX7" fmla="*/ 2433711 w 3024554"/>
                  <a:gd name="connsiteY7" fmla="*/ 604911 h 1871003"/>
                  <a:gd name="connsiteX8" fmla="*/ 2461846 w 3024554"/>
                  <a:gd name="connsiteY8" fmla="*/ 759655 h 1871003"/>
                  <a:gd name="connsiteX9" fmla="*/ 2405576 w 3024554"/>
                  <a:gd name="connsiteY9" fmla="*/ 956603 h 1871003"/>
                  <a:gd name="connsiteX10" fmla="*/ 2363372 w 3024554"/>
                  <a:gd name="connsiteY10" fmla="*/ 1041009 h 1871003"/>
                  <a:gd name="connsiteX11" fmla="*/ 2293034 w 3024554"/>
                  <a:gd name="connsiteY11" fmla="*/ 1125415 h 1871003"/>
                  <a:gd name="connsiteX12" fmla="*/ 2152357 w 3024554"/>
                  <a:gd name="connsiteY12" fmla="*/ 1195754 h 1871003"/>
                  <a:gd name="connsiteX13" fmla="*/ 2025748 w 3024554"/>
                  <a:gd name="connsiteY13" fmla="*/ 1223889 h 1871003"/>
                  <a:gd name="connsiteX14" fmla="*/ 1899139 w 3024554"/>
                  <a:gd name="connsiteY14" fmla="*/ 1223889 h 1871003"/>
                  <a:gd name="connsiteX15" fmla="*/ 1702191 w 3024554"/>
                  <a:gd name="connsiteY15" fmla="*/ 1167618 h 1871003"/>
                  <a:gd name="connsiteX16" fmla="*/ 1575582 w 3024554"/>
                  <a:gd name="connsiteY16" fmla="*/ 1012874 h 1871003"/>
                  <a:gd name="connsiteX17" fmla="*/ 1533379 w 3024554"/>
                  <a:gd name="connsiteY17" fmla="*/ 942535 h 1871003"/>
                  <a:gd name="connsiteX18" fmla="*/ 1533379 w 3024554"/>
                  <a:gd name="connsiteY18" fmla="*/ 787791 h 1871003"/>
                  <a:gd name="connsiteX19" fmla="*/ 1519311 w 3024554"/>
                  <a:gd name="connsiteY19" fmla="*/ 633046 h 1871003"/>
                  <a:gd name="connsiteX20" fmla="*/ 1575582 w 3024554"/>
                  <a:gd name="connsiteY20" fmla="*/ 506437 h 1871003"/>
                  <a:gd name="connsiteX21" fmla="*/ 1659988 w 3024554"/>
                  <a:gd name="connsiteY21" fmla="*/ 407963 h 1871003"/>
                  <a:gd name="connsiteX22" fmla="*/ 1786597 w 3024554"/>
                  <a:gd name="connsiteY22" fmla="*/ 337624 h 1871003"/>
                  <a:gd name="connsiteX23" fmla="*/ 1885071 w 3024554"/>
                  <a:gd name="connsiteY23" fmla="*/ 281354 h 1871003"/>
                  <a:gd name="connsiteX24" fmla="*/ 1885071 w 3024554"/>
                  <a:gd name="connsiteY24" fmla="*/ 42203 h 1871003"/>
                  <a:gd name="connsiteX25" fmla="*/ 42203 w 3024554"/>
                  <a:gd name="connsiteY25" fmla="*/ 98474 h 1871003"/>
                  <a:gd name="connsiteX26" fmla="*/ 14068 w 3024554"/>
                  <a:gd name="connsiteY26" fmla="*/ 337624 h 1871003"/>
                  <a:gd name="connsiteX27" fmla="*/ 42203 w 3024554"/>
                  <a:gd name="connsiteY27" fmla="*/ 548640 h 1871003"/>
                  <a:gd name="connsiteX28" fmla="*/ 84406 w 3024554"/>
                  <a:gd name="connsiteY28" fmla="*/ 548640 h 1871003"/>
                  <a:gd name="connsiteX0" fmla="*/ 0 w 3024554"/>
                  <a:gd name="connsiteY0" fmla="*/ 0 h 1871003"/>
                  <a:gd name="connsiteX1" fmla="*/ 14068 w 3024554"/>
                  <a:gd name="connsiteY1" fmla="*/ 1871003 h 1871003"/>
                  <a:gd name="connsiteX2" fmla="*/ 3024554 w 3024554"/>
                  <a:gd name="connsiteY2" fmla="*/ 1800664 h 1871003"/>
                  <a:gd name="connsiteX3" fmla="*/ 2982351 w 3024554"/>
                  <a:gd name="connsiteY3" fmla="*/ 239151 h 1871003"/>
                  <a:gd name="connsiteX4" fmla="*/ 2321169 w 3024554"/>
                  <a:gd name="connsiteY4" fmla="*/ 225083 h 1871003"/>
                  <a:gd name="connsiteX5" fmla="*/ 2335237 w 3024554"/>
                  <a:gd name="connsiteY5" fmla="*/ 407963 h 1871003"/>
                  <a:gd name="connsiteX6" fmla="*/ 2377440 w 3024554"/>
                  <a:gd name="connsiteY6" fmla="*/ 492369 h 1871003"/>
                  <a:gd name="connsiteX7" fmla="*/ 2433711 w 3024554"/>
                  <a:gd name="connsiteY7" fmla="*/ 604911 h 1871003"/>
                  <a:gd name="connsiteX8" fmla="*/ 2461846 w 3024554"/>
                  <a:gd name="connsiteY8" fmla="*/ 759655 h 1871003"/>
                  <a:gd name="connsiteX9" fmla="*/ 2405576 w 3024554"/>
                  <a:gd name="connsiteY9" fmla="*/ 956603 h 1871003"/>
                  <a:gd name="connsiteX10" fmla="*/ 2363372 w 3024554"/>
                  <a:gd name="connsiteY10" fmla="*/ 1041009 h 1871003"/>
                  <a:gd name="connsiteX11" fmla="*/ 2293034 w 3024554"/>
                  <a:gd name="connsiteY11" fmla="*/ 1125415 h 1871003"/>
                  <a:gd name="connsiteX12" fmla="*/ 2152357 w 3024554"/>
                  <a:gd name="connsiteY12" fmla="*/ 1195754 h 1871003"/>
                  <a:gd name="connsiteX13" fmla="*/ 2025748 w 3024554"/>
                  <a:gd name="connsiteY13" fmla="*/ 1223889 h 1871003"/>
                  <a:gd name="connsiteX14" fmla="*/ 1899139 w 3024554"/>
                  <a:gd name="connsiteY14" fmla="*/ 1223889 h 1871003"/>
                  <a:gd name="connsiteX15" fmla="*/ 1702191 w 3024554"/>
                  <a:gd name="connsiteY15" fmla="*/ 1167618 h 1871003"/>
                  <a:gd name="connsiteX16" fmla="*/ 1575582 w 3024554"/>
                  <a:gd name="connsiteY16" fmla="*/ 1012874 h 1871003"/>
                  <a:gd name="connsiteX17" fmla="*/ 1533379 w 3024554"/>
                  <a:gd name="connsiteY17" fmla="*/ 942535 h 1871003"/>
                  <a:gd name="connsiteX18" fmla="*/ 1499089 w 3024554"/>
                  <a:gd name="connsiteY18" fmla="*/ 783981 h 1871003"/>
                  <a:gd name="connsiteX19" fmla="*/ 1519311 w 3024554"/>
                  <a:gd name="connsiteY19" fmla="*/ 633046 h 1871003"/>
                  <a:gd name="connsiteX20" fmla="*/ 1575582 w 3024554"/>
                  <a:gd name="connsiteY20" fmla="*/ 506437 h 1871003"/>
                  <a:gd name="connsiteX21" fmla="*/ 1659988 w 3024554"/>
                  <a:gd name="connsiteY21" fmla="*/ 407963 h 1871003"/>
                  <a:gd name="connsiteX22" fmla="*/ 1786597 w 3024554"/>
                  <a:gd name="connsiteY22" fmla="*/ 337624 h 1871003"/>
                  <a:gd name="connsiteX23" fmla="*/ 1885071 w 3024554"/>
                  <a:gd name="connsiteY23" fmla="*/ 281354 h 1871003"/>
                  <a:gd name="connsiteX24" fmla="*/ 1885071 w 3024554"/>
                  <a:gd name="connsiteY24" fmla="*/ 42203 h 1871003"/>
                  <a:gd name="connsiteX25" fmla="*/ 42203 w 3024554"/>
                  <a:gd name="connsiteY25" fmla="*/ 98474 h 1871003"/>
                  <a:gd name="connsiteX26" fmla="*/ 14068 w 3024554"/>
                  <a:gd name="connsiteY26" fmla="*/ 337624 h 1871003"/>
                  <a:gd name="connsiteX27" fmla="*/ 42203 w 3024554"/>
                  <a:gd name="connsiteY27" fmla="*/ 548640 h 1871003"/>
                  <a:gd name="connsiteX28" fmla="*/ 84406 w 3024554"/>
                  <a:gd name="connsiteY28" fmla="*/ 548640 h 1871003"/>
                  <a:gd name="connsiteX0" fmla="*/ 0 w 3024554"/>
                  <a:gd name="connsiteY0" fmla="*/ 0 h 1871003"/>
                  <a:gd name="connsiteX1" fmla="*/ 14068 w 3024554"/>
                  <a:gd name="connsiteY1" fmla="*/ 1871003 h 1871003"/>
                  <a:gd name="connsiteX2" fmla="*/ 3024554 w 3024554"/>
                  <a:gd name="connsiteY2" fmla="*/ 1800664 h 1871003"/>
                  <a:gd name="connsiteX3" fmla="*/ 2982351 w 3024554"/>
                  <a:gd name="connsiteY3" fmla="*/ 239151 h 1871003"/>
                  <a:gd name="connsiteX4" fmla="*/ 2321169 w 3024554"/>
                  <a:gd name="connsiteY4" fmla="*/ 225083 h 1871003"/>
                  <a:gd name="connsiteX5" fmla="*/ 2335237 w 3024554"/>
                  <a:gd name="connsiteY5" fmla="*/ 407963 h 1871003"/>
                  <a:gd name="connsiteX6" fmla="*/ 2377440 w 3024554"/>
                  <a:gd name="connsiteY6" fmla="*/ 492369 h 1871003"/>
                  <a:gd name="connsiteX7" fmla="*/ 2433711 w 3024554"/>
                  <a:gd name="connsiteY7" fmla="*/ 604911 h 1871003"/>
                  <a:gd name="connsiteX8" fmla="*/ 2461846 w 3024554"/>
                  <a:gd name="connsiteY8" fmla="*/ 759655 h 1871003"/>
                  <a:gd name="connsiteX9" fmla="*/ 2405576 w 3024554"/>
                  <a:gd name="connsiteY9" fmla="*/ 956603 h 1871003"/>
                  <a:gd name="connsiteX10" fmla="*/ 2363372 w 3024554"/>
                  <a:gd name="connsiteY10" fmla="*/ 1041009 h 1871003"/>
                  <a:gd name="connsiteX11" fmla="*/ 2293034 w 3024554"/>
                  <a:gd name="connsiteY11" fmla="*/ 1125415 h 1871003"/>
                  <a:gd name="connsiteX12" fmla="*/ 2152357 w 3024554"/>
                  <a:gd name="connsiteY12" fmla="*/ 1195754 h 1871003"/>
                  <a:gd name="connsiteX13" fmla="*/ 2025748 w 3024554"/>
                  <a:gd name="connsiteY13" fmla="*/ 1223889 h 1871003"/>
                  <a:gd name="connsiteX14" fmla="*/ 1899139 w 3024554"/>
                  <a:gd name="connsiteY14" fmla="*/ 1223889 h 1871003"/>
                  <a:gd name="connsiteX15" fmla="*/ 1702191 w 3024554"/>
                  <a:gd name="connsiteY15" fmla="*/ 1167618 h 1871003"/>
                  <a:gd name="connsiteX16" fmla="*/ 1575582 w 3024554"/>
                  <a:gd name="connsiteY16" fmla="*/ 1012874 h 1871003"/>
                  <a:gd name="connsiteX17" fmla="*/ 1533379 w 3024554"/>
                  <a:gd name="connsiteY17" fmla="*/ 942535 h 1871003"/>
                  <a:gd name="connsiteX18" fmla="*/ 1499089 w 3024554"/>
                  <a:gd name="connsiteY18" fmla="*/ 783981 h 1871003"/>
                  <a:gd name="connsiteX19" fmla="*/ 1519311 w 3024554"/>
                  <a:gd name="connsiteY19" fmla="*/ 633046 h 1871003"/>
                  <a:gd name="connsiteX20" fmla="*/ 1575582 w 3024554"/>
                  <a:gd name="connsiteY20" fmla="*/ 506437 h 1871003"/>
                  <a:gd name="connsiteX21" fmla="*/ 1659988 w 3024554"/>
                  <a:gd name="connsiteY21" fmla="*/ 407963 h 1871003"/>
                  <a:gd name="connsiteX22" fmla="*/ 1778977 w 3024554"/>
                  <a:gd name="connsiteY22" fmla="*/ 326194 h 1871003"/>
                  <a:gd name="connsiteX23" fmla="*/ 1885071 w 3024554"/>
                  <a:gd name="connsiteY23" fmla="*/ 281354 h 1871003"/>
                  <a:gd name="connsiteX24" fmla="*/ 1885071 w 3024554"/>
                  <a:gd name="connsiteY24" fmla="*/ 42203 h 1871003"/>
                  <a:gd name="connsiteX25" fmla="*/ 42203 w 3024554"/>
                  <a:gd name="connsiteY25" fmla="*/ 98474 h 1871003"/>
                  <a:gd name="connsiteX26" fmla="*/ 14068 w 3024554"/>
                  <a:gd name="connsiteY26" fmla="*/ 337624 h 1871003"/>
                  <a:gd name="connsiteX27" fmla="*/ 42203 w 3024554"/>
                  <a:gd name="connsiteY27" fmla="*/ 548640 h 1871003"/>
                  <a:gd name="connsiteX28" fmla="*/ 84406 w 3024554"/>
                  <a:gd name="connsiteY28" fmla="*/ 548640 h 1871003"/>
                  <a:gd name="connsiteX0" fmla="*/ 0 w 3024554"/>
                  <a:gd name="connsiteY0" fmla="*/ 0 h 1871003"/>
                  <a:gd name="connsiteX1" fmla="*/ 14068 w 3024554"/>
                  <a:gd name="connsiteY1" fmla="*/ 1871003 h 1871003"/>
                  <a:gd name="connsiteX2" fmla="*/ 3024554 w 3024554"/>
                  <a:gd name="connsiteY2" fmla="*/ 1800664 h 1871003"/>
                  <a:gd name="connsiteX3" fmla="*/ 2982351 w 3024554"/>
                  <a:gd name="connsiteY3" fmla="*/ 239151 h 1871003"/>
                  <a:gd name="connsiteX4" fmla="*/ 2321169 w 3024554"/>
                  <a:gd name="connsiteY4" fmla="*/ 225083 h 1871003"/>
                  <a:gd name="connsiteX5" fmla="*/ 2335237 w 3024554"/>
                  <a:gd name="connsiteY5" fmla="*/ 407963 h 1871003"/>
                  <a:gd name="connsiteX6" fmla="*/ 2377440 w 3024554"/>
                  <a:gd name="connsiteY6" fmla="*/ 492369 h 1871003"/>
                  <a:gd name="connsiteX7" fmla="*/ 2433711 w 3024554"/>
                  <a:gd name="connsiteY7" fmla="*/ 604911 h 1871003"/>
                  <a:gd name="connsiteX8" fmla="*/ 2461846 w 3024554"/>
                  <a:gd name="connsiteY8" fmla="*/ 759655 h 1871003"/>
                  <a:gd name="connsiteX9" fmla="*/ 2436056 w 3024554"/>
                  <a:gd name="connsiteY9" fmla="*/ 910883 h 1871003"/>
                  <a:gd name="connsiteX10" fmla="*/ 2363372 w 3024554"/>
                  <a:gd name="connsiteY10" fmla="*/ 1041009 h 1871003"/>
                  <a:gd name="connsiteX11" fmla="*/ 2293034 w 3024554"/>
                  <a:gd name="connsiteY11" fmla="*/ 1125415 h 1871003"/>
                  <a:gd name="connsiteX12" fmla="*/ 2152357 w 3024554"/>
                  <a:gd name="connsiteY12" fmla="*/ 1195754 h 1871003"/>
                  <a:gd name="connsiteX13" fmla="*/ 2025748 w 3024554"/>
                  <a:gd name="connsiteY13" fmla="*/ 1223889 h 1871003"/>
                  <a:gd name="connsiteX14" fmla="*/ 1899139 w 3024554"/>
                  <a:gd name="connsiteY14" fmla="*/ 1223889 h 1871003"/>
                  <a:gd name="connsiteX15" fmla="*/ 1702191 w 3024554"/>
                  <a:gd name="connsiteY15" fmla="*/ 1167618 h 1871003"/>
                  <a:gd name="connsiteX16" fmla="*/ 1575582 w 3024554"/>
                  <a:gd name="connsiteY16" fmla="*/ 1012874 h 1871003"/>
                  <a:gd name="connsiteX17" fmla="*/ 1533379 w 3024554"/>
                  <a:gd name="connsiteY17" fmla="*/ 942535 h 1871003"/>
                  <a:gd name="connsiteX18" fmla="*/ 1499089 w 3024554"/>
                  <a:gd name="connsiteY18" fmla="*/ 783981 h 1871003"/>
                  <a:gd name="connsiteX19" fmla="*/ 1519311 w 3024554"/>
                  <a:gd name="connsiteY19" fmla="*/ 633046 h 1871003"/>
                  <a:gd name="connsiteX20" fmla="*/ 1575582 w 3024554"/>
                  <a:gd name="connsiteY20" fmla="*/ 506437 h 1871003"/>
                  <a:gd name="connsiteX21" fmla="*/ 1659988 w 3024554"/>
                  <a:gd name="connsiteY21" fmla="*/ 407963 h 1871003"/>
                  <a:gd name="connsiteX22" fmla="*/ 1778977 w 3024554"/>
                  <a:gd name="connsiteY22" fmla="*/ 326194 h 1871003"/>
                  <a:gd name="connsiteX23" fmla="*/ 1885071 w 3024554"/>
                  <a:gd name="connsiteY23" fmla="*/ 281354 h 1871003"/>
                  <a:gd name="connsiteX24" fmla="*/ 1885071 w 3024554"/>
                  <a:gd name="connsiteY24" fmla="*/ 42203 h 1871003"/>
                  <a:gd name="connsiteX25" fmla="*/ 42203 w 3024554"/>
                  <a:gd name="connsiteY25" fmla="*/ 98474 h 1871003"/>
                  <a:gd name="connsiteX26" fmla="*/ 14068 w 3024554"/>
                  <a:gd name="connsiteY26" fmla="*/ 337624 h 1871003"/>
                  <a:gd name="connsiteX27" fmla="*/ 42203 w 3024554"/>
                  <a:gd name="connsiteY27" fmla="*/ 548640 h 1871003"/>
                  <a:gd name="connsiteX28" fmla="*/ 84406 w 3024554"/>
                  <a:gd name="connsiteY28" fmla="*/ 548640 h 1871003"/>
                  <a:gd name="connsiteX0" fmla="*/ 0 w 3024554"/>
                  <a:gd name="connsiteY0" fmla="*/ 0 h 1871003"/>
                  <a:gd name="connsiteX1" fmla="*/ 14068 w 3024554"/>
                  <a:gd name="connsiteY1" fmla="*/ 1871003 h 1871003"/>
                  <a:gd name="connsiteX2" fmla="*/ 3024554 w 3024554"/>
                  <a:gd name="connsiteY2" fmla="*/ 1800664 h 1871003"/>
                  <a:gd name="connsiteX3" fmla="*/ 2982351 w 3024554"/>
                  <a:gd name="connsiteY3" fmla="*/ 239151 h 1871003"/>
                  <a:gd name="connsiteX4" fmla="*/ 2321169 w 3024554"/>
                  <a:gd name="connsiteY4" fmla="*/ 225083 h 1871003"/>
                  <a:gd name="connsiteX5" fmla="*/ 2335237 w 3024554"/>
                  <a:gd name="connsiteY5" fmla="*/ 407963 h 1871003"/>
                  <a:gd name="connsiteX6" fmla="*/ 2377440 w 3024554"/>
                  <a:gd name="connsiteY6" fmla="*/ 492369 h 1871003"/>
                  <a:gd name="connsiteX7" fmla="*/ 2433711 w 3024554"/>
                  <a:gd name="connsiteY7" fmla="*/ 604911 h 1871003"/>
                  <a:gd name="connsiteX8" fmla="*/ 2461846 w 3024554"/>
                  <a:gd name="connsiteY8" fmla="*/ 759655 h 1871003"/>
                  <a:gd name="connsiteX9" fmla="*/ 2436056 w 3024554"/>
                  <a:gd name="connsiteY9" fmla="*/ 910883 h 1871003"/>
                  <a:gd name="connsiteX10" fmla="*/ 2363372 w 3024554"/>
                  <a:gd name="connsiteY10" fmla="*/ 1041009 h 1871003"/>
                  <a:gd name="connsiteX11" fmla="*/ 2293034 w 3024554"/>
                  <a:gd name="connsiteY11" fmla="*/ 1125415 h 1871003"/>
                  <a:gd name="connsiteX12" fmla="*/ 2152357 w 3024554"/>
                  <a:gd name="connsiteY12" fmla="*/ 1195754 h 1871003"/>
                  <a:gd name="connsiteX13" fmla="*/ 2025748 w 3024554"/>
                  <a:gd name="connsiteY13" fmla="*/ 1223889 h 1871003"/>
                  <a:gd name="connsiteX14" fmla="*/ 1899139 w 3024554"/>
                  <a:gd name="connsiteY14" fmla="*/ 1223889 h 1871003"/>
                  <a:gd name="connsiteX15" fmla="*/ 1702191 w 3024554"/>
                  <a:gd name="connsiteY15" fmla="*/ 1167618 h 1871003"/>
                  <a:gd name="connsiteX16" fmla="*/ 1575582 w 3024554"/>
                  <a:gd name="connsiteY16" fmla="*/ 1012874 h 1871003"/>
                  <a:gd name="connsiteX17" fmla="*/ 1533379 w 3024554"/>
                  <a:gd name="connsiteY17" fmla="*/ 942535 h 1871003"/>
                  <a:gd name="connsiteX18" fmla="*/ 1499089 w 3024554"/>
                  <a:gd name="connsiteY18" fmla="*/ 783981 h 1871003"/>
                  <a:gd name="connsiteX19" fmla="*/ 1519311 w 3024554"/>
                  <a:gd name="connsiteY19" fmla="*/ 633046 h 1871003"/>
                  <a:gd name="connsiteX20" fmla="*/ 1575582 w 3024554"/>
                  <a:gd name="connsiteY20" fmla="*/ 506437 h 1871003"/>
                  <a:gd name="connsiteX21" fmla="*/ 1659988 w 3024554"/>
                  <a:gd name="connsiteY21" fmla="*/ 407963 h 1871003"/>
                  <a:gd name="connsiteX22" fmla="*/ 1778977 w 3024554"/>
                  <a:gd name="connsiteY22" fmla="*/ 326194 h 1871003"/>
                  <a:gd name="connsiteX23" fmla="*/ 1885071 w 3024554"/>
                  <a:gd name="connsiteY23" fmla="*/ 281354 h 1871003"/>
                  <a:gd name="connsiteX24" fmla="*/ 1885071 w 3024554"/>
                  <a:gd name="connsiteY24" fmla="*/ 42203 h 1871003"/>
                  <a:gd name="connsiteX25" fmla="*/ 42203 w 3024554"/>
                  <a:gd name="connsiteY25" fmla="*/ 98474 h 1871003"/>
                  <a:gd name="connsiteX26" fmla="*/ 14068 w 3024554"/>
                  <a:gd name="connsiteY26" fmla="*/ 337624 h 1871003"/>
                  <a:gd name="connsiteX27" fmla="*/ 42203 w 3024554"/>
                  <a:gd name="connsiteY27" fmla="*/ 548640 h 1871003"/>
                  <a:gd name="connsiteX28" fmla="*/ 84406 w 3024554"/>
                  <a:gd name="connsiteY28" fmla="*/ 548640 h 187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24554" h="1871003">
                    <a:moveTo>
                      <a:pt x="0" y="0"/>
                    </a:moveTo>
                    <a:lnTo>
                      <a:pt x="14068" y="1871003"/>
                    </a:lnTo>
                    <a:lnTo>
                      <a:pt x="3024554" y="1800664"/>
                    </a:lnTo>
                    <a:lnTo>
                      <a:pt x="2982351" y="239151"/>
                    </a:lnTo>
                    <a:lnTo>
                      <a:pt x="2321169" y="225083"/>
                    </a:lnTo>
                    <a:lnTo>
                      <a:pt x="2335237" y="407963"/>
                    </a:lnTo>
                    <a:lnTo>
                      <a:pt x="2377440" y="492369"/>
                    </a:lnTo>
                    <a:lnTo>
                      <a:pt x="2433711" y="604911"/>
                    </a:lnTo>
                    <a:cubicBezTo>
                      <a:pt x="2447779" y="649459"/>
                      <a:pt x="2461455" y="708660"/>
                      <a:pt x="2461846" y="759655"/>
                    </a:cubicBezTo>
                    <a:cubicBezTo>
                      <a:pt x="2462237" y="810650"/>
                      <a:pt x="2452468" y="863991"/>
                      <a:pt x="2436056" y="910883"/>
                    </a:cubicBezTo>
                    <a:lnTo>
                      <a:pt x="2363372" y="1041009"/>
                    </a:lnTo>
                    <a:lnTo>
                      <a:pt x="2293034" y="1125415"/>
                    </a:lnTo>
                    <a:lnTo>
                      <a:pt x="2152357" y="1195754"/>
                    </a:lnTo>
                    <a:lnTo>
                      <a:pt x="2025748" y="1223889"/>
                    </a:lnTo>
                    <a:lnTo>
                      <a:pt x="1899139" y="1223889"/>
                    </a:lnTo>
                    <a:lnTo>
                      <a:pt x="1702191" y="1167618"/>
                    </a:lnTo>
                    <a:lnTo>
                      <a:pt x="1575582" y="1012874"/>
                    </a:lnTo>
                    <a:lnTo>
                      <a:pt x="1533379" y="942535"/>
                    </a:lnTo>
                    <a:lnTo>
                      <a:pt x="1499089" y="783981"/>
                    </a:lnTo>
                    <a:lnTo>
                      <a:pt x="1519311" y="633046"/>
                    </a:lnTo>
                    <a:lnTo>
                      <a:pt x="1575582" y="506437"/>
                    </a:lnTo>
                    <a:lnTo>
                      <a:pt x="1659988" y="407963"/>
                    </a:lnTo>
                    <a:lnTo>
                      <a:pt x="1778977" y="326194"/>
                    </a:lnTo>
                    <a:lnTo>
                      <a:pt x="1885071" y="281354"/>
                    </a:lnTo>
                    <a:lnTo>
                      <a:pt x="1885071" y="42203"/>
                    </a:lnTo>
                    <a:lnTo>
                      <a:pt x="42203" y="98474"/>
                    </a:lnTo>
                    <a:lnTo>
                      <a:pt x="14068" y="337624"/>
                    </a:lnTo>
                    <a:lnTo>
                      <a:pt x="42203" y="548640"/>
                    </a:lnTo>
                    <a:lnTo>
                      <a:pt x="84406" y="548640"/>
                    </a:lnTo>
                  </a:path>
                </a:pathLst>
              </a:custGeom>
              <a:solidFill>
                <a:srgbClr val="00000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Overexpression of SIRT1 in brain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6187197" y="6433959"/>
            <a:ext cx="254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Satoh et al (2013)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44241" y="2138205"/>
            <a:ext cx="5478663" cy="825398"/>
            <a:chOff x="3444241" y="2138205"/>
            <a:chExt cx="5478663" cy="82539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BFA40271-4A45-42CB-82C7-48259D22DC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9150" y="2795458"/>
              <a:ext cx="94620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22DF0D9-B7B9-4D82-AE3C-58A9B8DF6C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3242" y="2795458"/>
              <a:ext cx="3200400" cy="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57472923-7172-4B7A-A0EC-E7E6D08A6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4241" y="2797804"/>
              <a:ext cx="94620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E74AD2F-9981-4131-B7AC-4ED7190E79AF}"/>
                </a:ext>
              </a:extLst>
            </p:cNvPr>
            <p:cNvSpPr/>
            <p:nvPr/>
          </p:nvSpPr>
          <p:spPr>
            <a:xfrm>
              <a:off x="4420924" y="2672537"/>
              <a:ext cx="182880" cy="2582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5EEEE87-7698-439C-8393-91E407F8CC17}"/>
                </a:ext>
              </a:extLst>
            </p:cNvPr>
            <p:cNvSpPr/>
            <p:nvPr/>
          </p:nvSpPr>
          <p:spPr>
            <a:xfrm>
              <a:off x="5318909" y="2684257"/>
              <a:ext cx="615309" cy="2582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675F31D-BBAF-46C5-BFDB-46319F13A102}"/>
                </a:ext>
              </a:extLst>
            </p:cNvPr>
            <p:cNvSpPr/>
            <p:nvPr/>
          </p:nvSpPr>
          <p:spPr>
            <a:xfrm>
              <a:off x="6779601" y="2695977"/>
              <a:ext cx="91440" cy="2582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3419AF05-0118-4DFC-BA02-D6C36AF97756}"/>
                </a:ext>
              </a:extLst>
            </p:cNvPr>
            <p:cNvSpPr/>
            <p:nvPr/>
          </p:nvSpPr>
          <p:spPr>
            <a:xfrm>
              <a:off x="6861655" y="2693629"/>
              <a:ext cx="615309" cy="25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2BF44920-D56E-484A-A1D1-21CE5CA23893}"/>
                </a:ext>
              </a:extLst>
            </p:cNvPr>
            <p:cNvSpPr/>
            <p:nvPr/>
          </p:nvSpPr>
          <p:spPr>
            <a:xfrm>
              <a:off x="7464219" y="2705349"/>
              <a:ext cx="615309" cy="2582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160B58E-29C4-40D4-BB1F-4C56E8999523}"/>
                </a:ext>
              </a:extLst>
            </p:cNvPr>
            <p:cNvSpPr txBox="1"/>
            <p:nvPr/>
          </p:nvSpPr>
          <p:spPr>
            <a:xfrm>
              <a:off x="3488788" y="2140549"/>
              <a:ext cx="946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FF00"/>
                  </a:solidFill>
                  <a:latin typeface="Arial Black" panose="020B0A04020102020204" pitchFamily="34" charset="0"/>
                </a:rPr>
                <a:t>P</a:t>
              </a:r>
              <a:r>
                <a:rPr lang="en-US" sz="2800" baseline="-25000" dirty="0" err="1">
                  <a:solidFill>
                    <a:srgbClr val="FFFF00"/>
                  </a:solidFill>
                  <a:latin typeface="Arial Black" panose="020B0A04020102020204" pitchFamily="34" charset="0"/>
                </a:rPr>
                <a:t>prp</a:t>
              </a:r>
              <a:endParaRPr lang="en-US" sz="28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6DBB9FA-FE4A-48DB-8321-4D5CAF1965A5}"/>
                </a:ext>
              </a:extLst>
            </p:cNvPr>
            <p:cNvSpPr txBox="1"/>
            <p:nvPr/>
          </p:nvSpPr>
          <p:spPr>
            <a:xfrm>
              <a:off x="6764216" y="2138205"/>
              <a:ext cx="2158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PrP</a:t>
              </a:r>
              <a:r>
                <a:rPr lang="en-US" sz="28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 gene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8A2A7DB-B33A-4EDE-832B-DC2663D0B0FD}"/>
              </a:ext>
            </a:extLst>
          </p:cNvPr>
          <p:cNvSpPr txBox="1"/>
          <p:nvPr/>
        </p:nvSpPr>
        <p:spPr>
          <a:xfrm>
            <a:off x="183847" y="1167062"/>
            <a:ext cx="306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 Cow Disease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C6E653D-E348-4585-80F3-2A931B522A52}"/>
              </a:ext>
            </a:extLst>
          </p:cNvPr>
          <p:cNvSpPr txBox="1"/>
          <p:nvPr/>
        </p:nvSpPr>
        <p:spPr>
          <a:xfrm>
            <a:off x="4761911" y="1162843"/>
            <a:ext cx="383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Prion protein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79" y="1752730"/>
            <a:ext cx="2089083" cy="26212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655105" y="2796379"/>
            <a:ext cx="1403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33CC"/>
                </a:solidFill>
              </a:rPr>
              <a:t>intron</a:t>
            </a:r>
            <a:endParaRPr lang="en-US" sz="2000">
              <a:solidFill>
                <a:srgbClr val="FF33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03345" y="2216427"/>
            <a:ext cx="4753555" cy="1091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896139" y="2325757"/>
            <a:ext cx="407206" cy="9939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Overexpression of SIRT1 in brain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98B2BD4-9629-4317-924D-81FD44D70010}"/>
              </a:ext>
            </a:extLst>
          </p:cNvPr>
          <p:cNvSpPr txBox="1"/>
          <p:nvPr/>
        </p:nvSpPr>
        <p:spPr>
          <a:xfrm>
            <a:off x="6187197" y="6433959"/>
            <a:ext cx="254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Satoh et al (2013)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57472923-7172-4B7A-A0EC-E7E6D08A6872}"/>
              </a:ext>
            </a:extLst>
          </p:cNvPr>
          <p:cNvCxnSpPr>
            <a:cxnSpLocks/>
          </p:cNvCxnSpPr>
          <p:nvPr/>
        </p:nvCxnSpPr>
        <p:spPr>
          <a:xfrm flipV="1">
            <a:off x="3444241" y="2797804"/>
            <a:ext cx="94620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0FB787A-F3B3-4A2A-B62E-D0FFAA44614D}"/>
              </a:ext>
            </a:extLst>
          </p:cNvPr>
          <p:cNvGrpSpPr/>
          <p:nvPr/>
        </p:nvGrpSpPr>
        <p:grpSpPr>
          <a:xfrm>
            <a:off x="3733844" y="5305326"/>
            <a:ext cx="1645920" cy="457200"/>
            <a:chOff x="1010529" y="5523985"/>
            <a:chExt cx="1645920" cy="457200"/>
          </a:xfrm>
        </p:grpSpPr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B730FB74-AFE6-4DE4-9C08-21CF883A3B47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050" y="5523985"/>
              <a:ext cx="1174774" cy="457200"/>
            </a:xfrm>
            <a:prstGeom prst="rect">
              <a:avLst/>
            </a:prstGeom>
          </p:spPr>
        </p:pic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EA6D6504-B10C-458F-A62B-F2D8F96A055C}"/>
                </a:ext>
              </a:extLst>
            </p:cNvPr>
            <p:cNvCxnSpPr/>
            <p:nvPr/>
          </p:nvCxnSpPr>
          <p:spPr>
            <a:xfrm>
              <a:off x="1010529" y="5562610"/>
              <a:ext cx="16459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160B58E-29C4-40D4-BB1F-4C56E8999523}"/>
              </a:ext>
            </a:extLst>
          </p:cNvPr>
          <p:cNvSpPr txBox="1"/>
          <p:nvPr/>
        </p:nvSpPr>
        <p:spPr>
          <a:xfrm>
            <a:off x="3488788" y="2140549"/>
            <a:ext cx="94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 Black" panose="020B0A04020102020204" pitchFamily="34" charset="0"/>
              </a:rPr>
              <a:t>P</a:t>
            </a:r>
            <a:r>
              <a:rPr lang="en-US" sz="2800" baseline="-25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prp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F3A4C616-77BF-413E-B999-4503C6A1158A}"/>
              </a:ext>
            </a:extLst>
          </p:cNvPr>
          <p:cNvCxnSpPr>
            <a:cxnSpLocks/>
          </p:cNvCxnSpPr>
          <p:nvPr/>
        </p:nvCxnSpPr>
        <p:spPr>
          <a:xfrm flipV="1">
            <a:off x="3090817" y="6443359"/>
            <a:ext cx="94620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4B79E23-F05E-4880-8D6C-2260B4E15A8D}"/>
              </a:ext>
            </a:extLst>
          </p:cNvPr>
          <p:cNvSpPr txBox="1"/>
          <p:nvPr/>
        </p:nvSpPr>
        <p:spPr>
          <a:xfrm>
            <a:off x="3135364" y="5945128"/>
            <a:ext cx="94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P</a:t>
            </a:r>
            <a:r>
              <a:rPr lang="en-US" sz="2400" baseline="-25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prp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1AEC3530-C1E5-4E4D-B323-545BA917FAD3}"/>
              </a:ext>
            </a:extLst>
          </p:cNvPr>
          <p:cNvGrpSpPr/>
          <p:nvPr/>
        </p:nvGrpSpPr>
        <p:grpSpPr>
          <a:xfrm>
            <a:off x="4006281" y="6195211"/>
            <a:ext cx="1645920" cy="457200"/>
            <a:chOff x="1278882" y="5523985"/>
            <a:chExt cx="1645920" cy="457200"/>
          </a:xfrm>
        </p:grpSpPr>
        <p:pic>
          <p:nvPicPr>
            <p:cNvPr id="58" name="Picture 57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E0D93B07-CE92-48F0-A378-6A3573CD3DA7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050" y="5523985"/>
              <a:ext cx="1174774" cy="457200"/>
            </a:xfrm>
            <a:prstGeom prst="rect">
              <a:avLst/>
            </a:prstGeom>
          </p:spPr>
        </p:pic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D4A822B2-817C-4FA3-A340-FA2F95E97D84}"/>
                </a:ext>
              </a:extLst>
            </p:cNvPr>
            <p:cNvCxnSpPr/>
            <p:nvPr/>
          </p:nvCxnSpPr>
          <p:spPr>
            <a:xfrm>
              <a:off x="1278882" y="5562610"/>
              <a:ext cx="16459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78">
            <a:extLst>
              <a:ext uri="{FF2B5EF4-FFF2-40B4-BE49-F238E27FC236}">
                <a16:creationId xmlns="" xmlns:a16="http://schemas.microsoft.com/office/drawing/2014/main" id="{6F047A1D-5587-4EF0-AA46-D263841A05AA}"/>
              </a:ext>
            </a:extLst>
          </p:cNvPr>
          <p:cNvSpPr/>
          <p:nvPr/>
        </p:nvSpPr>
        <p:spPr>
          <a:xfrm>
            <a:off x="719446" y="2152377"/>
            <a:ext cx="1639168" cy="1609725"/>
          </a:xfrm>
          <a:custGeom>
            <a:avLst/>
            <a:gdLst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79" fmla="*/ 686668 w 1639168"/>
              <a:gd name="connsiteY79" fmla="*/ 28575 h 1771650"/>
              <a:gd name="connsiteX0" fmla="*/ 810493 w 1639168"/>
              <a:gd name="connsiteY0" fmla="*/ 161925 h 1771650"/>
              <a:gd name="connsiteX1" fmla="*/ 762868 w 1639168"/>
              <a:gd name="connsiteY1" fmla="*/ 171450 h 1771650"/>
              <a:gd name="connsiteX2" fmla="*/ 667618 w 1639168"/>
              <a:gd name="connsiteY2" fmla="*/ 209550 h 1771650"/>
              <a:gd name="connsiteX3" fmla="*/ 639043 w 1639168"/>
              <a:gd name="connsiteY3" fmla="*/ 228600 h 1771650"/>
              <a:gd name="connsiteX4" fmla="*/ 619993 w 1639168"/>
              <a:gd name="connsiteY4" fmla="*/ 257175 h 1771650"/>
              <a:gd name="connsiteX5" fmla="*/ 591418 w 1639168"/>
              <a:gd name="connsiteY5" fmla="*/ 266700 h 1771650"/>
              <a:gd name="connsiteX6" fmla="*/ 562843 w 1639168"/>
              <a:gd name="connsiteY6" fmla="*/ 285750 h 1771650"/>
              <a:gd name="connsiteX7" fmla="*/ 505693 w 1639168"/>
              <a:gd name="connsiteY7" fmla="*/ 333375 h 1771650"/>
              <a:gd name="connsiteX8" fmla="*/ 486643 w 1639168"/>
              <a:gd name="connsiteY8" fmla="*/ 361950 h 1771650"/>
              <a:gd name="connsiteX9" fmla="*/ 429493 w 1639168"/>
              <a:gd name="connsiteY9" fmla="*/ 400050 h 1771650"/>
              <a:gd name="connsiteX10" fmla="*/ 410443 w 1639168"/>
              <a:gd name="connsiteY10" fmla="*/ 428625 h 1771650"/>
              <a:gd name="connsiteX11" fmla="*/ 381868 w 1639168"/>
              <a:gd name="connsiteY11" fmla="*/ 447675 h 1771650"/>
              <a:gd name="connsiteX12" fmla="*/ 372343 w 1639168"/>
              <a:gd name="connsiteY12" fmla="*/ 476250 h 1771650"/>
              <a:gd name="connsiteX13" fmla="*/ 334243 w 1639168"/>
              <a:gd name="connsiteY13" fmla="*/ 504825 h 1771650"/>
              <a:gd name="connsiteX14" fmla="*/ 286618 w 1639168"/>
              <a:gd name="connsiteY14" fmla="*/ 581025 h 1771650"/>
              <a:gd name="connsiteX15" fmla="*/ 267568 w 1639168"/>
              <a:gd name="connsiteY15" fmla="*/ 676275 h 1771650"/>
              <a:gd name="connsiteX16" fmla="*/ 258043 w 1639168"/>
              <a:gd name="connsiteY16" fmla="*/ 762000 h 1771650"/>
              <a:gd name="connsiteX17" fmla="*/ 238993 w 1639168"/>
              <a:gd name="connsiteY17" fmla="*/ 790575 h 1771650"/>
              <a:gd name="connsiteX18" fmla="*/ 181843 w 1639168"/>
              <a:gd name="connsiteY18" fmla="*/ 847725 h 1771650"/>
              <a:gd name="connsiteX19" fmla="*/ 143743 w 1639168"/>
              <a:gd name="connsiteY19" fmla="*/ 895350 h 1771650"/>
              <a:gd name="connsiteX20" fmla="*/ 105643 w 1639168"/>
              <a:gd name="connsiteY20" fmla="*/ 933450 h 1771650"/>
              <a:gd name="connsiteX21" fmla="*/ 77068 w 1639168"/>
              <a:gd name="connsiteY21" fmla="*/ 962025 h 1771650"/>
              <a:gd name="connsiteX22" fmla="*/ 29443 w 1639168"/>
              <a:gd name="connsiteY22" fmla="*/ 1019175 h 1771650"/>
              <a:gd name="connsiteX23" fmla="*/ 19918 w 1639168"/>
              <a:gd name="connsiteY23" fmla="*/ 1057275 h 1771650"/>
              <a:gd name="connsiteX24" fmla="*/ 868 w 1639168"/>
              <a:gd name="connsiteY24" fmla="*/ 1085850 h 1771650"/>
              <a:gd name="connsiteX25" fmla="*/ 19918 w 1639168"/>
              <a:gd name="connsiteY25" fmla="*/ 1247775 h 1771650"/>
              <a:gd name="connsiteX26" fmla="*/ 29443 w 1639168"/>
              <a:gd name="connsiteY26" fmla="*/ 1276350 h 1771650"/>
              <a:gd name="connsiteX27" fmla="*/ 48493 w 1639168"/>
              <a:gd name="connsiteY27" fmla="*/ 1304925 h 1771650"/>
              <a:gd name="connsiteX28" fmla="*/ 67543 w 1639168"/>
              <a:gd name="connsiteY28" fmla="*/ 1343025 h 1771650"/>
              <a:gd name="connsiteX29" fmla="*/ 86593 w 1639168"/>
              <a:gd name="connsiteY29" fmla="*/ 1371600 h 1771650"/>
              <a:gd name="connsiteX30" fmla="*/ 96118 w 1639168"/>
              <a:gd name="connsiteY30" fmla="*/ 1400175 h 1771650"/>
              <a:gd name="connsiteX31" fmla="*/ 162793 w 1639168"/>
              <a:gd name="connsiteY31" fmla="*/ 1476375 h 1771650"/>
              <a:gd name="connsiteX32" fmla="*/ 210418 w 1639168"/>
              <a:gd name="connsiteY32" fmla="*/ 1562100 h 1771650"/>
              <a:gd name="connsiteX33" fmla="*/ 229468 w 1639168"/>
              <a:gd name="connsiteY33" fmla="*/ 1590675 h 1771650"/>
              <a:gd name="connsiteX34" fmla="*/ 238993 w 1639168"/>
              <a:gd name="connsiteY34" fmla="*/ 1619250 h 1771650"/>
              <a:gd name="connsiteX35" fmla="*/ 248518 w 1639168"/>
              <a:gd name="connsiteY35" fmla="*/ 1657350 h 1771650"/>
              <a:gd name="connsiteX36" fmla="*/ 334243 w 1639168"/>
              <a:gd name="connsiteY36" fmla="*/ 1704975 h 1771650"/>
              <a:gd name="connsiteX37" fmla="*/ 839068 w 1639168"/>
              <a:gd name="connsiteY37" fmla="*/ 1704975 h 1771650"/>
              <a:gd name="connsiteX38" fmla="*/ 915268 w 1639168"/>
              <a:gd name="connsiteY38" fmla="*/ 1724025 h 1771650"/>
              <a:gd name="connsiteX39" fmla="*/ 1029568 w 1639168"/>
              <a:gd name="connsiteY39" fmla="*/ 1752600 h 1771650"/>
              <a:gd name="connsiteX40" fmla="*/ 1086718 w 1639168"/>
              <a:gd name="connsiteY40" fmla="*/ 1771650 h 1771650"/>
              <a:gd name="connsiteX41" fmla="*/ 1162918 w 1639168"/>
              <a:gd name="connsiteY41" fmla="*/ 1762125 h 1771650"/>
              <a:gd name="connsiteX42" fmla="*/ 1191493 w 1639168"/>
              <a:gd name="connsiteY42" fmla="*/ 1733550 h 1771650"/>
              <a:gd name="connsiteX43" fmla="*/ 1220068 w 1639168"/>
              <a:gd name="connsiteY43" fmla="*/ 1695450 h 1771650"/>
              <a:gd name="connsiteX44" fmla="*/ 1239118 w 1639168"/>
              <a:gd name="connsiteY44" fmla="*/ 1666875 h 1771650"/>
              <a:gd name="connsiteX45" fmla="*/ 1267693 w 1639168"/>
              <a:gd name="connsiteY45" fmla="*/ 1647825 h 1771650"/>
              <a:gd name="connsiteX46" fmla="*/ 1296268 w 1639168"/>
              <a:gd name="connsiteY46" fmla="*/ 1590675 h 1771650"/>
              <a:gd name="connsiteX47" fmla="*/ 1334368 w 1639168"/>
              <a:gd name="connsiteY47" fmla="*/ 1581150 h 1771650"/>
              <a:gd name="connsiteX48" fmla="*/ 1362943 w 1639168"/>
              <a:gd name="connsiteY48" fmla="*/ 1543050 h 1771650"/>
              <a:gd name="connsiteX49" fmla="*/ 1410568 w 1639168"/>
              <a:gd name="connsiteY49" fmla="*/ 1533525 h 1771650"/>
              <a:gd name="connsiteX50" fmla="*/ 1448668 w 1639168"/>
              <a:gd name="connsiteY50" fmla="*/ 1514475 h 1771650"/>
              <a:gd name="connsiteX51" fmla="*/ 1486768 w 1639168"/>
              <a:gd name="connsiteY51" fmla="*/ 1504950 h 1771650"/>
              <a:gd name="connsiteX52" fmla="*/ 1591543 w 1639168"/>
              <a:gd name="connsiteY52" fmla="*/ 1447800 h 1771650"/>
              <a:gd name="connsiteX53" fmla="*/ 1620118 w 1639168"/>
              <a:gd name="connsiteY53" fmla="*/ 1428750 h 1771650"/>
              <a:gd name="connsiteX54" fmla="*/ 1639168 w 1639168"/>
              <a:gd name="connsiteY54" fmla="*/ 1390650 h 1771650"/>
              <a:gd name="connsiteX55" fmla="*/ 1620118 w 1639168"/>
              <a:gd name="connsiteY55" fmla="*/ 1247775 h 1771650"/>
              <a:gd name="connsiteX56" fmla="*/ 1591543 w 1639168"/>
              <a:gd name="connsiteY56" fmla="*/ 1190625 h 1771650"/>
              <a:gd name="connsiteX57" fmla="*/ 1572493 w 1639168"/>
              <a:gd name="connsiteY57" fmla="*/ 1143000 h 1771650"/>
              <a:gd name="connsiteX58" fmla="*/ 1553443 w 1639168"/>
              <a:gd name="connsiteY58" fmla="*/ 1066800 h 1771650"/>
              <a:gd name="connsiteX59" fmla="*/ 1524868 w 1639168"/>
              <a:gd name="connsiteY59" fmla="*/ 1028700 h 1771650"/>
              <a:gd name="connsiteX60" fmla="*/ 1477243 w 1639168"/>
              <a:gd name="connsiteY60" fmla="*/ 914400 h 1771650"/>
              <a:gd name="connsiteX61" fmla="*/ 1448668 w 1639168"/>
              <a:gd name="connsiteY61" fmla="*/ 876300 h 1771650"/>
              <a:gd name="connsiteX62" fmla="*/ 1401043 w 1639168"/>
              <a:gd name="connsiteY62" fmla="*/ 809625 h 1771650"/>
              <a:gd name="connsiteX63" fmla="*/ 1372468 w 1639168"/>
              <a:gd name="connsiteY63" fmla="*/ 790575 h 1771650"/>
              <a:gd name="connsiteX64" fmla="*/ 1305793 w 1639168"/>
              <a:gd name="connsiteY64" fmla="*/ 723900 h 1771650"/>
              <a:gd name="connsiteX65" fmla="*/ 1305793 w 1639168"/>
              <a:gd name="connsiteY65" fmla="*/ 723900 h 1771650"/>
              <a:gd name="connsiteX66" fmla="*/ 1210543 w 1639168"/>
              <a:gd name="connsiteY66" fmla="*/ 609600 h 1771650"/>
              <a:gd name="connsiteX67" fmla="*/ 1153393 w 1639168"/>
              <a:gd name="connsiteY67" fmla="*/ 571500 h 1771650"/>
              <a:gd name="connsiteX68" fmla="*/ 1105768 w 1639168"/>
              <a:gd name="connsiteY68" fmla="*/ 523875 h 1771650"/>
              <a:gd name="connsiteX69" fmla="*/ 981943 w 1639168"/>
              <a:gd name="connsiteY69" fmla="*/ 419100 h 1771650"/>
              <a:gd name="connsiteX70" fmla="*/ 924793 w 1639168"/>
              <a:gd name="connsiteY70" fmla="*/ 333375 h 1771650"/>
              <a:gd name="connsiteX71" fmla="*/ 915268 w 1639168"/>
              <a:gd name="connsiteY71" fmla="*/ 304800 h 1771650"/>
              <a:gd name="connsiteX72" fmla="*/ 877168 w 1639168"/>
              <a:gd name="connsiteY72" fmla="*/ 247650 h 1771650"/>
              <a:gd name="connsiteX73" fmla="*/ 867643 w 1639168"/>
              <a:gd name="connsiteY73" fmla="*/ 219075 h 1771650"/>
              <a:gd name="connsiteX74" fmla="*/ 848593 w 1639168"/>
              <a:gd name="connsiteY74" fmla="*/ 133350 h 1771650"/>
              <a:gd name="connsiteX75" fmla="*/ 839068 w 1639168"/>
              <a:gd name="connsiteY75" fmla="*/ 19050 h 1771650"/>
              <a:gd name="connsiteX76" fmla="*/ 810493 w 1639168"/>
              <a:gd name="connsiteY76" fmla="*/ 0 h 1771650"/>
              <a:gd name="connsiteX77" fmla="*/ 781918 w 1639168"/>
              <a:gd name="connsiteY77" fmla="*/ 19050 h 1771650"/>
              <a:gd name="connsiteX78" fmla="*/ 753343 w 1639168"/>
              <a:gd name="connsiteY78" fmla="*/ 28575 h 1771650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77" fmla="*/ 753343 w 1639168"/>
              <a:gd name="connsiteY77" fmla="*/ 28747 h 1771822"/>
              <a:gd name="connsiteX0" fmla="*/ 810493 w 1639168"/>
              <a:gd name="connsiteY0" fmla="*/ 162097 h 1771822"/>
              <a:gd name="connsiteX1" fmla="*/ 762868 w 1639168"/>
              <a:gd name="connsiteY1" fmla="*/ 171622 h 1771822"/>
              <a:gd name="connsiteX2" fmla="*/ 667618 w 1639168"/>
              <a:gd name="connsiteY2" fmla="*/ 209722 h 1771822"/>
              <a:gd name="connsiteX3" fmla="*/ 639043 w 1639168"/>
              <a:gd name="connsiteY3" fmla="*/ 228772 h 1771822"/>
              <a:gd name="connsiteX4" fmla="*/ 619993 w 1639168"/>
              <a:gd name="connsiteY4" fmla="*/ 257347 h 1771822"/>
              <a:gd name="connsiteX5" fmla="*/ 591418 w 1639168"/>
              <a:gd name="connsiteY5" fmla="*/ 266872 h 1771822"/>
              <a:gd name="connsiteX6" fmla="*/ 562843 w 1639168"/>
              <a:gd name="connsiteY6" fmla="*/ 285922 h 1771822"/>
              <a:gd name="connsiteX7" fmla="*/ 505693 w 1639168"/>
              <a:gd name="connsiteY7" fmla="*/ 333547 h 1771822"/>
              <a:gd name="connsiteX8" fmla="*/ 486643 w 1639168"/>
              <a:gd name="connsiteY8" fmla="*/ 362122 h 1771822"/>
              <a:gd name="connsiteX9" fmla="*/ 429493 w 1639168"/>
              <a:gd name="connsiteY9" fmla="*/ 400222 h 1771822"/>
              <a:gd name="connsiteX10" fmla="*/ 410443 w 1639168"/>
              <a:gd name="connsiteY10" fmla="*/ 428797 h 1771822"/>
              <a:gd name="connsiteX11" fmla="*/ 381868 w 1639168"/>
              <a:gd name="connsiteY11" fmla="*/ 447847 h 1771822"/>
              <a:gd name="connsiteX12" fmla="*/ 372343 w 1639168"/>
              <a:gd name="connsiteY12" fmla="*/ 476422 h 1771822"/>
              <a:gd name="connsiteX13" fmla="*/ 334243 w 1639168"/>
              <a:gd name="connsiteY13" fmla="*/ 504997 h 1771822"/>
              <a:gd name="connsiteX14" fmla="*/ 286618 w 1639168"/>
              <a:gd name="connsiteY14" fmla="*/ 581197 h 1771822"/>
              <a:gd name="connsiteX15" fmla="*/ 267568 w 1639168"/>
              <a:gd name="connsiteY15" fmla="*/ 676447 h 1771822"/>
              <a:gd name="connsiteX16" fmla="*/ 258043 w 1639168"/>
              <a:gd name="connsiteY16" fmla="*/ 762172 h 1771822"/>
              <a:gd name="connsiteX17" fmla="*/ 238993 w 1639168"/>
              <a:gd name="connsiteY17" fmla="*/ 790747 h 1771822"/>
              <a:gd name="connsiteX18" fmla="*/ 181843 w 1639168"/>
              <a:gd name="connsiteY18" fmla="*/ 847897 h 1771822"/>
              <a:gd name="connsiteX19" fmla="*/ 143743 w 1639168"/>
              <a:gd name="connsiteY19" fmla="*/ 895522 h 1771822"/>
              <a:gd name="connsiteX20" fmla="*/ 105643 w 1639168"/>
              <a:gd name="connsiteY20" fmla="*/ 933622 h 1771822"/>
              <a:gd name="connsiteX21" fmla="*/ 77068 w 1639168"/>
              <a:gd name="connsiteY21" fmla="*/ 962197 h 1771822"/>
              <a:gd name="connsiteX22" fmla="*/ 29443 w 1639168"/>
              <a:gd name="connsiteY22" fmla="*/ 1019347 h 1771822"/>
              <a:gd name="connsiteX23" fmla="*/ 19918 w 1639168"/>
              <a:gd name="connsiteY23" fmla="*/ 1057447 h 1771822"/>
              <a:gd name="connsiteX24" fmla="*/ 868 w 1639168"/>
              <a:gd name="connsiteY24" fmla="*/ 1086022 h 1771822"/>
              <a:gd name="connsiteX25" fmla="*/ 19918 w 1639168"/>
              <a:gd name="connsiteY25" fmla="*/ 1247947 h 1771822"/>
              <a:gd name="connsiteX26" fmla="*/ 29443 w 1639168"/>
              <a:gd name="connsiteY26" fmla="*/ 1276522 h 1771822"/>
              <a:gd name="connsiteX27" fmla="*/ 48493 w 1639168"/>
              <a:gd name="connsiteY27" fmla="*/ 1305097 h 1771822"/>
              <a:gd name="connsiteX28" fmla="*/ 67543 w 1639168"/>
              <a:gd name="connsiteY28" fmla="*/ 1343197 h 1771822"/>
              <a:gd name="connsiteX29" fmla="*/ 86593 w 1639168"/>
              <a:gd name="connsiteY29" fmla="*/ 1371772 h 1771822"/>
              <a:gd name="connsiteX30" fmla="*/ 96118 w 1639168"/>
              <a:gd name="connsiteY30" fmla="*/ 1400347 h 1771822"/>
              <a:gd name="connsiteX31" fmla="*/ 162793 w 1639168"/>
              <a:gd name="connsiteY31" fmla="*/ 1476547 h 1771822"/>
              <a:gd name="connsiteX32" fmla="*/ 210418 w 1639168"/>
              <a:gd name="connsiteY32" fmla="*/ 1562272 h 1771822"/>
              <a:gd name="connsiteX33" fmla="*/ 229468 w 1639168"/>
              <a:gd name="connsiteY33" fmla="*/ 1590847 h 1771822"/>
              <a:gd name="connsiteX34" fmla="*/ 238993 w 1639168"/>
              <a:gd name="connsiteY34" fmla="*/ 1619422 h 1771822"/>
              <a:gd name="connsiteX35" fmla="*/ 248518 w 1639168"/>
              <a:gd name="connsiteY35" fmla="*/ 1657522 h 1771822"/>
              <a:gd name="connsiteX36" fmla="*/ 334243 w 1639168"/>
              <a:gd name="connsiteY36" fmla="*/ 1705147 h 1771822"/>
              <a:gd name="connsiteX37" fmla="*/ 839068 w 1639168"/>
              <a:gd name="connsiteY37" fmla="*/ 1705147 h 1771822"/>
              <a:gd name="connsiteX38" fmla="*/ 915268 w 1639168"/>
              <a:gd name="connsiteY38" fmla="*/ 1724197 h 1771822"/>
              <a:gd name="connsiteX39" fmla="*/ 1029568 w 1639168"/>
              <a:gd name="connsiteY39" fmla="*/ 1752772 h 1771822"/>
              <a:gd name="connsiteX40" fmla="*/ 1086718 w 1639168"/>
              <a:gd name="connsiteY40" fmla="*/ 1771822 h 1771822"/>
              <a:gd name="connsiteX41" fmla="*/ 1162918 w 1639168"/>
              <a:gd name="connsiteY41" fmla="*/ 1762297 h 1771822"/>
              <a:gd name="connsiteX42" fmla="*/ 1191493 w 1639168"/>
              <a:gd name="connsiteY42" fmla="*/ 1733722 h 1771822"/>
              <a:gd name="connsiteX43" fmla="*/ 1220068 w 1639168"/>
              <a:gd name="connsiteY43" fmla="*/ 1695622 h 1771822"/>
              <a:gd name="connsiteX44" fmla="*/ 1239118 w 1639168"/>
              <a:gd name="connsiteY44" fmla="*/ 1667047 h 1771822"/>
              <a:gd name="connsiteX45" fmla="*/ 1267693 w 1639168"/>
              <a:gd name="connsiteY45" fmla="*/ 1647997 h 1771822"/>
              <a:gd name="connsiteX46" fmla="*/ 1296268 w 1639168"/>
              <a:gd name="connsiteY46" fmla="*/ 1590847 h 1771822"/>
              <a:gd name="connsiteX47" fmla="*/ 1334368 w 1639168"/>
              <a:gd name="connsiteY47" fmla="*/ 1581322 h 1771822"/>
              <a:gd name="connsiteX48" fmla="*/ 1362943 w 1639168"/>
              <a:gd name="connsiteY48" fmla="*/ 1543222 h 1771822"/>
              <a:gd name="connsiteX49" fmla="*/ 1410568 w 1639168"/>
              <a:gd name="connsiteY49" fmla="*/ 1533697 h 1771822"/>
              <a:gd name="connsiteX50" fmla="*/ 1448668 w 1639168"/>
              <a:gd name="connsiteY50" fmla="*/ 1514647 h 1771822"/>
              <a:gd name="connsiteX51" fmla="*/ 1486768 w 1639168"/>
              <a:gd name="connsiteY51" fmla="*/ 1505122 h 1771822"/>
              <a:gd name="connsiteX52" fmla="*/ 1591543 w 1639168"/>
              <a:gd name="connsiteY52" fmla="*/ 1447972 h 1771822"/>
              <a:gd name="connsiteX53" fmla="*/ 1620118 w 1639168"/>
              <a:gd name="connsiteY53" fmla="*/ 1428922 h 1771822"/>
              <a:gd name="connsiteX54" fmla="*/ 1639168 w 1639168"/>
              <a:gd name="connsiteY54" fmla="*/ 1390822 h 1771822"/>
              <a:gd name="connsiteX55" fmla="*/ 1620118 w 1639168"/>
              <a:gd name="connsiteY55" fmla="*/ 1247947 h 1771822"/>
              <a:gd name="connsiteX56" fmla="*/ 1591543 w 1639168"/>
              <a:gd name="connsiteY56" fmla="*/ 1190797 h 1771822"/>
              <a:gd name="connsiteX57" fmla="*/ 1572493 w 1639168"/>
              <a:gd name="connsiteY57" fmla="*/ 1143172 h 1771822"/>
              <a:gd name="connsiteX58" fmla="*/ 1553443 w 1639168"/>
              <a:gd name="connsiteY58" fmla="*/ 1066972 h 1771822"/>
              <a:gd name="connsiteX59" fmla="*/ 1524868 w 1639168"/>
              <a:gd name="connsiteY59" fmla="*/ 1028872 h 1771822"/>
              <a:gd name="connsiteX60" fmla="*/ 1477243 w 1639168"/>
              <a:gd name="connsiteY60" fmla="*/ 914572 h 1771822"/>
              <a:gd name="connsiteX61" fmla="*/ 1448668 w 1639168"/>
              <a:gd name="connsiteY61" fmla="*/ 876472 h 1771822"/>
              <a:gd name="connsiteX62" fmla="*/ 1401043 w 1639168"/>
              <a:gd name="connsiteY62" fmla="*/ 809797 h 1771822"/>
              <a:gd name="connsiteX63" fmla="*/ 1372468 w 1639168"/>
              <a:gd name="connsiteY63" fmla="*/ 790747 h 1771822"/>
              <a:gd name="connsiteX64" fmla="*/ 1305793 w 1639168"/>
              <a:gd name="connsiteY64" fmla="*/ 724072 h 1771822"/>
              <a:gd name="connsiteX65" fmla="*/ 1305793 w 1639168"/>
              <a:gd name="connsiteY65" fmla="*/ 724072 h 1771822"/>
              <a:gd name="connsiteX66" fmla="*/ 1210543 w 1639168"/>
              <a:gd name="connsiteY66" fmla="*/ 609772 h 1771822"/>
              <a:gd name="connsiteX67" fmla="*/ 1153393 w 1639168"/>
              <a:gd name="connsiteY67" fmla="*/ 571672 h 1771822"/>
              <a:gd name="connsiteX68" fmla="*/ 1105768 w 1639168"/>
              <a:gd name="connsiteY68" fmla="*/ 524047 h 1771822"/>
              <a:gd name="connsiteX69" fmla="*/ 981943 w 1639168"/>
              <a:gd name="connsiteY69" fmla="*/ 419272 h 1771822"/>
              <a:gd name="connsiteX70" fmla="*/ 924793 w 1639168"/>
              <a:gd name="connsiteY70" fmla="*/ 333547 h 1771822"/>
              <a:gd name="connsiteX71" fmla="*/ 915268 w 1639168"/>
              <a:gd name="connsiteY71" fmla="*/ 304972 h 1771822"/>
              <a:gd name="connsiteX72" fmla="*/ 877168 w 1639168"/>
              <a:gd name="connsiteY72" fmla="*/ 247822 h 1771822"/>
              <a:gd name="connsiteX73" fmla="*/ 867643 w 1639168"/>
              <a:gd name="connsiteY73" fmla="*/ 219247 h 1771822"/>
              <a:gd name="connsiteX74" fmla="*/ 848593 w 1639168"/>
              <a:gd name="connsiteY74" fmla="*/ 133522 h 1771822"/>
              <a:gd name="connsiteX75" fmla="*/ 839068 w 1639168"/>
              <a:gd name="connsiteY75" fmla="*/ 19222 h 1771822"/>
              <a:gd name="connsiteX76" fmla="*/ 810493 w 1639168"/>
              <a:gd name="connsiteY76" fmla="*/ 172 h 1771822"/>
              <a:gd name="connsiteX0" fmla="*/ 810493 w 1639168"/>
              <a:gd name="connsiteY0" fmla="*/ 142875 h 1752600"/>
              <a:gd name="connsiteX1" fmla="*/ 762868 w 1639168"/>
              <a:gd name="connsiteY1" fmla="*/ 152400 h 1752600"/>
              <a:gd name="connsiteX2" fmla="*/ 667618 w 1639168"/>
              <a:gd name="connsiteY2" fmla="*/ 190500 h 1752600"/>
              <a:gd name="connsiteX3" fmla="*/ 639043 w 1639168"/>
              <a:gd name="connsiteY3" fmla="*/ 209550 h 1752600"/>
              <a:gd name="connsiteX4" fmla="*/ 619993 w 1639168"/>
              <a:gd name="connsiteY4" fmla="*/ 238125 h 1752600"/>
              <a:gd name="connsiteX5" fmla="*/ 591418 w 1639168"/>
              <a:gd name="connsiteY5" fmla="*/ 247650 h 1752600"/>
              <a:gd name="connsiteX6" fmla="*/ 562843 w 1639168"/>
              <a:gd name="connsiteY6" fmla="*/ 266700 h 1752600"/>
              <a:gd name="connsiteX7" fmla="*/ 505693 w 1639168"/>
              <a:gd name="connsiteY7" fmla="*/ 314325 h 1752600"/>
              <a:gd name="connsiteX8" fmla="*/ 486643 w 1639168"/>
              <a:gd name="connsiteY8" fmla="*/ 342900 h 1752600"/>
              <a:gd name="connsiteX9" fmla="*/ 429493 w 1639168"/>
              <a:gd name="connsiteY9" fmla="*/ 381000 h 1752600"/>
              <a:gd name="connsiteX10" fmla="*/ 410443 w 1639168"/>
              <a:gd name="connsiteY10" fmla="*/ 409575 h 1752600"/>
              <a:gd name="connsiteX11" fmla="*/ 381868 w 1639168"/>
              <a:gd name="connsiteY11" fmla="*/ 428625 h 1752600"/>
              <a:gd name="connsiteX12" fmla="*/ 372343 w 1639168"/>
              <a:gd name="connsiteY12" fmla="*/ 457200 h 1752600"/>
              <a:gd name="connsiteX13" fmla="*/ 334243 w 1639168"/>
              <a:gd name="connsiteY13" fmla="*/ 485775 h 1752600"/>
              <a:gd name="connsiteX14" fmla="*/ 286618 w 1639168"/>
              <a:gd name="connsiteY14" fmla="*/ 561975 h 1752600"/>
              <a:gd name="connsiteX15" fmla="*/ 267568 w 1639168"/>
              <a:gd name="connsiteY15" fmla="*/ 657225 h 1752600"/>
              <a:gd name="connsiteX16" fmla="*/ 258043 w 1639168"/>
              <a:gd name="connsiteY16" fmla="*/ 742950 h 1752600"/>
              <a:gd name="connsiteX17" fmla="*/ 238993 w 1639168"/>
              <a:gd name="connsiteY17" fmla="*/ 771525 h 1752600"/>
              <a:gd name="connsiteX18" fmla="*/ 181843 w 1639168"/>
              <a:gd name="connsiteY18" fmla="*/ 828675 h 1752600"/>
              <a:gd name="connsiteX19" fmla="*/ 143743 w 1639168"/>
              <a:gd name="connsiteY19" fmla="*/ 876300 h 1752600"/>
              <a:gd name="connsiteX20" fmla="*/ 105643 w 1639168"/>
              <a:gd name="connsiteY20" fmla="*/ 914400 h 1752600"/>
              <a:gd name="connsiteX21" fmla="*/ 77068 w 1639168"/>
              <a:gd name="connsiteY21" fmla="*/ 942975 h 1752600"/>
              <a:gd name="connsiteX22" fmla="*/ 29443 w 1639168"/>
              <a:gd name="connsiteY22" fmla="*/ 1000125 h 1752600"/>
              <a:gd name="connsiteX23" fmla="*/ 19918 w 1639168"/>
              <a:gd name="connsiteY23" fmla="*/ 1038225 h 1752600"/>
              <a:gd name="connsiteX24" fmla="*/ 868 w 1639168"/>
              <a:gd name="connsiteY24" fmla="*/ 1066800 h 1752600"/>
              <a:gd name="connsiteX25" fmla="*/ 19918 w 1639168"/>
              <a:gd name="connsiteY25" fmla="*/ 1228725 h 1752600"/>
              <a:gd name="connsiteX26" fmla="*/ 29443 w 1639168"/>
              <a:gd name="connsiteY26" fmla="*/ 1257300 h 1752600"/>
              <a:gd name="connsiteX27" fmla="*/ 48493 w 1639168"/>
              <a:gd name="connsiteY27" fmla="*/ 1285875 h 1752600"/>
              <a:gd name="connsiteX28" fmla="*/ 67543 w 1639168"/>
              <a:gd name="connsiteY28" fmla="*/ 1323975 h 1752600"/>
              <a:gd name="connsiteX29" fmla="*/ 86593 w 1639168"/>
              <a:gd name="connsiteY29" fmla="*/ 1352550 h 1752600"/>
              <a:gd name="connsiteX30" fmla="*/ 96118 w 1639168"/>
              <a:gd name="connsiteY30" fmla="*/ 1381125 h 1752600"/>
              <a:gd name="connsiteX31" fmla="*/ 162793 w 1639168"/>
              <a:gd name="connsiteY31" fmla="*/ 1457325 h 1752600"/>
              <a:gd name="connsiteX32" fmla="*/ 210418 w 1639168"/>
              <a:gd name="connsiteY32" fmla="*/ 1543050 h 1752600"/>
              <a:gd name="connsiteX33" fmla="*/ 229468 w 1639168"/>
              <a:gd name="connsiteY33" fmla="*/ 1571625 h 1752600"/>
              <a:gd name="connsiteX34" fmla="*/ 238993 w 1639168"/>
              <a:gd name="connsiteY34" fmla="*/ 1600200 h 1752600"/>
              <a:gd name="connsiteX35" fmla="*/ 248518 w 1639168"/>
              <a:gd name="connsiteY35" fmla="*/ 1638300 h 1752600"/>
              <a:gd name="connsiteX36" fmla="*/ 334243 w 1639168"/>
              <a:gd name="connsiteY36" fmla="*/ 1685925 h 1752600"/>
              <a:gd name="connsiteX37" fmla="*/ 839068 w 1639168"/>
              <a:gd name="connsiteY37" fmla="*/ 1685925 h 1752600"/>
              <a:gd name="connsiteX38" fmla="*/ 915268 w 1639168"/>
              <a:gd name="connsiteY38" fmla="*/ 1704975 h 1752600"/>
              <a:gd name="connsiteX39" fmla="*/ 1029568 w 1639168"/>
              <a:gd name="connsiteY39" fmla="*/ 1733550 h 1752600"/>
              <a:gd name="connsiteX40" fmla="*/ 1086718 w 1639168"/>
              <a:gd name="connsiteY40" fmla="*/ 1752600 h 1752600"/>
              <a:gd name="connsiteX41" fmla="*/ 1162918 w 1639168"/>
              <a:gd name="connsiteY41" fmla="*/ 1743075 h 1752600"/>
              <a:gd name="connsiteX42" fmla="*/ 1191493 w 1639168"/>
              <a:gd name="connsiteY42" fmla="*/ 1714500 h 1752600"/>
              <a:gd name="connsiteX43" fmla="*/ 1220068 w 1639168"/>
              <a:gd name="connsiteY43" fmla="*/ 1676400 h 1752600"/>
              <a:gd name="connsiteX44" fmla="*/ 1239118 w 1639168"/>
              <a:gd name="connsiteY44" fmla="*/ 1647825 h 1752600"/>
              <a:gd name="connsiteX45" fmla="*/ 1267693 w 1639168"/>
              <a:gd name="connsiteY45" fmla="*/ 1628775 h 1752600"/>
              <a:gd name="connsiteX46" fmla="*/ 1296268 w 1639168"/>
              <a:gd name="connsiteY46" fmla="*/ 1571625 h 1752600"/>
              <a:gd name="connsiteX47" fmla="*/ 1334368 w 1639168"/>
              <a:gd name="connsiteY47" fmla="*/ 1562100 h 1752600"/>
              <a:gd name="connsiteX48" fmla="*/ 1362943 w 1639168"/>
              <a:gd name="connsiteY48" fmla="*/ 1524000 h 1752600"/>
              <a:gd name="connsiteX49" fmla="*/ 1410568 w 1639168"/>
              <a:gd name="connsiteY49" fmla="*/ 1514475 h 1752600"/>
              <a:gd name="connsiteX50" fmla="*/ 1448668 w 1639168"/>
              <a:gd name="connsiteY50" fmla="*/ 1495425 h 1752600"/>
              <a:gd name="connsiteX51" fmla="*/ 1486768 w 1639168"/>
              <a:gd name="connsiteY51" fmla="*/ 1485900 h 1752600"/>
              <a:gd name="connsiteX52" fmla="*/ 1591543 w 1639168"/>
              <a:gd name="connsiteY52" fmla="*/ 1428750 h 1752600"/>
              <a:gd name="connsiteX53" fmla="*/ 1620118 w 1639168"/>
              <a:gd name="connsiteY53" fmla="*/ 1409700 h 1752600"/>
              <a:gd name="connsiteX54" fmla="*/ 1639168 w 1639168"/>
              <a:gd name="connsiteY54" fmla="*/ 1371600 h 1752600"/>
              <a:gd name="connsiteX55" fmla="*/ 1620118 w 1639168"/>
              <a:gd name="connsiteY55" fmla="*/ 1228725 h 1752600"/>
              <a:gd name="connsiteX56" fmla="*/ 1591543 w 1639168"/>
              <a:gd name="connsiteY56" fmla="*/ 1171575 h 1752600"/>
              <a:gd name="connsiteX57" fmla="*/ 1572493 w 1639168"/>
              <a:gd name="connsiteY57" fmla="*/ 1123950 h 1752600"/>
              <a:gd name="connsiteX58" fmla="*/ 1553443 w 1639168"/>
              <a:gd name="connsiteY58" fmla="*/ 1047750 h 1752600"/>
              <a:gd name="connsiteX59" fmla="*/ 1524868 w 1639168"/>
              <a:gd name="connsiteY59" fmla="*/ 1009650 h 1752600"/>
              <a:gd name="connsiteX60" fmla="*/ 1477243 w 1639168"/>
              <a:gd name="connsiteY60" fmla="*/ 895350 h 1752600"/>
              <a:gd name="connsiteX61" fmla="*/ 1448668 w 1639168"/>
              <a:gd name="connsiteY61" fmla="*/ 857250 h 1752600"/>
              <a:gd name="connsiteX62" fmla="*/ 1401043 w 1639168"/>
              <a:gd name="connsiteY62" fmla="*/ 790575 h 1752600"/>
              <a:gd name="connsiteX63" fmla="*/ 1372468 w 1639168"/>
              <a:gd name="connsiteY63" fmla="*/ 771525 h 1752600"/>
              <a:gd name="connsiteX64" fmla="*/ 1305793 w 1639168"/>
              <a:gd name="connsiteY64" fmla="*/ 704850 h 1752600"/>
              <a:gd name="connsiteX65" fmla="*/ 1305793 w 1639168"/>
              <a:gd name="connsiteY65" fmla="*/ 704850 h 1752600"/>
              <a:gd name="connsiteX66" fmla="*/ 1210543 w 1639168"/>
              <a:gd name="connsiteY66" fmla="*/ 590550 h 1752600"/>
              <a:gd name="connsiteX67" fmla="*/ 1153393 w 1639168"/>
              <a:gd name="connsiteY67" fmla="*/ 552450 h 1752600"/>
              <a:gd name="connsiteX68" fmla="*/ 1105768 w 1639168"/>
              <a:gd name="connsiteY68" fmla="*/ 504825 h 1752600"/>
              <a:gd name="connsiteX69" fmla="*/ 981943 w 1639168"/>
              <a:gd name="connsiteY69" fmla="*/ 400050 h 1752600"/>
              <a:gd name="connsiteX70" fmla="*/ 924793 w 1639168"/>
              <a:gd name="connsiteY70" fmla="*/ 314325 h 1752600"/>
              <a:gd name="connsiteX71" fmla="*/ 915268 w 1639168"/>
              <a:gd name="connsiteY71" fmla="*/ 285750 h 1752600"/>
              <a:gd name="connsiteX72" fmla="*/ 877168 w 1639168"/>
              <a:gd name="connsiteY72" fmla="*/ 228600 h 1752600"/>
              <a:gd name="connsiteX73" fmla="*/ 867643 w 1639168"/>
              <a:gd name="connsiteY73" fmla="*/ 200025 h 1752600"/>
              <a:gd name="connsiteX74" fmla="*/ 848593 w 1639168"/>
              <a:gd name="connsiteY74" fmla="*/ 114300 h 1752600"/>
              <a:gd name="connsiteX75" fmla="*/ 839068 w 1639168"/>
              <a:gd name="connsiteY75" fmla="*/ 0 h 17526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362943 w 1639168"/>
              <a:gd name="connsiteY48" fmla="*/ 140970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10568 w 1639168"/>
              <a:gd name="connsiteY49" fmla="*/ 1400175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34368 w 1639168"/>
              <a:gd name="connsiteY47" fmla="*/ 14478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486768 w 1639168"/>
              <a:gd name="connsiteY51" fmla="*/ 1371600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48668 w 1639168"/>
              <a:gd name="connsiteY50" fmla="*/ 13811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28575 h 1638300"/>
              <a:gd name="connsiteX1" fmla="*/ 762868 w 1639168"/>
              <a:gd name="connsiteY1" fmla="*/ 38100 h 1638300"/>
              <a:gd name="connsiteX2" fmla="*/ 667618 w 1639168"/>
              <a:gd name="connsiteY2" fmla="*/ 76200 h 1638300"/>
              <a:gd name="connsiteX3" fmla="*/ 639043 w 1639168"/>
              <a:gd name="connsiteY3" fmla="*/ 95250 h 1638300"/>
              <a:gd name="connsiteX4" fmla="*/ 619993 w 1639168"/>
              <a:gd name="connsiteY4" fmla="*/ 123825 h 1638300"/>
              <a:gd name="connsiteX5" fmla="*/ 591418 w 1639168"/>
              <a:gd name="connsiteY5" fmla="*/ 133350 h 1638300"/>
              <a:gd name="connsiteX6" fmla="*/ 562843 w 1639168"/>
              <a:gd name="connsiteY6" fmla="*/ 152400 h 1638300"/>
              <a:gd name="connsiteX7" fmla="*/ 505693 w 1639168"/>
              <a:gd name="connsiteY7" fmla="*/ 200025 h 1638300"/>
              <a:gd name="connsiteX8" fmla="*/ 486643 w 1639168"/>
              <a:gd name="connsiteY8" fmla="*/ 228600 h 1638300"/>
              <a:gd name="connsiteX9" fmla="*/ 429493 w 1639168"/>
              <a:gd name="connsiteY9" fmla="*/ 266700 h 1638300"/>
              <a:gd name="connsiteX10" fmla="*/ 410443 w 1639168"/>
              <a:gd name="connsiteY10" fmla="*/ 295275 h 1638300"/>
              <a:gd name="connsiteX11" fmla="*/ 381868 w 1639168"/>
              <a:gd name="connsiteY11" fmla="*/ 314325 h 1638300"/>
              <a:gd name="connsiteX12" fmla="*/ 372343 w 1639168"/>
              <a:gd name="connsiteY12" fmla="*/ 342900 h 1638300"/>
              <a:gd name="connsiteX13" fmla="*/ 334243 w 1639168"/>
              <a:gd name="connsiteY13" fmla="*/ 371475 h 1638300"/>
              <a:gd name="connsiteX14" fmla="*/ 286618 w 1639168"/>
              <a:gd name="connsiteY14" fmla="*/ 447675 h 1638300"/>
              <a:gd name="connsiteX15" fmla="*/ 267568 w 1639168"/>
              <a:gd name="connsiteY15" fmla="*/ 542925 h 1638300"/>
              <a:gd name="connsiteX16" fmla="*/ 258043 w 1639168"/>
              <a:gd name="connsiteY16" fmla="*/ 628650 h 1638300"/>
              <a:gd name="connsiteX17" fmla="*/ 238993 w 1639168"/>
              <a:gd name="connsiteY17" fmla="*/ 657225 h 1638300"/>
              <a:gd name="connsiteX18" fmla="*/ 181843 w 1639168"/>
              <a:gd name="connsiteY18" fmla="*/ 714375 h 1638300"/>
              <a:gd name="connsiteX19" fmla="*/ 143743 w 1639168"/>
              <a:gd name="connsiteY19" fmla="*/ 762000 h 1638300"/>
              <a:gd name="connsiteX20" fmla="*/ 105643 w 1639168"/>
              <a:gd name="connsiteY20" fmla="*/ 800100 h 1638300"/>
              <a:gd name="connsiteX21" fmla="*/ 77068 w 1639168"/>
              <a:gd name="connsiteY21" fmla="*/ 828675 h 1638300"/>
              <a:gd name="connsiteX22" fmla="*/ 29443 w 1639168"/>
              <a:gd name="connsiteY22" fmla="*/ 885825 h 1638300"/>
              <a:gd name="connsiteX23" fmla="*/ 19918 w 1639168"/>
              <a:gd name="connsiteY23" fmla="*/ 923925 h 1638300"/>
              <a:gd name="connsiteX24" fmla="*/ 868 w 1639168"/>
              <a:gd name="connsiteY24" fmla="*/ 952500 h 1638300"/>
              <a:gd name="connsiteX25" fmla="*/ 19918 w 1639168"/>
              <a:gd name="connsiteY25" fmla="*/ 1114425 h 1638300"/>
              <a:gd name="connsiteX26" fmla="*/ 29443 w 1639168"/>
              <a:gd name="connsiteY26" fmla="*/ 1143000 h 1638300"/>
              <a:gd name="connsiteX27" fmla="*/ 48493 w 1639168"/>
              <a:gd name="connsiteY27" fmla="*/ 1171575 h 1638300"/>
              <a:gd name="connsiteX28" fmla="*/ 67543 w 1639168"/>
              <a:gd name="connsiteY28" fmla="*/ 1209675 h 1638300"/>
              <a:gd name="connsiteX29" fmla="*/ 86593 w 1639168"/>
              <a:gd name="connsiteY29" fmla="*/ 1238250 h 1638300"/>
              <a:gd name="connsiteX30" fmla="*/ 96118 w 1639168"/>
              <a:gd name="connsiteY30" fmla="*/ 1266825 h 1638300"/>
              <a:gd name="connsiteX31" fmla="*/ 162793 w 1639168"/>
              <a:gd name="connsiteY31" fmla="*/ 1343025 h 1638300"/>
              <a:gd name="connsiteX32" fmla="*/ 210418 w 1639168"/>
              <a:gd name="connsiteY32" fmla="*/ 1428750 h 1638300"/>
              <a:gd name="connsiteX33" fmla="*/ 229468 w 1639168"/>
              <a:gd name="connsiteY33" fmla="*/ 1457325 h 1638300"/>
              <a:gd name="connsiteX34" fmla="*/ 238993 w 1639168"/>
              <a:gd name="connsiteY34" fmla="*/ 1485900 h 1638300"/>
              <a:gd name="connsiteX35" fmla="*/ 248518 w 1639168"/>
              <a:gd name="connsiteY35" fmla="*/ 1524000 h 1638300"/>
              <a:gd name="connsiteX36" fmla="*/ 334243 w 1639168"/>
              <a:gd name="connsiteY36" fmla="*/ 1571625 h 1638300"/>
              <a:gd name="connsiteX37" fmla="*/ 839068 w 1639168"/>
              <a:gd name="connsiteY37" fmla="*/ 1571625 h 1638300"/>
              <a:gd name="connsiteX38" fmla="*/ 915268 w 1639168"/>
              <a:gd name="connsiteY38" fmla="*/ 1590675 h 1638300"/>
              <a:gd name="connsiteX39" fmla="*/ 1029568 w 1639168"/>
              <a:gd name="connsiteY39" fmla="*/ 1619250 h 1638300"/>
              <a:gd name="connsiteX40" fmla="*/ 1086718 w 1639168"/>
              <a:gd name="connsiteY40" fmla="*/ 1638300 h 1638300"/>
              <a:gd name="connsiteX41" fmla="*/ 1162918 w 1639168"/>
              <a:gd name="connsiteY41" fmla="*/ 1628775 h 1638300"/>
              <a:gd name="connsiteX42" fmla="*/ 1191493 w 1639168"/>
              <a:gd name="connsiteY42" fmla="*/ 1600200 h 1638300"/>
              <a:gd name="connsiteX43" fmla="*/ 1220068 w 1639168"/>
              <a:gd name="connsiteY43" fmla="*/ 1562100 h 1638300"/>
              <a:gd name="connsiteX44" fmla="*/ 1239118 w 1639168"/>
              <a:gd name="connsiteY44" fmla="*/ 1533525 h 1638300"/>
              <a:gd name="connsiteX45" fmla="*/ 1267693 w 1639168"/>
              <a:gd name="connsiteY45" fmla="*/ 1514475 h 1638300"/>
              <a:gd name="connsiteX46" fmla="*/ 1296268 w 1639168"/>
              <a:gd name="connsiteY46" fmla="*/ 1457325 h 1638300"/>
              <a:gd name="connsiteX47" fmla="*/ 1362943 w 1639168"/>
              <a:gd name="connsiteY47" fmla="*/ 1485900 h 1638300"/>
              <a:gd name="connsiteX48" fmla="*/ 1477243 w 1639168"/>
              <a:gd name="connsiteY48" fmla="*/ 1466850 h 1638300"/>
              <a:gd name="connsiteX49" fmla="*/ 1458193 w 1639168"/>
              <a:gd name="connsiteY49" fmla="*/ 1485900 h 1638300"/>
              <a:gd name="connsiteX50" fmla="*/ 1496293 w 1639168"/>
              <a:gd name="connsiteY50" fmla="*/ 1457325 h 1638300"/>
              <a:gd name="connsiteX51" fmla="*/ 1524868 w 1639168"/>
              <a:gd name="connsiteY51" fmla="*/ 1400175 h 1638300"/>
              <a:gd name="connsiteX52" fmla="*/ 1591543 w 1639168"/>
              <a:gd name="connsiteY52" fmla="*/ 1314450 h 1638300"/>
              <a:gd name="connsiteX53" fmla="*/ 1620118 w 1639168"/>
              <a:gd name="connsiteY53" fmla="*/ 1295400 h 1638300"/>
              <a:gd name="connsiteX54" fmla="*/ 1639168 w 1639168"/>
              <a:gd name="connsiteY54" fmla="*/ 1257300 h 1638300"/>
              <a:gd name="connsiteX55" fmla="*/ 1620118 w 1639168"/>
              <a:gd name="connsiteY55" fmla="*/ 1114425 h 1638300"/>
              <a:gd name="connsiteX56" fmla="*/ 1591543 w 1639168"/>
              <a:gd name="connsiteY56" fmla="*/ 1057275 h 1638300"/>
              <a:gd name="connsiteX57" fmla="*/ 1572493 w 1639168"/>
              <a:gd name="connsiteY57" fmla="*/ 1009650 h 1638300"/>
              <a:gd name="connsiteX58" fmla="*/ 1553443 w 1639168"/>
              <a:gd name="connsiteY58" fmla="*/ 933450 h 1638300"/>
              <a:gd name="connsiteX59" fmla="*/ 1524868 w 1639168"/>
              <a:gd name="connsiteY59" fmla="*/ 895350 h 1638300"/>
              <a:gd name="connsiteX60" fmla="*/ 1477243 w 1639168"/>
              <a:gd name="connsiteY60" fmla="*/ 781050 h 1638300"/>
              <a:gd name="connsiteX61" fmla="*/ 1448668 w 1639168"/>
              <a:gd name="connsiteY61" fmla="*/ 742950 h 1638300"/>
              <a:gd name="connsiteX62" fmla="*/ 1401043 w 1639168"/>
              <a:gd name="connsiteY62" fmla="*/ 676275 h 1638300"/>
              <a:gd name="connsiteX63" fmla="*/ 1372468 w 1639168"/>
              <a:gd name="connsiteY63" fmla="*/ 657225 h 1638300"/>
              <a:gd name="connsiteX64" fmla="*/ 1305793 w 1639168"/>
              <a:gd name="connsiteY64" fmla="*/ 590550 h 1638300"/>
              <a:gd name="connsiteX65" fmla="*/ 1305793 w 1639168"/>
              <a:gd name="connsiteY65" fmla="*/ 590550 h 1638300"/>
              <a:gd name="connsiteX66" fmla="*/ 1210543 w 1639168"/>
              <a:gd name="connsiteY66" fmla="*/ 476250 h 1638300"/>
              <a:gd name="connsiteX67" fmla="*/ 1153393 w 1639168"/>
              <a:gd name="connsiteY67" fmla="*/ 438150 h 1638300"/>
              <a:gd name="connsiteX68" fmla="*/ 1105768 w 1639168"/>
              <a:gd name="connsiteY68" fmla="*/ 390525 h 1638300"/>
              <a:gd name="connsiteX69" fmla="*/ 981943 w 1639168"/>
              <a:gd name="connsiteY69" fmla="*/ 285750 h 1638300"/>
              <a:gd name="connsiteX70" fmla="*/ 924793 w 1639168"/>
              <a:gd name="connsiteY70" fmla="*/ 200025 h 1638300"/>
              <a:gd name="connsiteX71" fmla="*/ 915268 w 1639168"/>
              <a:gd name="connsiteY71" fmla="*/ 171450 h 1638300"/>
              <a:gd name="connsiteX72" fmla="*/ 877168 w 1639168"/>
              <a:gd name="connsiteY72" fmla="*/ 114300 h 1638300"/>
              <a:gd name="connsiteX73" fmla="*/ 867643 w 1639168"/>
              <a:gd name="connsiteY73" fmla="*/ 85725 h 1638300"/>
              <a:gd name="connsiteX74" fmla="*/ 848593 w 1639168"/>
              <a:gd name="connsiteY74" fmla="*/ 0 h 1638300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867643 w 1639168"/>
              <a:gd name="connsiteY73" fmla="*/ 57150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057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8771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15268 w 1639168"/>
              <a:gd name="connsiteY72" fmla="*/ 85725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1526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24793 w 1639168"/>
              <a:gd name="connsiteY70" fmla="*/ 171450 h 1609725"/>
              <a:gd name="connsiteX71" fmla="*/ 972418 w 1639168"/>
              <a:gd name="connsiteY71" fmla="*/ 142875 h 1609725"/>
              <a:gd name="connsiteX72" fmla="*/ 981943 w 1639168"/>
              <a:gd name="connsiteY72" fmla="*/ 76200 h 1609725"/>
              <a:gd name="connsiteX73" fmla="*/ 943843 w 1639168"/>
              <a:gd name="connsiteY73" fmla="*/ 28575 h 1609725"/>
              <a:gd name="connsiteX0" fmla="*/ 810493 w 1639168"/>
              <a:gd name="connsiteY0" fmla="*/ 0 h 1609725"/>
              <a:gd name="connsiteX1" fmla="*/ 762868 w 1639168"/>
              <a:gd name="connsiteY1" fmla="*/ 9525 h 1609725"/>
              <a:gd name="connsiteX2" fmla="*/ 667618 w 1639168"/>
              <a:gd name="connsiteY2" fmla="*/ 47625 h 1609725"/>
              <a:gd name="connsiteX3" fmla="*/ 639043 w 1639168"/>
              <a:gd name="connsiteY3" fmla="*/ 66675 h 1609725"/>
              <a:gd name="connsiteX4" fmla="*/ 619993 w 1639168"/>
              <a:gd name="connsiteY4" fmla="*/ 95250 h 1609725"/>
              <a:gd name="connsiteX5" fmla="*/ 591418 w 1639168"/>
              <a:gd name="connsiteY5" fmla="*/ 104775 h 1609725"/>
              <a:gd name="connsiteX6" fmla="*/ 562843 w 1639168"/>
              <a:gd name="connsiteY6" fmla="*/ 123825 h 1609725"/>
              <a:gd name="connsiteX7" fmla="*/ 505693 w 1639168"/>
              <a:gd name="connsiteY7" fmla="*/ 171450 h 1609725"/>
              <a:gd name="connsiteX8" fmla="*/ 486643 w 1639168"/>
              <a:gd name="connsiteY8" fmla="*/ 200025 h 1609725"/>
              <a:gd name="connsiteX9" fmla="*/ 429493 w 1639168"/>
              <a:gd name="connsiteY9" fmla="*/ 238125 h 1609725"/>
              <a:gd name="connsiteX10" fmla="*/ 410443 w 1639168"/>
              <a:gd name="connsiteY10" fmla="*/ 266700 h 1609725"/>
              <a:gd name="connsiteX11" fmla="*/ 381868 w 1639168"/>
              <a:gd name="connsiteY11" fmla="*/ 285750 h 1609725"/>
              <a:gd name="connsiteX12" fmla="*/ 372343 w 1639168"/>
              <a:gd name="connsiteY12" fmla="*/ 314325 h 1609725"/>
              <a:gd name="connsiteX13" fmla="*/ 334243 w 1639168"/>
              <a:gd name="connsiteY13" fmla="*/ 342900 h 1609725"/>
              <a:gd name="connsiteX14" fmla="*/ 286618 w 1639168"/>
              <a:gd name="connsiteY14" fmla="*/ 419100 h 1609725"/>
              <a:gd name="connsiteX15" fmla="*/ 267568 w 1639168"/>
              <a:gd name="connsiteY15" fmla="*/ 514350 h 1609725"/>
              <a:gd name="connsiteX16" fmla="*/ 258043 w 1639168"/>
              <a:gd name="connsiteY16" fmla="*/ 600075 h 1609725"/>
              <a:gd name="connsiteX17" fmla="*/ 238993 w 1639168"/>
              <a:gd name="connsiteY17" fmla="*/ 628650 h 1609725"/>
              <a:gd name="connsiteX18" fmla="*/ 181843 w 1639168"/>
              <a:gd name="connsiteY18" fmla="*/ 685800 h 1609725"/>
              <a:gd name="connsiteX19" fmla="*/ 143743 w 1639168"/>
              <a:gd name="connsiteY19" fmla="*/ 733425 h 1609725"/>
              <a:gd name="connsiteX20" fmla="*/ 105643 w 1639168"/>
              <a:gd name="connsiteY20" fmla="*/ 771525 h 1609725"/>
              <a:gd name="connsiteX21" fmla="*/ 77068 w 1639168"/>
              <a:gd name="connsiteY21" fmla="*/ 800100 h 1609725"/>
              <a:gd name="connsiteX22" fmla="*/ 29443 w 1639168"/>
              <a:gd name="connsiteY22" fmla="*/ 857250 h 1609725"/>
              <a:gd name="connsiteX23" fmla="*/ 19918 w 1639168"/>
              <a:gd name="connsiteY23" fmla="*/ 895350 h 1609725"/>
              <a:gd name="connsiteX24" fmla="*/ 868 w 1639168"/>
              <a:gd name="connsiteY24" fmla="*/ 923925 h 1609725"/>
              <a:gd name="connsiteX25" fmla="*/ 19918 w 1639168"/>
              <a:gd name="connsiteY25" fmla="*/ 1085850 h 1609725"/>
              <a:gd name="connsiteX26" fmla="*/ 29443 w 1639168"/>
              <a:gd name="connsiteY26" fmla="*/ 1114425 h 1609725"/>
              <a:gd name="connsiteX27" fmla="*/ 48493 w 1639168"/>
              <a:gd name="connsiteY27" fmla="*/ 1143000 h 1609725"/>
              <a:gd name="connsiteX28" fmla="*/ 67543 w 1639168"/>
              <a:gd name="connsiteY28" fmla="*/ 1181100 h 1609725"/>
              <a:gd name="connsiteX29" fmla="*/ 86593 w 1639168"/>
              <a:gd name="connsiteY29" fmla="*/ 1209675 h 1609725"/>
              <a:gd name="connsiteX30" fmla="*/ 96118 w 1639168"/>
              <a:gd name="connsiteY30" fmla="*/ 1238250 h 1609725"/>
              <a:gd name="connsiteX31" fmla="*/ 162793 w 1639168"/>
              <a:gd name="connsiteY31" fmla="*/ 1314450 h 1609725"/>
              <a:gd name="connsiteX32" fmla="*/ 210418 w 1639168"/>
              <a:gd name="connsiteY32" fmla="*/ 1400175 h 1609725"/>
              <a:gd name="connsiteX33" fmla="*/ 229468 w 1639168"/>
              <a:gd name="connsiteY33" fmla="*/ 1428750 h 1609725"/>
              <a:gd name="connsiteX34" fmla="*/ 238993 w 1639168"/>
              <a:gd name="connsiteY34" fmla="*/ 1457325 h 1609725"/>
              <a:gd name="connsiteX35" fmla="*/ 248518 w 1639168"/>
              <a:gd name="connsiteY35" fmla="*/ 1495425 h 1609725"/>
              <a:gd name="connsiteX36" fmla="*/ 334243 w 1639168"/>
              <a:gd name="connsiteY36" fmla="*/ 1543050 h 1609725"/>
              <a:gd name="connsiteX37" fmla="*/ 839068 w 1639168"/>
              <a:gd name="connsiteY37" fmla="*/ 1543050 h 1609725"/>
              <a:gd name="connsiteX38" fmla="*/ 915268 w 1639168"/>
              <a:gd name="connsiteY38" fmla="*/ 1562100 h 1609725"/>
              <a:gd name="connsiteX39" fmla="*/ 1029568 w 1639168"/>
              <a:gd name="connsiteY39" fmla="*/ 1590675 h 1609725"/>
              <a:gd name="connsiteX40" fmla="*/ 1086718 w 1639168"/>
              <a:gd name="connsiteY40" fmla="*/ 1609725 h 1609725"/>
              <a:gd name="connsiteX41" fmla="*/ 1162918 w 1639168"/>
              <a:gd name="connsiteY41" fmla="*/ 1600200 h 1609725"/>
              <a:gd name="connsiteX42" fmla="*/ 1191493 w 1639168"/>
              <a:gd name="connsiteY42" fmla="*/ 1571625 h 1609725"/>
              <a:gd name="connsiteX43" fmla="*/ 1220068 w 1639168"/>
              <a:gd name="connsiteY43" fmla="*/ 1533525 h 1609725"/>
              <a:gd name="connsiteX44" fmla="*/ 1239118 w 1639168"/>
              <a:gd name="connsiteY44" fmla="*/ 1504950 h 1609725"/>
              <a:gd name="connsiteX45" fmla="*/ 1267693 w 1639168"/>
              <a:gd name="connsiteY45" fmla="*/ 1485900 h 1609725"/>
              <a:gd name="connsiteX46" fmla="*/ 1296268 w 1639168"/>
              <a:gd name="connsiteY46" fmla="*/ 1428750 h 1609725"/>
              <a:gd name="connsiteX47" fmla="*/ 1362943 w 1639168"/>
              <a:gd name="connsiteY47" fmla="*/ 1457325 h 1609725"/>
              <a:gd name="connsiteX48" fmla="*/ 1477243 w 1639168"/>
              <a:gd name="connsiteY48" fmla="*/ 1438275 h 1609725"/>
              <a:gd name="connsiteX49" fmla="*/ 1458193 w 1639168"/>
              <a:gd name="connsiteY49" fmla="*/ 1457325 h 1609725"/>
              <a:gd name="connsiteX50" fmla="*/ 1496293 w 1639168"/>
              <a:gd name="connsiteY50" fmla="*/ 1428750 h 1609725"/>
              <a:gd name="connsiteX51" fmla="*/ 1524868 w 1639168"/>
              <a:gd name="connsiteY51" fmla="*/ 1371600 h 1609725"/>
              <a:gd name="connsiteX52" fmla="*/ 1591543 w 1639168"/>
              <a:gd name="connsiteY52" fmla="*/ 1285875 h 1609725"/>
              <a:gd name="connsiteX53" fmla="*/ 1620118 w 1639168"/>
              <a:gd name="connsiteY53" fmla="*/ 1266825 h 1609725"/>
              <a:gd name="connsiteX54" fmla="*/ 1639168 w 1639168"/>
              <a:gd name="connsiteY54" fmla="*/ 1228725 h 1609725"/>
              <a:gd name="connsiteX55" fmla="*/ 1620118 w 1639168"/>
              <a:gd name="connsiteY55" fmla="*/ 1085850 h 1609725"/>
              <a:gd name="connsiteX56" fmla="*/ 1591543 w 1639168"/>
              <a:gd name="connsiteY56" fmla="*/ 1028700 h 1609725"/>
              <a:gd name="connsiteX57" fmla="*/ 1572493 w 1639168"/>
              <a:gd name="connsiteY57" fmla="*/ 981075 h 1609725"/>
              <a:gd name="connsiteX58" fmla="*/ 1553443 w 1639168"/>
              <a:gd name="connsiteY58" fmla="*/ 904875 h 1609725"/>
              <a:gd name="connsiteX59" fmla="*/ 1524868 w 1639168"/>
              <a:gd name="connsiteY59" fmla="*/ 866775 h 1609725"/>
              <a:gd name="connsiteX60" fmla="*/ 1477243 w 1639168"/>
              <a:gd name="connsiteY60" fmla="*/ 752475 h 1609725"/>
              <a:gd name="connsiteX61" fmla="*/ 1448668 w 1639168"/>
              <a:gd name="connsiteY61" fmla="*/ 714375 h 1609725"/>
              <a:gd name="connsiteX62" fmla="*/ 1401043 w 1639168"/>
              <a:gd name="connsiteY62" fmla="*/ 647700 h 1609725"/>
              <a:gd name="connsiteX63" fmla="*/ 1372468 w 1639168"/>
              <a:gd name="connsiteY63" fmla="*/ 628650 h 1609725"/>
              <a:gd name="connsiteX64" fmla="*/ 1305793 w 1639168"/>
              <a:gd name="connsiteY64" fmla="*/ 561975 h 1609725"/>
              <a:gd name="connsiteX65" fmla="*/ 1305793 w 1639168"/>
              <a:gd name="connsiteY65" fmla="*/ 561975 h 1609725"/>
              <a:gd name="connsiteX66" fmla="*/ 1210543 w 1639168"/>
              <a:gd name="connsiteY66" fmla="*/ 447675 h 1609725"/>
              <a:gd name="connsiteX67" fmla="*/ 1153393 w 1639168"/>
              <a:gd name="connsiteY67" fmla="*/ 409575 h 1609725"/>
              <a:gd name="connsiteX68" fmla="*/ 1105768 w 1639168"/>
              <a:gd name="connsiteY68" fmla="*/ 361950 h 1609725"/>
              <a:gd name="connsiteX69" fmla="*/ 981943 w 1639168"/>
              <a:gd name="connsiteY69" fmla="*/ 257175 h 1609725"/>
              <a:gd name="connsiteX70" fmla="*/ 972418 w 1639168"/>
              <a:gd name="connsiteY70" fmla="*/ 142875 h 1609725"/>
              <a:gd name="connsiteX71" fmla="*/ 981943 w 1639168"/>
              <a:gd name="connsiteY71" fmla="*/ 76200 h 1609725"/>
              <a:gd name="connsiteX72" fmla="*/ 943843 w 1639168"/>
              <a:gd name="connsiteY72" fmla="*/ 285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9168" h="1609725">
                <a:moveTo>
                  <a:pt x="810493" y="0"/>
                </a:moveTo>
                <a:cubicBezTo>
                  <a:pt x="794618" y="3175"/>
                  <a:pt x="778487" y="5265"/>
                  <a:pt x="762868" y="9525"/>
                </a:cubicBezTo>
                <a:cubicBezTo>
                  <a:pt x="725535" y="19707"/>
                  <a:pt x="700141" y="29041"/>
                  <a:pt x="667618" y="47625"/>
                </a:cubicBezTo>
                <a:cubicBezTo>
                  <a:pt x="657679" y="53305"/>
                  <a:pt x="648568" y="60325"/>
                  <a:pt x="639043" y="66675"/>
                </a:cubicBezTo>
                <a:cubicBezTo>
                  <a:pt x="632693" y="76200"/>
                  <a:pt x="628932" y="88099"/>
                  <a:pt x="619993" y="95250"/>
                </a:cubicBezTo>
                <a:cubicBezTo>
                  <a:pt x="612153" y="101522"/>
                  <a:pt x="600398" y="100285"/>
                  <a:pt x="591418" y="104775"/>
                </a:cubicBezTo>
                <a:cubicBezTo>
                  <a:pt x="581179" y="109895"/>
                  <a:pt x="571637" y="116496"/>
                  <a:pt x="562843" y="123825"/>
                </a:cubicBezTo>
                <a:cubicBezTo>
                  <a:pt x="489504" y="184941"/>
                  <a:pt x="576639" y="124152"/>
                  <a:pt x="505693" y="171450"/>
                </a:cubicBezTo>
                <a:cubicBezTo>
                  <a:pt x="499343" y="180975"/>
                  <a:pt x="495258" y="192487"/>
                  <a:pt x="486643" y="200025"/>
                </a:cubicBezTo>
                <a:cubicBezTo>
                  <a:pt x="469413" y="215102"/>
                  <a:pt x="429493" y="238125"/>
                  <a:pt x="429493" y="238125"/>
                </a:cubicBezTo>
                <a:cubicBezTo>
                  <a:pt x="423143" y="247650"/>
                  <a:pt x="418538" y="258605"/>
                  <a:pt x="410443" y="266700"/>
                </a:cubicBezTo>
                <a:cubicBezTo>
                  <a:pt x="402348" y="274795"/>
                  <a:pt x="389019" y="276811"/>
                  <a:pt x="381868" y="285750"/>
                </a:cubicBezTo>
                <a:cubicBezTo>
                  <a:pt x="375596" y="293590"/>
                  <a:pt x="378771" y="306612"/>
                  <a:pt x="372343" y="314325"/>
                </a:cubicBezTo>
                <a:cubicBezTo>
                  <a:pt x="362180" y="326521"/>
                  <a:pt x="345468" y="331675"/>
                  <a:pt x="334243" y="342900"/>
                </a:cubicBezTo>
                <a:cubicBezTo>
                  <a:pt x="316262" y="360881"/>
                  <a:pt x="295672" y="394956"/>
                  <a:pt x="286618" y="419100"/>
                </a:cubicBezTo>
                <a:cubicBezTo>
                  <a:pt x="278785" y="439988"/>
                  <a:pt x="269838" y="497322"/>
                  <a:pt x="267568" y="514350"/>
                </a:cubicBezTo>
                <a:cubicBezTo>
                  <a:pt x="263768" y="542849"/>
                  <a:pt x="265016" y="572183"/>
                  <a:pt x="258043" y="600075"/>
                </a:cubicBezTo>
                <a:cubicBezTo>
                  <a:pt x="255267" y="611181"/>
                  <a:pt x="245647" y="619335"/>
                  <a:pt x="238993" y="628650"/>
                </a:cubicBezTo>
                <a:cubicBezTo>
                  <a:pt x="206772" y="673760"/>
                  <a:pt x="221303" y="659493"/>
                  <a:pt x="181843" y="685800"/>
                </a:cubicBezTo>
                <a:cubicBezTo>
                  <a:pt x="158005" y="781151"/>
                  <a:pt x="193847" y="683321"/>
                  <a:pt x="143743" y="733425"/>
                </a:cubicBezTo>
                <a:cubicBezTo>
                  <a:pt x="92943" y="784225"/>
                  <a:pt x="181843" y="746125"/>
                  <a:pt x="105643" y="771525"/>
                </a:cubicBezTo>
                <a:cubicBezTo>
                  <a:pt x="96118" y="781050"/>
                  <a:pt x="85692" y="789752"/>
                  <a:pt x="77068" y="800100"/>
                </a:cubicBezTo>
                <a:cubicBezTo>
                  <a:pt x="10763" y="879666"/>
                  <a:pt x="112925" y="773768"/>
                  <a:pt x="29443" y="857250"/>
                </a:cubicBezTo>
                <a:cubicBezTo>
                  <a:pt x="26268" y="869950"/>
                  <a:pt x="25075" y="883318"/>
                  <a:pt x="19918" y="895350"/>
                </a:cubicBezTo>
                <a:cubicBezTo>
                  <a:pt x="15409" y="905872"/>
                  <a:pt x="1582" y="912500"/>
                  <a:pt x="868" y="923925"/>
                </a:cubicBezTo>
                <a:cubicBezTo>
                  <a:pt x="-2675" y="980615"/>
                  <a:pt x="4803" y="1032947"/>
                  <a:pt x="19918" y="1085850"/>
                </a:cubicBezTo>
                <a:cubicBezTo>
                  <a:pt x="22676" y="1095504"/>
                  <a:pt x="24953" y="1105445"/>
                  <a:pt x="29443" y="1114425"/>
                </a:cubicBezTo>
                <a:cubicBezTo>
                  <a:pt x="34563" y="1124664"/>
                  <a:pt x="42813" y="1133061"/>
                  <a:pt x="48493" y="1143000"/>
                </a:cubicBezTo>
                <a:cubicBezTo>
                  <a:pt x="55538" y="1155328"/>
                  <a:pt x="60498" y="1168772"/>
                  <a:pt x="67543" y="1181100"/>
                </a:cubicBezTo>
                <a:cubicBezTo>
                  <a:pt x="73223" y="1191039"/>
                  <a:pt x="81473" y="1199436"/>
                  <a:pt x="86593" y="1209675"/>
                </a:cubicBezTo>
                <a:cubicBezTo>
                  <a:pt x="91083" y="1218655"/>
                  <a:pt x="91242" y="1229473"/>
                  <a:pt x="96118" y="1238250"/>
                </a:cubicBezTo>
                <a:cubicBezTo>
                  <a:pt x="128802" y="1297081"/>
                  <a:pt x="121051" y="1286622"/>
                  <a:pt x="162793" y="1314450"/>
                </a:cubicBezTo>
                <a:cubicBezTo>
                  <a:pt x="179558" y="1364745"/>
                  <a:pt x="166749" y="1334671"/>
                  <a:pt x="210418" y="1400175"/>
                </a:cubicBezTo>
                <a:cubicBezTo>
                  <a:pt x="216768" y="1409700"/>
                  <a:pt x="225848" y="1417890"/>
                  <a:pt x="229468" y="1428750"/>
                </a:cubicBezTo>
                <a:cubicBezTo>
                  <a:pt x="232643" y="1438275"/>
                  <a:pt x="236235" y="1447671"/>
                  <a:pt x="238993" y="1457325"/>
                </a:cubicBezTo>
                <a:cubicBezTo>
                  <a:pt x="242589" y="1469912"/>
                  <a:pt x="239898" y="1485573"/>
                  <a:pt x="248518" y="1495425"/>
                </a:cubicBezTo>
                <a:cubicBezTo>
                  <a:pt x="275490" y="1526250"/>
                  <a:pt x="300845" y="1531917"/>
                  <a:pt x="334243" y="1543050"/>
                </a:cubicBezTo>
                <a:cubicBezTo>
                  <a:pt x="579571" y="1530784"/>
                  <a:pt x="543403" y="1527489"/>
                  <a:pt x="839068" y="1543050"/>
                </a:cubicBezTo>
                <a:cubicBezTo>
                  <a:pt x="893012" y="1545889"/>
                  <a:pt x="873522" y="1552823"/>
                  <a:pt x="915268" y="1562100"/>
                </a:cubicBezTo>
                <a:cubicBezTo>
                  <a:pt x="1030704" y="1587752"/>
                  <a:pt x="914088" y="1552182"/>
                  <a:pt x="1029568" y="1590675"/>
                </a:cubicBezTo>
                <a:lnTo>
                  <a:pt x="1086718" y="1609725"/>
                </a:lnTo>
                <a:cubicBezTo>
                  <a:pt x="1112118" y="1606550"/>
                  <a:pt x="1138861" y="1608948"/>
                  <a:pt x="1162918" y="1600200"/>
                </a:cubicBezTo>
                <a:cubicBezTo>
                  <a:pt x="1175577" y="1595597"/>
                  <a:pt x="1182727" y="1581852"/>
                  <a:pt x="1191493" y="1571625"/>
                </a:cubicBezTo>
                <a:cubicBezTo>
                  <a:pt x="1201824" y="1559572"/>
                  <a:pt x="1210841" y="1546443"/>
                  <a:pt x="1220068" y="1533525"/>
                </a:cubicBezTo>
                <a:cubicBezTo>
                  <a:pt x="1226722" y="1524210"/>
                  <a:pt x="1231023" y="1513045"/>
                  <a:pt x="1239118" y="1504950"/>
                </a:cubicBezTo>
                <a:cubicBezTo>
                  <a:pt x="1247213" y="1496855"/>
                  <a:pt x="1258168" y="1492250"/>
                  <a:pt x="1267693" y="1485900"/>
                </a:cubicBezTo>
                <a:cubicBezTo>
                  <a:pt x="1273126" y="1469600"/>
                  <a:pt x="1280393" y="1433512"/>
                  <a:pt x="1296268" y="1428750"/>
                </a:cubicBezTo>
                <a:cubicBezTo>
                  <a:pt x="1312143" y="1423988"/>
                  <a:pt x="1350243" y="1460500"/>
                  <a:pt x="1362943" y="1457325"/>
                </a:cubicBezTo>
                <a:cubicBezTo>
                  <a:pt x="1372468" y="1444625"/>
                  <a:pt x="1461368" y="1438275"/>
                  <a:pt x="1477243" y="1438275"/>
                </a:cubicBezTo>
                <a:cubicBezTo>
                  <a:pt x="1493118" y="1438275"/>
                  <a:pt x="1455018" y="1458912"/>
                  <a:pt x="1458193" y="1457325"/>
                </a:cubicBezTo>
                <a:cubicBezTo>
                  <a:pt x="1461368" y="1455738"/>
                  <a:pt x="1485181" y="1443038"/>
                  <a:pt x="1496293" y="1428750"/>
                </a:cubicBezTo>
                <a:cubicBezTo>
                  <a:pt x="1507406" y="1414463"/>
                  <a:pt x="1512168" y="1374775"/>
                  <a:pt x="1524868" y="1371600"/>
                </a:cubicBezTo>
                <a:cubicBezTo>
                  <a:pt x="1590138" y="1328086"/>
                  <a:pt x="1575668" y="1303337"/>
                  <a:pt x="1591543" y="1285875"/>
                </a:cubicBezTo>
                <a:cubicBezTo>
                  <a:pt x="1607418" y="1268413"/>
                  <a:pt x="1610593" y="1273175"/>
                  <a:pt x="1620118" y="1266825"/>
                </a:cubicBezTo>
                <a:cubicBezTo>
                  <a:pt x="1626468" y="1254125"/>
                  <a:pt x="1639168" y="1242924"/>
                  <a:pt x="1639168" y="1228725"/>
                </a:cubicBezTo>
                <a:cubicBezTo>
                  <a:pt x="1639168" y="1180679"/>
                  <a:pt x="1631247" y="1132590"/>
                  <a:pt x="1620118" y="1085850"/>
                </a:cubicBezTo>
                <a:cubicBezTo>
                  <a:pt x="1615185" y="1065131"/>
                  <a:pt x="1600356" y="1048089"/>
                  <a:pt x="1591543" y="1028700"/>
                </a:cubicBezTo>
                <a:cubicBezTo>
                  <a:pt x="1584468" y="1013135"/>
                  <a:pt x="1577406" y="997452"/>
                  <a:pt x="1572493" y="981075"/>
                </a:cubicBezTo>
                <a:cubicBezTo>
                  <a:pt x="1567542" y="964573"/>
                  <a:pt x="1564030" y="923401"/>
                  <a:pt x="1553443" y="904875"/>
                </a:cubicBezTo>
                <a:cubicBezTo>
                  <a:pt x="1545567" y="891092"/>
                  <a:pt x="1531968" y="880974"/>
                  <a:pt x="1524868" y="866775"/>
                </a:cubicBezTo>
                <a:cubicBezTo>
                  <a:pt x="1506409" y="829858"/>
                  <a:pt x="1502008" y="785495"/>
                  <a:pt x="1477243" y="752475"/>
                </a:cubicBezTo>
                <a:cubicBezTo>
                  <a:pt x="1467718" y="739775"/>
                  <a:pt x="1457895" y="727293"/>
                  <a:pt x="1448668" y="714375"/>
                </a:cubicBezTo>
                <a:cubicBezTo>
                  <a:pt x="1435147" y="695446"/>
                  <a:pt x="1416608" y="663265"/>
                  <a:pt x="1401043" y="647700"/>
                </a:cubicBezTo>
                <a:cubicBezTo>
                  <a:pt x="1392948" y="639605"/>
                  <a:pt x="1380977" y="636308"/>
                  <a:pt x="1372468" y="628650"/>
                </a:cubicBezTo>
                <a:cubicBezTo>
                  <a:pt x="1349106" y="607624"/>
                  <a:pt x="1328018" y="584200"/>
                  <a:pt x="1305793" y="561975"/>
                </a:cubicBezTo>
                <a:lnTo>
                  <a:pt x="1305793" y="561975"/>
                </a:lnTo>
                <a:cubicBezTo>
                  <a:pt x="1278006" y="524926"/>
                  <a:pt x="1248387" y="477950"/>
                  <a:pt x="1210543" y="447675"/>
                </a:cubicBezTo>
                <a:cubicBezTo>
                  <a:pt x="1192665" y="433372"/>
                  <a:pt x="1169582" y="425764"/>
                  <a:pt x="1153393" y="409575"/>
                </a:cubicBezTo>
                <a:cubicBezTo>
                  <a:pt x="1137518" y="393700"/>
                  <a:pt x="1122548" y="376865"/>
                  <a:pt x="1105768" y="361950"/>
                </a:cubicBezTo>
                <a:cubicBezTo>
                  <a:pt x="1065357" y="326029"/>
                  <a:pt x="1004168" y="293687"/>
                  <a:pt x="981943" y="257175"/>
                </a:cubicBezTo>
                <a:cubicBezTo>
                  <a:pt x="959718" y="220663"/>
                  <a:pt x="972418" y="173037"/>
                  <a:pt x="972418" y="142875"/>
                </a:cubicBezTo>
                <a:cubicBezTo>
                  <a:pt x="972418" y="112713"/>
                  <a:pt x="986705" y="95250"/>
                  <a:pt x="981943" y="76200"/>
                </a:cubicBezTo>
                <a:cubicBezTo>
                  <a:pt x="977181" y="57150"/>
                  <a:pt x="946021" y="38376"/>
                  <a:pt x="943843" y="28575"/>
                </a:cubicBezTo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132B71C7-C676-453A-AAC4-FD67412A3DFA}"/>
              </a:ext>
            </a:extLst>
          </p:cNvPr>
          <p:cNvGrpSpPr/>
          <p:nvPr/>
        </p:nvGrpSpPr>
        <p:grpSpPr>
          <a:xfrm>
            <a:off x="859880" y="2695302"/>
            <a:ext cx="1270134" cy="646331"/>
            <a:chOff x="5559291" y="1962150"/>
            <a:chExt cx="1270134" cy="646331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BB263A52-6D4C-4E1C-B3D1-3D05736980CA}"/>
                </a:ext>
              </a:extLst>
            </p:cNvPr>
            <p:cNvSpPr/>
            <p:nvPr/>
          </p:nvSpPr>
          <p:spPr>
            <a:xfrm>
              <a:off x="5694826" y="2113299"/>
              <a:ext cx="1106463" cy="4691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FA35AC7-7FB2-41F9-B26D-41D4E2A5955F}"/>
                </a:ext>
              </a:extLst>
            </p:cNvPr>
            <p:cNvSpPr txBox="1"/>
            <p:nvPr/>
          </p:nvSpPr>
          <p:spPr>
            <a:xfrm>
              <a:off x="5559291" y="1962150"/>
              <a:ext cx="127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SIRT1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347592" y="4498146"/>
            <a:ext cx="2689773" cy="845805"/>
          </a:xfrm>
          <a:prstGeom prst="line">
            <a:avLst/>
          </a:prstGeom>
          <a:ln w="28575">
            <a:solidFill>
              <a:srgbClr val="2FC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177468" y="4498146"/>
            <a:ext cx="2576174" cy="849120"/>
          </a:xfrm>
          <a:prstGeom prst="line">
            <a:avLst/>
          </a:prstGeom>
          <a:ln w="28575">
            <a:solidFill>
              <a:srgbClr val="2FC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01388" y="3530474"/>
            <a:ext cx="8273134" cy="1188615"/>
            <a:chOff x="401388" y="3530474"/>
            <a:chExt cx="8273134" cy="118861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23D1340B-BFC7-49CA-ADE6-F79DA3C9F3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8318" y="4323164"/>
              <a:ext cx="9462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F994FD9-7B4A-45FF-B426-FDA12DC8932D}"/>
                </a:ext>
              </a:extLst>
            </p:cNvPr>
            <p:cNvCxnSpPr/>
            <p:nvPr/>
          </p:nvCxnSpPr>
          <p:spPr>
            <a:xfrm>
              <a:off x="6042528" y="44981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34084189-D252-45A4-8193-C8D8FA2C4212}"/>
                </a:ext>
              </a:extLst>
            </p:cNvPr>
            <p:cNvCxnSpPr/>
            <p:nvPr/>
          </p:nvCxnSpPr>
          <p:spPr>
            <a:xfrm>
              <a:off x="6026112" y="4552070"/>
              <a:ext cx="1097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close up of a mans face&#10;&#10;Description automatically generated">
              <a:extLst>
                <a:ext uri="{FF2B5EF4-FFF2-40B4-BE49-F238E27FC236}">
                  <a16:creationId xmlns="" xmlns:a16="http://schemas.microsoft.com/office/drawing/2014/main" id="{77E5B7F6-8B45-4E52-AABD-323FFB1378D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456" y="4037122"/>
              <a:ext cx="6526522" cy="548640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DB0BA70C-CC66-47C7-91F4-B3A8E992C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388" y="4339578"/>
              <a:ext cx="9462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87D4414-66A2-42DB-B026-D047CC279AF7}"/>
                </a:ext>
              </a:extLst>
            </p:cNvPr>
            <p:cNvCxnSpPr/>
            <p:nvPr/>
          </p:nvCxnSpPr>
          <p:spPr>
            <a:xfrm>
              <a:off x="907824" y="4130044"/>
              <a:ext cx="74277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349486" y="3530474"/>
              <a:ext cx="2454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2FC9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SIRT1 gene</a:t>
              </a:r>
              <a:endParaRPr lang="en-US" sz="2800">
                <a:solidFill>
                  <a:srgbClr val="2FC9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87322" y="4318979"/>
              <a:ext cx="1403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66FFCC"/>
                  </a:solidFill>
                </a:rPr>
                <a:t>intron</a:t>
              </a:r>
              <a:endParaRPr lang="en-US" sz="2000">
                <a:solidFill>
                  <a:srgbClr val="66FFCC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683027" y="5263195"/>
            <a:ext cx="245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2FC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SIRT1 mRNA</a:t>
            </a:r>
            <a:endParaRPr lang="en-US" sz="2800">
              <a:solidFill>
                <a:srgbClr val="2FC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35136" y="5859537"/>
            <a:ext cx="123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2FC9FF"/>
                </a:solidFill>
              </a:rPr>
              <a:t>SIRT1</a:t>
            </a:r>
            <a:endParaRPr lang="en-US" sz="2400" b="1">
              <a:solidFill>
                <a:srgbClr val="2FC9FF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896139" y="2325757"/>
            <a:ext cx="407206" cy="9939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541644" y="6095993"/>
            <a:ext cx="407206" cy="9939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1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  <p:bldP spid="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F58445-14B4-4BE8-A9AA-CD931B36C835}"/>
              </a:ext>
            </a:extLst>
          </p:cNvPr>
          <p:cNvSpPr txBox="1"/>
          <p:nvPr/>
        </p:nvSpPr>
        <p:spPr>
          <a:xfrm>
            <a:off x="6943725" y="6369852"/>
            <a:ext cx="20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Satoh et al (2013)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1B852C-A8D1-4E29-81BE-8D5031FA1E6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/SIRT1 overexpression and longevity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7DDB3D4-A665-4A95-9E96-8CD5CA4D3F11}"/>
              </a:ext>
            </a:extLst>
          </p:cNvPr>
          <p:cNvSpPr/>
          <p:nvPr/>
        </p:nvSpPr>
        <p:spPr>
          <a:xfrm>
            <a:off x="940184" y="1207478"/>
            <a:ext cx="7293903" cy="418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FF8259-7D39-45D4-B2DA-9C037E17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37" y="1217254"/>
            <a:ext cx="6902150" cy="37763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A29743-FBCA-440C-992E-213A1225E258}"/>
              </a:ext>
            </a:extLst>
          </p:cNvPr>
          <p:cNvSpPr/>
          <p:nvPr/>
        </p:nvSpPr>
        <p:spPr>
          <a:xfrm>
            <a:off x="6597745" y="1603717"/>
            <a:ext cx="1266093" cy="129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A0C048-020C-4DD8-89C0-8D5A68DFBBD2}"/>
              </a:ext>
            </a:extLst>
          </p:cNvPr>
          <p:cNvSpPr txBox="1"/>
          <p:nvPr/>
        </p:nvSpPr>
        <p:spPr>
          <a:xfrm rot="16200000">
            <a:off x="-422032" y="2736595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Survival (%)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861D64-ABE2-4C4D-9850-3467E5B56EE1}"/>
              </a:ext>
            </a:extLst>
          </p:cNvPr>
          <p:cNvSpPr txBox="1"/>
          <p:nvPr/>
        </p:nvSpPr>
        <p:spPr>
          <a:xfrm>
            <a:off x="3359830" y="4872540"/>
            <a:ext cx="330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 (days)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62BD7A3-6E65-43CB-873E-C652F99333B7}"/>
              </a:ext>
            </a:extLst>
          </p:cNvPr>
          <p:cNvSpPr txBox="1"/>
          <p:nvPr/>
        </p:nvSpPr>
        <p:spPr>
          <a:xfrm>
            <a:off x="3012834" y="2380215"/>
            <a:ext cx="246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WT (SIRT1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690B5C-852A-49DA-BE43-37A22B9D8A3E}"/>
              </a:ext>
            </a:extLst>
          </p:cNvPr>
          <p:cNvSpPr txBox="1"/>
          <p:nvPr/>
        </p:nvSpPr>
        <p:spPr>
          <a:xfrm>
            <a:off x="5774795" y="1632284"/>
            <a:ext cx="246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PrP</a:t>
            </a:r>
            <a:r>
              <a:rPr lang="en-US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/SIRT1 (SIRT1</a:t>
            </a:r>
            <a:r>
              <a:rPr lang="en-US" sz="2800" b="1" baseline="30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</a:t>
            </a:r>
            <a:r>
              <a:rPr lang="en-US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43610" y="5506278"/>
            <a:ext cx="7066721" cy="523220"/>
            <a:chOff x="1043610" y="5506278"/>
            <a:chExt cx="7066721" cy="523220"/>
          </a:xfrm>
        </p:grpSpPr>
        <p:sp>
          <p:nvSpPr>
            <p:cNvPr id="2" name="TextBox 1"/>
            <p:cNvSpPr txBox="1"/>
            <p:nvPr/>
          </p:nvSpPr>
          <p:spPr>
            <a:xfrm>
              <a:off x="1043610" y="5506278"/>
              <a:ext cx="7066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Why   longevity from    SIRT1 in </a:t>
              </a:r>
              <a:r>
                <a:rPr lang="en-US" sz="2800" b="1" u="sng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brain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72642" y="5559147"/>
              <a:ext cx="2843293" cy="362967"/>
              <a:chOff x="2272642" y="5559147"/>
              <a:chExt cx="2843293" cy="362967"/>
            </a:xfrm>
          </p:grpSpPr>
          <p:sp>
            <p:nvSpPr>
              <p:cNvPr id="16" name="Arrow: Down 43">
                <a:extLst>
                  <a:ext uri="{FF2B5EF4-FFF2-40B4-BE49-F238E27FC236}">
                    <a16:creationId xmlns="" xmlns:a16="http://schemas.microsoft.com/office/drawing/2014/main" id="{79F9AFA5-F5A5-42D8-9807-E2F2B6BD76D1}"/>
                  </a:ext>
                </a:extLst>
              </p:cNvPr>
              <p:cNvSpPr/>
              <p:nvPr/>
            </p:nvSpPr>
            <p:spPr>
              <a:xfrm flipV="1">
                <a:off x="2272642" y="5565771"/>
                <a:ext cx="255808" cy="356343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row: Down 43">
                <a:extLst>
                  <a:ext uri="{FF2B5EF4-FFF2-40B4-BE49-F238E27FC236}">
                    <a16:creationId xmlns="" xmlns:a16="http://schemas.microsoft.com/office/drawing/2014/main" id="{79F9AFA5-F5A5-42D8-9807-E2F2B6BD76D1}"/>
                  </a:ext>
                </a:extLst>
              </p:cNvPr>
              <p:cNvSpPr/>
              <p:nvPr/>
            </p:nvSpPr>
            <p:spPr>
              <a:xfrm flipV="1">
                <a:off x="4860127" y="5559147"/>
                <a:ext cx="255808" cy="356343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1" name="Straight Connector 10"/>
          <p:cNvCxnSpPr/>
          <p:nvPr/>
        </p:nvCxnSpPr>
        <p:spPr>
          <a:xfrm>
            <a:off x="5869858" y="2897944"/>
            <a:ext cx="41295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79621" y="2843834"/>
            <a:ext cx="1130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6410632" y="2926511"/>
            <a:ext cx="568989" cy="1789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40076" y="6013751"/>
            <a:ext cx="4414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(Off target effects?)</a:t>
            </a:r>
          </a:p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345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CA6A73-A36F-4E0B-AA0C-2707BFA6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5082" y="857851"/>
            <a:ext cx="8733693" cy="2307380"/>
            <a:chOff x="225082" y="857851"/>
            <a:chExt cx="8733693" cy="2307380"/>
          </a:xfrm>
        </p:grpSpPr>
        <p:sp>
          <p:nvSpPr>
            <p:cNvPr id="12" name="Thought Bubble: Cloud 11">
              <a:extLst>
                <a:ext uri="{FF2B5EF4-FFF2-40B4-BE49-F238E27FC236}">
                  <a16:creationId xmlns="" xmlns:a16="http://schemas.microsoft.com/office/drawing/2014/main" id="{D14C5A00-07CE-460C-878A-76C5EA5311D5}"/>
                </a:ext>
              </a:extLst>
            </p:cNvPr>
            <p:cNvSpPr/>
            <p:nvPr/>
          </p:nvSpPr>
          <p:spPr>
            <a:xfrm>
              <a:off x="225082" y="1085279"/>
              <a:ext cx="4178104" cy="2079952"/>
            </a:xfrm>
            <a:prstGeom prst="cloudCallout">
              <a:avLst>
                <a:gd name="adj1" fmla="val 45834"/>
                <a:gd name="adj2" fmla="val 5100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56F2BEED-A075-4F38-86FB-951CC3880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22" y="1600429"/>
              <a:ext cx="1371600" cy="818207"/>
            </a:xfrm>
            <a:prstGeom prst="rect">
              <a:avLst/>
            </a:prstGeom>
          </p:spPr>
        </p:pic>
        <p:pic>
          <p:nvPicPr>
            <p:cNvPr id="7" name="Picture 6" descr="A picture containing vector graphics&#10;&#10;Description automatically generated">
              <a:extLst>
                <a:ext uri="{FF2B5EF4-FFF2-40B4-BE49-F238E27FC236}">
                  <a16:creationId xmlns="" xmlns:a16="http://schemas.microsoft.com/office/drawing/2014/main" id="{67B19232-E40A-4004-B344-C1A393572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97" y="1326316"/>
              <a:ext cx="1554480" cy="1366435"/>
            </a:xfrm>
            <a:prstGeom prst="rect">
              <a:avLst/>
            </a:prstGeom>
          </p:spPr>
        </p:pic>
        <p:sp>
          <p:nvSpPr>
            <p:cNvPr id="13" name="Thought Bubble: Cloud 12">
              <a:extLst>
                <a:ext uri="{FF2B5EF4-FFF2-40B4-BE49-F238E27FC236}">
                  <a16:creationId xmlns="" xmlns:a16="http://schemas.microsoft.com/office/drawing/2014/main" id="{05B2DEA2-9ABF-4D7E-A96C-8900FD9745E1}"/>
                </a:ext>
              </a:extLst>
            </p:cNvPr>
            <p:cNvSpPr/>
            <p:nvPr/>
          </p:nvSpPr>
          <p:spPr>
            <a:xfrm>
              <a:off x="4780671" y="857851"/>
              <a:ext cx="4178104" cy="2079952"/>
            </a:xfrm>
            <a:prstGeom prst="cloudCallout">
              <a:avLst>
                <a:gd name="adj1" fmla="val 6104"/>
                <a:gd name="adj2" fmla="val 57766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vector graphics&#10;&#10;Description automatically generated">
              <a:extLst>
                <a:ext uri="{FF2B5EF4-FFF2-40B4-BE49-F238E27FC236}">
                  <a16:creationId xmlns="" xmlns:a16="http://schemas.microsoft.com/office/drawing/2014/main" id="{ECE8DB34-7319-4A7B-A4E5-6B743AC05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917" y="1085279"/>
              <a:ext cx="1280160" cy="1848511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4A5EC32D-1767-489C-A4A6-7CAF4E174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828" y="1753288"/>
              <a:ext cx="1371600" cy="818207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="" xmlns:a16="http://schemas.microsoft.com/office/drawing/2014/main" id="{57F156FA-AFD5-4E36-BD15-BF3098DA832A}"/>
                </a:ext>
              </a:extLst>
            </p:cNvPr>
            <p:cNvSpPr/>
            <p:nvPr/>
          </p:nvSpPr>
          <p:spPr>
            <a:xfrm>
              <a:off x="1885071" y="1981397"/>
              <a:ext cx="501226" cy="22723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="" xmlns:a16="http://schemas.microsoft.com/office/drawing/2014/main" id="{E0C8B94F-8BC0-458C-B6DB-2C9C31324759}"/>
                </a:ext>
              </a:extLst>
            </p:cNvPr>
            <p:cNvSpPr/>
            <p:nvPr/>
          </p:nvSpPr>
          <p:spPr>
            <a:xfrm>
              <a:off x="6314050" y="1993120"/>
              <a:ext cx="501226" cy="22723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5213207-CF3E-4FF7-8AAC-CE6D851C0420}"/>
              </a:ext>
            </a:extLst>
          </p:cNvPr>
          <p:cNvSpPr txBox="1"/>
          <p:nvPr/>
        </p:nvSpPr>
        <p:spPr>
          <a:xfrm>
            <a:off x="590842" y="42201"/>
            <a:ext cx="800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CA6A73-A36F-4E0B-AA0C-2707BFA6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5082" y="857851"/>
            <a:ext cx="8733693" cy="2307380"/>
            <a:chOff x="225082" y="857851"/>
            <a:chExt cx="8733693" cy="2307380"/>
          </a:xfrm>
        </p:grpSpPr>
        <p:sp>
          <p:nvSpPr>
            <p:cNvPr id="12" name="Thought Bubble: Cloud 11">
              <a:extLst>
                <a:ext uri="{FF2B5EF4-FFF2-40B4-BE49-F238E27FC236}">
                  <a16:creationId xmlns="" xmlns:a16="http://schemas.microsoft.com/office/drawing/2014/main" id="{D14C5A00-07CE-460C-878A-76C5EA5311D5}"/>
                </a:ext>
              </a:extLst>
            </p:cNvPr>
            <p:cNvSpPr/>
            <p:nvPr/>
          </p:nvSpPr>
          <p:spPr>
            <a:xfrm>
              <a:off x="225082" y="1085279"/>
              <a:ext cx="4178104" cy="2079952"/>
            </a:xfrm>
            <a:prstGeom prst="cloudCallout">
              <a:avLst>
                <a:gd name="adj1" fmla="val 45834"/>
                <a:gd name="adj2" fmla="val 5100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56F2BEED-A075-4F38-86FB-951CC3880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22" y="1600429"/>
              <a:ext cx="1371600" cy="818207"/>
            </a:xfrm>
            <a:prstGeom prst="rect">
              <a:avLst/>
            </a:prstGeom>
          </p:spPr>
        </p:pic>
        <p:pic>
          <p:nvPicPr>
            <p:cNvPr id="7" name="Picture 6" descr="A picture containing vector graphics&#10;&#10;Description automatically generated">
              <a:extLst>
                <a:ext uri="{FF2B5EF4-FFF2-40B4-BE49-F238E27FC236}">
                  <a16:creationId xmlns="" xmlns:a16="http://schemas.microsoft.com/office/drawing/2014/main" id="{67B19232-E40A-4004-B344-C1A393572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97" y="1326316"/>
              <a:ext cx="1554480" cy="1366435"/>
            </a:xfrm>
            <a:prstGeom prst="rect">
              <a:avLst/>
            </a:prstGeom>
          </p:spPr>
        </p:pic>
        <p:sp>
          <p:nvSpPr>
            <p:cNvPr id="13" name="Thought Bubble: Cloud 12">
              <a:extLst>
                <a:ext uri="{FF2B5EF4-FFF2-40B4-BE49-F238E27FC236}">
                  <a16:creationId xmlns="" xmlns:a16="http://schemas.microsoft.com/office/drawing/2014/main" id="{05B2DEA2-9ABF-4D7E-A96C-8900FD9745E1}"/>
                </a:ext>
              </a:extLst>
            </p:cNvPr>
            <p:cNvSpPr/>
            <p:nvPr/>
          </p:nvSpPr>
          <p:spPr>
            <a:xfrm>
              <a:off x="4780671" y="857851"/>
              <a:ext cx="4178104" cy="2079952"/>
            </a:xfrm>
            <a:prstGeom prst="cloudCallout">
              <a:avLst>
                <a:gd name="adj1" fmla="val 6104"/>
                <a:gd name="adj2" fmla="val 57766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 descr="A picture containing vector graphics&#10;&#10;Description automatically generated">
              <a:extLst>
                <a:ext uri="{FF2B5EF4-FFF2-40B4-BE49-F238E27FC236}">
                  <a16:creationId xmlns="" xmlns:a16="http://schemas.microsoft.com/office/drawing/2014/main" id="{ECE8DB34-7319-4A7B-A4E5-6B743AC05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917" y="1085279"/>
              <a:ext cx="1280160" cy="1848511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4A5EC32D-1767-489C-A4A6-7CAF4E174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828" y="1753288"/>
              <a:ext cx="1371600" cy="818207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="" xmlns:a16="http://schemas.microsoft.com/office/drawing/2014/main" id="{57F156FA-AFD5-4E36-BD15-BF3098DA832A}"/>
                </a:ext>
              </a:extLst>
            </p:cNvPr>
            <p:cNvSpPr/>
            <p:nvPr/>
          </p:nvSpPr>
          <p:spPr>
            <a:xfrm>
              <a:off x="1885071" y="1981397"/>
              <a:ext cx="501226" cy="22723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="" xmlns:a16="http://schemas.microsoft.com/office/drawing/2014/main" id="{E0C8B94F-8BC0-458C-B6DB-2C9C31324759}"/>
                </a:ext>
              </a:extLst>
            </p:cNvPr>
            <p:cNvSpPr/>
            <p:nvPr/>
          </p:nvSpPr>
          <p:spPr>
            <a:xfrm>
              <a:off x="6314050" y="1993120"/>
              <a:ext cx="501226" cy="22723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5213207-CF3E-4FF7-8AAC-CE6D851C0420}"/>
              </a:ext>
            </a:extLst>
          </p:cNvPr>
          <p:cNvSpPr txBox="1"/>
          <p:nvPr/>
        </p:nvSpPr>
        <p:spPr>
          <a:xfrm>
            <a:off x="590842" y="42201"/>
            <a:ext cx="800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Genetic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F22541-916E-4780-9C0B-84A97F8D26A1}"/>
              </a:ext>
            </a:extLst>
          </p:cNvPr>
          <p:cNvSpPr txBox="1"/>
          <p:nvPr/>
        </p:nvSpPr>
        <p:spPr>
          <a:xfrm>
            <a:off x="5661625" y="1015095"/>
            <a:ext cx="1597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+10 years</a:t>
            </a:r>
          </a:p>
        </p:txBody>
      </p:sp>
    </p:spTree>
    <p:extLst>
      <p:ext uri="{BB962C8B-B14F-4D97-AF65-F5344CB8AC3E}">
        <p14:creationId xmlns:p14="http://schemas.microsoft.com/office/powerpoint/2010/main" val="19416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4" y="1493560"/>
            <a:ext cx="9102151" cy="3870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F58445-14B4-4BE8-A9AA-CD931B36C835}"/>
              </a:ext>
            </a:extLst>
          </p:cNvPr>
          <p:cNvSpPr txBox="1"/>
          <p:nvPr/>
        </p:nvSpPr>
        <p:spPr>
          <a:xfrm>
            <a:off x="6943725" y="6369852"/>
            <a:ext cx="20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Giblen et al (2014)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B7E074-B727-4521-87AA-66E36E27782E}"/>
              </a:ext>
            </a:extLst>
          </p:cNvPr>
          <p:cNvSpPr txBox="1"/>
          <p:nvPr/>
        </p:nvSpPr>
        <p:spPr>
          <a:xfrm>
            <a:off x="1150373" y="735499"/>
            <a:ext cx="687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SIRT1 in mice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213207-CF3E-4FF7-8AAC-CE6D851C0420}"/>
              </a:ext>
            </a:extLst>
          </p:cNvPr>
          <p:cNvSpPr txBox="1"/>
          <p:nvPr/>
        </p:nvSpPr>
        <p:spPr>
          <a:xfrm>
            <a:off x="590842" y="42201"/>
            <a:ext cx="800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Genetic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Enhancement – Why Not?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F58445-14B4-4BE8-A9AA-CD931B36C835}"/>
              </a:ext>
            </a:extLst>
          </p:cNvPr>
          <p:cNvSpPr txBox="1"/>
          <p:nvPr/>
        </p:nvSpPr>
        <p:spPr>
          <a:xfrm>
            <a:off x="6161650" y="6369852"/>
            <a:ext cx="284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Boutant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&amp; </a:t>
            </a:r>
            <a:r>
              <a:rPr lang="en-US" smtClean="0">
                <a:solidFill>
                  <a:schemeClr val="bg1"/>
                </a:solidFill>
              </a:rPr>
              <a:t>Cant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mtClean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</a:rPr>
              <a:t>(2014)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9B8C020-7AF7-497A-B493-7883A01C2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91" y="1427997"/>
            <a:ext cx="6950417" cy="4926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B7E074-B727-4521-87AA-66E36E27782E}"/>
              </a:ext>
            </a:extLst>
          </p:cNvPr>
          <p:cNvSpPr txBox="1"/>
          <p:nvPr/>
        </p:nvSpPr>
        <p:spPr>
          <a:xfrm>
            <a:off x="1150373" y="735499"/>
            <a:ext cx="687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SIRT1 in mice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213207-CF3E-4FF7-8AAC-CE6D851C0420}"/>
              </a:ext>
            </a:extLst>
          </p:cNvPr>
          <p:cNvSpPr txBox="1"/>
          <p:nvPr/>
        </p:nvSpPr>
        <p:spPr>
          <a:xfrm>
            <a:off x="590842" y="42201"/>
            <a:ext cx="800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Genetic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Enhancement – Why Not?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B7E074-B727-4521-87AA-66E36E27782E}"/>
              </a:ext>
            </a:extLst>
          </p:cNvPr>
          <p:cNvSpPr txBox="1"/>
          <p:nvPr/>
        </p:nvSpPr>
        <p:spPr>
          <a:xfrm>
            <a:off x="1150373" y="735499"/>
            <a:ext cx="687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213207-CF3E-4FF7-8AAC-CE6D851C0420}"/>
              </a:ext>
            </a:extLst>
          </p:cNvPr>
          <p:cNvSpPr txBox="1"/>
          <p:nvPr/>
        </p:nvSpPr>
        <p:spPr>
          <a:xfrm>
            <a:off x="590842" y="42201"/>
            <a:ext cx="800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Genetic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Enhancement – Why Not?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9679" y="1354500"/>
            <a:ext cx="1919262" cy="3389335"/>
            <a:chOff x="559679" y="1354500"/>
            <a:chExt cx="1919262" cy="3389335"/>
          </a:xfrm>
        </p:grpSpPr>
        <p:pic>
          <p:nvPicPr>
            <p:cNvPr id="9" name="Picture 8" descr="A picture containing food&#10;&#10;Description automatically generated">
              <a:extLst>
                <a:ext uri="{FF2B5EF4-FFF2-40B4-BE49-F238E27FC236}">
                  <a16:creationId xmlns="" xmlns:a16="http://schemas.microsoft.com/office/drawing/2014/main" id="{18AFE302-0AE7-449C-9ABA-CE971BB1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9" y="1354500"/>
              <a:ext cx="1919262" cy="3389335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771650" y="22098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81025" y="22479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5730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7165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12" y="2188800"/>
            <a:ext cx="2766646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46" y="1354500"/>
            <a:ext cx="2027255" cy="3200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0B7E074-B727-4521-87AA-66E36E27782E}"/>
              </a:ext>
            </a:extLst>
          </p:cNvPr>
          <p:cNvSpPr txBox="1"/>
          <p:nvPr/>
        </p:nvSpPr>
        <p:spPr>
          <a:xfrm>
            <a:off x="284079" y="4547964"/>
            <a:ext cx="247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 month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0B7E074-B727-4521-87AA-66E36E27782E}"/>
              </a:ext>
            </a:extLst>
          </p:cNvPr>
          <p:cNvSpPr txBox="1"/>
          <p:nvPr/>
        </p:nvSpPr>
        <p:spPr>
          <a:xfrm>
            <a:off x="3115134" y="4543808"/>
            <a:ext cx="247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~4 years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0B7E074-B727-4521-87AA-66E36E27782E}"/>
              </a:ext>
            </a:extLst>
          </p:cNvPr>
          <p:cNvSpPr txBox="1"/>
          <p:nvPr/>
        </p:nvSpPr>
        <p:spPr>
          <a:xfrm>
            <a:off x="6353693" y="4539652"/>
            <a:ext cx="247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~80 years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D9B5497-3406-4B16-8CB8-2CA71ED7E7BF}"/>
              </a:ext>
            </a:extLst>
          </p:cNvPr>
          <p:cNvSpPr txBox="1"/>
          <p:nvPr/>
        </p:nvSpPr>
        <p:spPr>
          <a:xfrm>
            <a:off x="1386509" y="5341974"/>
            <a:ext cx="733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 Accumulate anecdotal experiences?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0F58445-14B4-4BE8-A9AA-CD931B36C835}"/>
              </a:ext>
            </a:extLst>
          </p:cNvPr>
          <p:cNvSpPr txBox="1"/>
          <p:nvPr/>
        </p:nvSpPr>
        <p:spPr>
          <a:xfrm>
            <a:off x="6161650" y="6369852"/>
            <a:ext cx="284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schemeClr val="bg1"/>
                </a:solidFill>
              </a:rPr>
              <a:t>Stock (2002)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D9B5497-3406-4B16-8CB8-2CA71ED7E7BF}"/>
              </a:ext>
            </a:extLst>
          </p:cNvPr>
          <p:cNvSpPr txBox="1"/>
          <p:nvPr/>
        </p:nvSpPr>
        <p:spPr>
          <a:xfrm>
            <a:off x="1379885" y="5782608"/>
            <a:ext cx="733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 Conditional modifications?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6170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2E6614-B5A4-4526-A4D2-9E5C6E919DD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438" y="875071"/>
            <a:ext cx="8111613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Boutant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Cantó C 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(2014). SIRT1 metabolic actions: Integrating recent advances from mouse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models. </a:t>
            </a:r>
            <a:r>
              <a:rPr lang="en-US" sz="1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Molec Metab 3:5-18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Giblen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W, Skinner ME, Lombard DB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Sirtuins: guardians of mammalian healthspan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Trends Genet 30:271-286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Herranz D, Muñoz-Martin M, Cañamero M, Mulero F, Martinez-Pastor B, Fernandez-Capetillo O, Serrano M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(2010). Sirt1 improves healthy ageing and protects from metabolic syndrome-associated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cancer.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Nature Commun 1:3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Kaeberlein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McVey M, Guarente L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(1999). The SIR2/3/4 complex and SIR2 alone promote longevity in Saccharomyces cerevisiae by two different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mechanisms.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Genes Devel 13:2578-2580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Xu W, McBurney MW, Longo VD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(2008). SirT1 Inhibition Reduces IGF-I/IRS-2/Ras/ERK1/2 Signaling and Protects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Neurons.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Cell Metab 8:38-48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Mair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W, Goymer P, Pletcher SD, Partridge L (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2003). Demography of Dietary Restriction and Death in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Drosophila.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Science 301:1731-1733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Satoh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Brace CS, Rensing N, Cliften P, Wozniak DF, Herzog ED, Yamada KA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(2013). Sirt1 Extends Life Span and Delays Aging in Mice through the Regulation of Nk2 Homeobox 1 in the DMH and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LH.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Cell Metab 18:416-430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G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(2002). </a:t>
            </a:r>
            <a:r>
              <a:rPr lang="en-US" sz="1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Redesigning Humans: Our Inevitable Genetic Future.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Houghton Mifflin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Harcourt.</a:t>
            </a:r>
            <a:endParaRPr 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J, Xu G, Slunt HH, Gonzales V, Coonfield M, Fromholt D, Copeland NG, Jenkins NA, Borchelt DR </a:t>
            </a:r>
            <a:r>
              <a:rPr lang="en-US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(2005). Coincident thresholds of mutant protein for paralytic disease and protein aggregation caused by restrictively expressed superoxide dismutase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cDNA. 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Neurobiol Disease 20:943-952</a:t>
            </a:r>
            <a:r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C85E2A0-88F9-471F-ADB9-8C2BF64892C7}"/>
              </a:ext>
            </a:extLst>
          </p:cNvPr>
          <p:cNvSpPr/>
          <p:nvPr/>
        </p:nvSpPr>
        <p:spPr>
          <a:xfrm>
            <a:off x="2293034" y="1336431"/>
            <a:ext cx="6762074" cy="472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FCF707-B91F-4193-BBF2-5E2507EF9BE3}"/>
              </a:ext>
            </a:extLst>
          </p:cNvPr>
          <p:cNvSpPr txBox="1"/>
          <p:nvPr/>
        </p:nvSpPr>
        <p:spPr>
          <a:xfrm>
            <a:off x="0" y="42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Longevity Through Nutritional Deprivation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="" xmlns:a16="http://schemas.microsoft.com/office/drawing/2014/main" id="{0C4D4776-F6A8-403D-9DED-C36EA1CBD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79" y="1519991"/>
            <a:ext cx="6598829" cy="4544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8F1F590-1AED-4047-AF9B-7EA1FAB14973}"/>
              </a:ext>
            </a:extLst>
          </p:cNvPr>
          <p:cNvSpPr txBox="1"/>
          <p:nvPr/>
        </p:nvSpPr>
        <p:spPr>
          <a:xfrm>
            <a:off x="2883877" y="2321169"/>
            <a:ext cx="187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Arial Black" panose="020B0A04020102020204" pitchFamily="34" charset="0"/>
              </a:rPr>
              <a:t>Starve at 14 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7B64B6-DF36-4C43-ADCB-1E708EE7FA79}"/>
              </a:ext>
            </a:extLst>
          </p:cNvPr>
          <p:cNvSpPr txBox="1"/>
          <p:nvPr/>
        </p:nvSpPr>
        <p:spPr>
          <a:xfrm flipH="1">
            <a:off x="4601989" y="1313476"/>
            <a:ext cx="268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(days)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E72E46E-CA2D-499C-8EFC-25FD03C22E99}"/>
              </a:ext>
            </a:extLst>
          </p:cNvPr>
          <p:cNvSpPr txBox="1"/>
          <p:nvPr/>
        </p:nvSpPr>
        <p:spPr>
          <a:xfrm rot="16200000" flipH="1">
            <a:off x="675252" y="3561963"/>
            <a:ext cx="36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Rate (Log)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114CD0-5C97-4B9A-999F-6765F01C6454}"/>
              </a:ext>
            </a:extLst>
          </p:cNvPr>
          <p:cNvSpPr txBox="1"/>
          <p:nvPr/>
        </p:nvSpPr>
        <p:spPr>
          <a:xfrm>
            <a:off x="7188592" y="6147580"/>
            <a:ext cx="188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</a:rPr>
              <a:t>Mair et al. (2003}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73B5845-2E00-4C88-A6A5-32686346E9DB}"/>
              </a:ext>
            </a:extLst>
          </p:cNvPr>
          <p:cNvCxnSpPr/>
          <p:nvPr/>
        </p:nvCxnSpPr>
        <p:spPr>
          <a:xfrm flipH="1">
            <a:off x="4909625" y="3587262"/>
            <a:ext cx="379827" cy="422030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182880" y="2761488"/>
            <a:ext cx="1880914" cy="1371600"/>
            <a:chOff x="1687932" y="1539448"/>
            <a:chExt cx="5768136" cy="4206240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24F5B72-0532-4571-A3AE-EF3D2AB5C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887" y="1539448"/>
              <a:ext cx="5766181" cy="420624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07A3B2F-BDB3-4A0B-B20A-0E1B77D66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057"/>
            <a:stretch/>
          </p:blipFill>
          <p:spPr>
            <a:xfrm>
              <a:off x="1687932" y="1539448"/>
              <a:ext cx="3052792" cy="4206240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3337560" y="2495550"/>
              <a:ext cx="152400" cy="87997"/>
            </a:xfrm>
            <a:custGeom>
              <a:avLst/>
              <a:gdLst>
                <a:gd name="connsiteX0" fmla="*/ 0 w 152400"/>
                <a:gd name="connsiteY0" fmla="*/ 0 h 87997"/>
                <a:gd name="connsiteX1" fmla="*/ 26670 w 152400"/>
                <a:gd name="connsiteY1" fmla="*/ 53340 h 87997"/>
                <a:gd name="connsiteX2" fmla="*/ 91440 w 152400"/>
                <a:gd name="connsiteY2" fmla="*/ 87630 h 87997"/>
                <a:gd name="connsiteX3" fmla="*/ 152400 w 152400"/>
                <a:gd name="connsiteY3" fmla="*/ 72390 h 87997"/>
                <a:gd name="connsiteX4" fmla="*/ 152400 w 152400"/>
                <a:gd name="connsiteY4" fmla="*/ 72390 h 8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7997">
                  <a:moveTo>
                    <a:pt x="0" y="0"/>
                  </a:moveTo>
                  <a:cubicBezTo>
                    <a:pt x="5715" y="19367"/>
                    <a:pt x="11430" y="38735"/>
                    <a:pt x="26670" y="53340"/>
                  </a:cubicBezTo>
                  <a:cubicBezTo>
                    <a:pt x="41910" y="67945"/>
                    <a:pt x="70485" y="84455"/>
                    <a:pt x="91440" y="87630"/>
                  </a:cubicBezTo>
                  <a:cubicBezTo>
                    <a:pt x="112395" y="90805"/>
                    <a:pt x="152400" y="72390"/>
                    <a:pt x="152400" y="72390"/>
                  </a:cubicBezTo>
                  <a:lnTo>
                    <a:pt x="152400" y="7239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flipH="1" flipV="1">
              <a:off x="5596890" y="2537460"/>
              <a:ext cx="140970" cy="80377"/>
            </a:xfrm>
            <a:custGeom>
              <a:avLst/>
              <a:gdLst>
                <a:gd name="connsiteX0" fmla="*/ 0 w 152400"/>
                <a:gd name="connsiteY0" fmla="*/ 0 h 87997"/>
                <a:gd name="connsiteX1" fmla="*/ 26670 w 152400"/>
                <a:gd name="connsiteY1" fmla="*/ 53340 h 87997"/>
                <a:gd name="connsiteX2" fmla="*/ 91440 w 152400"/>
                <a:gd name="connsiteY2" fmla="*/ 87630 h 87997"/>
                <a:gd name="connsiteX3" fmla="*/ 152400 w 152400"/>
                <a:gd name="connsiteY3" fmla="*/ 72390 h 87997"/>
                <a:gd name="connsiteX4" fmla="*/ 152400 w 152400"/>
                <a:gd name="connsiteY4" fmla="*/ 72390 h 87997"/>
                <a:gd name="connsiteX0" fmla="*/ 0 w 140970"/>
                <a:gd name="connsiteY0" fmla="*/ 0 h 80377"/>
                <a:gd name="connsiteX1" fmla="*/ 15240 w 140970"/>
                <a:gd name="connsiteY1" fmla="*/ 45720 h 80377"/>
                <a:gd name="connsiteX2" fmla="*/ 80010 w 140970"/>
                <a:gd name="connsiteY2" fmla="*/ 80010 h 80377"/>
                <a:gd name="connsiteX3" fmla="*/ 140970 w 140970"/>
                <a:gd name="connsiteY3" fmla="*/ 64770 h 80377"/>
                <a:gd name="connsiteX4" fmla="*/ 140970 w 140970"/>
                <a:gd name="connsiteY4" fmla="*/ 64770 h 8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0" h="80377">
                  <a:moveTo>
                    <a:pt x="0" y="0"/>
                  </a:moveTo>
                  <a:cubicBezTo>
                    <a:pt x="5715" y="19367"/>
                    <a:pt x="1905" y="32385"/>
                    <a:pt x="15240" y="45720"/>
                  </a:cubicBezTo>
                  <a:cubicBezTo>
                    <a:pt x="28575" y="59055"/>
                    <a:pt x="59055" y="76835"/>
                    <a:pt x="80010" y="80010"/>
                  </a:cubicBezTo>
                  <a:cubicBezTo>
                    <a:pt x="100965" y="83185"/>
                    <a:pt x="140970" y="64770"/>
                    <a:pt x="140970" y="64770"/>
                  </a:cubicBezTo>
                  <a:lnTo>
                    <a:pt x="140970" y="647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0BC4037-0EB5-4709-9FC8-D5D91CF2453F}"/>
              </a:ext>
            </a:extLst>
          </p:cNvPr>
          <p:cNvSpPr txBox="1"/>
          <p:nvPr/>
        </p:nvSpPr>
        <p:spPr>
          <a:xfrm>
            <a:off x="424259" y="3372730"/>
            <a:ext cx="82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Well </a:t>
            </a:r>
            <a:b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fed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AF36274-B3D9-4E37-95A4-59EEAEAD1E12}"/>
              </a:ext>
            </a:extLst>
          </p:cNvPr>
          <p:cNvSpPr txBox="1"/>
          <p:nvPr/>
        </p:nvSpPr>
        <p:spPr>
          <a:xfrm>
            <a:off x="936969" y="3379469"/>
            <a:ext cx="82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prstClr val="black"/>
                </a:solidFill>
                <a:latin typeface="Arial Black" panose="020B0A04020102020204" pitchFamily="34" charset="0"/>
              </a:rPr>
              <a:t>Limited</a:t>
            </a:r>
            <a:br>
              <a:rPr lang="en-US" sz="1000" b="1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en-US" sz="1000" b="1">
                <a:solidFill>
                  <a:prstClr val="black"/>
                </a:solidFill>
                <a:latin typeface="Arial Black" panose="020B0A04020102020204" pitchFamily="34" charset="0"/>
              </a:rPr>
              <a:t>diet</a:t>
            </a:r>
            <a:endParaRPr lang="en-US" sz="1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4063A0F-F73E-4EA2-BCB6-47510C30EF90}"/>
              </a:ext>
            </a:extLst>
          </p:cNvPr>
          <p:cNvSpPr/>
          <p:nvPr/>
        </p:nvSpPr>
        <p:spPr>
          <a:xfrm flipH="1">
            <a:off x="1195757" y="1760102"/>
            <a:ext cx="6757416" cy="987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39" y="1761090"/>
            <a:ext cx="6576123" cy="944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55" y="2752461"/>
            <a:ext cx="6756291" cy="966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1B852C-A8D1-4E29-81BE-8D5031FA1E6C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40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PrP express?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201C86-72DC-455E-A6EC-FDA9DE6B7EC9}"/>
              </a:ext>
            </a:extLst>
          </p:cNvPr>
          <p:cNvSpPr txBox="1"/>
          <p:nvPr/>
        </p:nvSpPr>
        <p:spPr>
          <a:xfrm>
            <a:off x="6943725" y="6369852"/>
            <a:ext cx="20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prstClr val="white"/>
                </a:solidFill>
              </a:rPr>
              <a:t>Wang et al (2005)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8128" y="1103243"/>
            <a:ext cx="5247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levels driven by P</a:t>
            </a:r>
            <a:r>
              <a:rPr lang="en-US" sz="3200" baseline="-25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PrP</a:t>
            </a:r>
            <a:endParaRPr lang="en-US" sz="32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85803A-80B7-4E99-8C2B-21956DDA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="" xmlns:a16="http://schemas.microsoft.com/office/drawing/2014/main" id="{DE79D151-337B-4395-BA06-B227F796B46B}"/>
              </a:ext>
            </a:extLst>
          </p:cNvPr>
          <p:cNvSpPr/>
          <p:nvPr/>
        </p:nvSpPr>
        <p:spPr>
          <a:xfrm>
            <a:off x="225082" y="1085279"/>
            <a:ext cx="4178104" cy="2079952"/>
          </a:xfrm>
          <a:prstGeom prst="cloudCallout">
            <a:avLst>
              <a:gd name="adj1" fmla="val 45834"/>
              <a:gd name="adj2" fmla="val 5100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CE61F59-1850-480D-BC0E-920E3C90D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2" y="1600429"/>
            <a:ext cx="1371600" cy="818207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017BB216-521C-4DBA-AD68-04D086EF53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97" y="1326316"/>
            <a:ext cx="1554480" cy="1366435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F1E7D79-D319-4D64-B82F-D2B091DD94FA}"/>
              </a:ext>
            </a:extLst>
          </p:cNvPr>
          <p:cNvSpPr/>
          <p:nvPr/>
        </p:nvSpPr>
        <p:spPr>
          <a:xfrm>
            <a:off x="4780671" y="857851"/>
            <a:ext cx="4178104" cy="2079952"/>
          </a:xfrm>
          <a:prstGeom prst="cloudCallout">
            <a:avLst>
              <a:gd name="adj1" fmla="val 17888"/>
              <a:gd name="adj2" fmla="val 5506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FFBA4EE-0554-4D3D-8F61-24E4B9D12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28" y="1753288"/>
            <a:ext cx="1371600" cy="81820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DE4F55CC-87F1-416E-99AE-D033A6879151}"/>
              </a:ext>
            </a:extLst>
          </p:cNvPr>
          <p:cNvSpPr/>
          <p:nvPr/>
        </p:nvSpPr>
        <p:spPr>
          <a:xfrm>
            <a:off x="1885071" y="1981397"/>
            <a:ext cx="501226" cy="22723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7066CD8-ACAB-4D64-9A54-B373AB565654}"/>
              </a:ext>
            </a:extLst>
          </p:cNvPr>
          <p:cNvSpPr/>
          <p:nvPr/>
        </p:nvSpPr>
        <p:spPr>
          <a:xfrm>
            <a:off x="6314050" y="1993120"/>
            <a:ext cx="501226" cy="22723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31A80F-31F0-42B1-ADFC-B2034CAFEE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65" y="910233"/>
            <a:ext cx="1737360" cy="1860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245E296-E717-49E2-88E0-DE87AD27635F}"/>
              </a:ext>
            </a:extLst>
          </p:cNvPr>
          <p:cNvSpPr txBox="1"/>
          <p:nvPr/>
        </p:nvSpPr>
        <p:spPr>
          <a:xfrm>
            <a:off x="590842" y="42201"/>
            <a:ext cx="800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FCF707-B91F-4193-BBF2-5E2507EF9BE3}"/>
              </a:ext>
            </a:extLst>
          </p:cNvPr>
          <p:cNvSpPr txBox="1"/>
          <p:nvPr/>
        </p:nvSpPr>
        <p:spPr>
          <a:xfrm>
            <a:off x="0" y="42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Longevity Through Nutritional Deprivation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87932" y="1536903"/>
            <a:ext cx="5820330" cy="4206240"/>
            <a:chOff x="1687932" y="1536903"/>
            <a:chExt cx="5820330" cy="420624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07A3B2F-BDB3-4A0B-B20A-0E1B77D66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940"/>
            <a:stretch/>
          </p:blipFill>
          <p:spPr>
            <a:xfrm>
              <a:off x="1687932" y="1536903"/>
              <a:ext cx="5820330" cy="420624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157D8AA-B6C0-4192-9463-DB471AABF647}"/>
                </a:ext>
              </a:extLst>
            </p:cNvPr>
            <p:cNvSpPr txBox="1"/>
            <p:nvPr/>
          </p:nvSpPr>
          <p:spPr>
            <a:xfrm>
              <a:off x="3376245" y="3671669"/>
              <a:ext cx="2391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Well fed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90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9A2BA93-0ECE-4F4A-9D92-5C541F51F31D}"/>
              </a:ext>
            </a:extLst>
          </p:cNvPr>
          <p:cNvSpPr/>
          <p:nvPr/>
        </p:nvSpPr>
        <p:spPr>
          <a:xfrm>
            <a:off x="2293034" y="1336431"/>
            <a:ext cx="6762074" cy="472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FCF707-B91F-4193-BBF2-5E2507EF9BE3}"/>
              </a:ext>
            </a:extLst>
          </p:cNvPr>
          <p:cNvSpPr txBox="1"/>
          <p:nvPr/>
        </p:nvSpPr>
        <p:spPr>
          <a:xfrm>
            <a:off x="0" y="42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Longevity Through Nutritional Deprivation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07A3B2F-BDB3-4A0B-B20A-0E1B77D66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40"/>
          <a:stretch/>
        </p:blipFill>
        <p:spPr>
          <a:xfrm>
            <a:off x="210823" y="2817062"/>
            <a:ext cx="1897934" cy="1371600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F5BA5F89-EFBA-4720-90D5-F4EAA2C92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14" y="1505927"/>
            <a:ext cx="6596815" cy="4543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EF8DD5-7FFC-4748-90D4-C04F9E106B0D}"/>
              </a:ext>
            </a:extLst>
          </p:cNvPr>
          <p:cNvSpPr txBox="1"/>
          <p:nvPr/>
        </p:nvSpPr>
        <p:spPr>
          <a:xfrm>
            <a:off x="590844" y="3446586"/>
            <a:ext cx="1069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 Black" panose="020B0A04020102020204" pitchFamily="34" charset="0"/>
              </a:rPr>
              <a:t>Well 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A938E2-D4F1-45CF-8AAB-274F966FCD79}"/>
              </a:ext>
            </a:extLst>
          </p:cNvPr>
          <p:cNvSpPr txBox="1"/>
          <p:nvPr/>
        </p:nvSpPr>
        <p:spPr>
          <a:xfrm flipH="1">
            <a:off x="4601989" y="1313476"/>
            <a:ext cx="268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Age (days)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EB7F76-FFF1-407B-BBE0-3F3A5F92AE9F}"/>
              </a:ext>
            </a:extLst>
          </p:cNvPr>
          <p:cNvSpPr txBox="1"/>
          <p:nvPr/>
        </p:nvSpPr>
        <p:spPr>
          <a:xfrm rot="16200000" flipH="1">
            <a:off x="675252" y="3561963"/>
            <a:ext cx="36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Death Rate (Log)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A2897A-E673-490A-BFFB-73BD8D20F92D}"/>
              </a:ext>
            </a:extLst>
          </p:cNvPr>
          <p:cNvSpPr txBox="1"/>
          <p:nvPr/>
        </p:nvSpPr>
        <p:spPr>
          <a:xfrm>
            <a:off x="7188592" y="6147580"/>
            <a:ext cx="188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Mair et al. </a:t>
            </a:r>
            <a:r>
              <a:rPr lang="en-US">
                <a:solidFill>
                  <a:schemeClr val="bg1"/>
                </a:solidFill>
              </a:rPr>
              <a:t>(</a:t>
            </a:r>
            <a:r>
              <a:rPr lang="en-US" smtClean="0">
                <a:solidFill>
                  <a:schemeClr val="bg1"/>
                </a:solidFill>
              </a:rPr>
              <a:t>2003)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FCF707-B91F-4193-BBF2-5E2507EF9BE3}"/>
              </a:ext>
            </a:extLst>
          </p:cNvPr>
          <p:cNvSpPr txBox="1"/>
          <p:nvPr/>
        </p:nvSpPr>
        <p:spPr>
          <a:xfrm>
            <a:off x="0" y="42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Longevity Through Nutritional Deprivation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87932" y="1539448"/>
            <a:ext cx="5768136" cy="4206240"/>
            <a:chOff x="1687932" y="1539448"/>
            <a:chExt cx="5768136" cy="420624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924F5B72-0532-4571-A3AE-EF3D2AB5C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887" y="1539448"/>
              <a:ext cx="5766181" cy="42062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07A3B2F-BDB3-4A0B-B20A-0E1B77D66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057"/>
            <a:stretch/>
          </p:blipFill>
          <p:spPr>
            <a:xfrm>
              <a:off x="1687932" y="1539448"/>
              <a:ext cx="3052792" cy="42062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1733626-E54D-4BB1-996F-297DB77B5D3C}"/>
                </a:ext>
              </a:extLst>
            </p:cNvPr>
            <p:cNvSpPr txBox="1"/>
            <p:nvPr/>
          </p:nvSpPr>
          <p:spPr>
            <a:xfrm>
              <a:off x="2940146" y="3573194"/>
              <a:ext cx="14911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Well fed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337D6F3A-AC5B-4C22-805E-7FE195E35E0D}"/>
                </a:ext>
              </a:extLst>
            </p:cNvPr>
            <p:cNvSpPr txBox="1"/>
            <p:nvPr/>
          </p:nvSpPr>
          <p:spPr>
            <a:xfrm>
              <a:off x="4403187" y="3613051"/>
              <a:ext cx="17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 Black" panose="020B0A04020102020204" pitchFamily="34" charset="0"/>
                </a:rPr>
                <a:t>Limited</a:t>
              </a:r>
              <a:br>
                <a:rPr lang="en-US" sz="2800" b="1">
                  <a:latin typeface="Arial Black" panose="020B0A04020102020204" pitchFamily="34" charset="0"/>
                </a:rPr>
              </a:br>
              <a:r>
                <a:rPr lang="en-US" sz="2800" b="1">
                  <a:latin typeface="Arial Black" panose="020B0A04020102020204" pitchFamily="34" charset="0"/>
                </a:rPr>
                <a:t>diet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37560" y="2495550"/>
              <a:ext cx="152400" cy="87997"/>
            </a:xfrm>
            <a:custGeom>
              <a:avLst/>
              <a:gdLst>
                <a:gd name="connsiteX0" fmla="*/ 0 w 152400"/>
                <a:gd name="connsiteY0" fmla="*/ 0 h 87997"/>
                <a:gd name="connsiteX1" fmla="*/ 26670 w 152400"/>
                <a:gd name="connsiteY1" fmla="*/ 53340 h 87997"/>
                <a:gd name="connsiteX2" fmla="*/ 91440 w 152400"/>
                <a:gd name="connsiteY2" fmla="*/ 87630 h 87997"/>
                <a:gd name="connsiteX3" fmla="*/ 152400 w 152400"/>
                <a:gd name="connsiteY3" fmla="*/ 72390 h 87997"/>
                <a:gd name="connsiteX4" fmla="*/ 152400 w 152400"/>
                <a:gd name="connsiteY4" fmla="*/ 72390 h 8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7997">
                  <a:moveTo>
                    <a:pt x="0" y="0"/>
                  </a:moveTo>
                  <a:cubicBezTo>
                    <a:pt x="5715" y="19367"/>
                    <a:pt x="11430" y="38735"/>
                    <a:pt x="26670" y="53340"/>
                  </a:cubicBezTo>
                  <a:cubicBezTo>
                    <a:pt x="41910" y="67945"/>
                    <a:pt x="70485" y="84455"/>
                    <a:pt x="91440" y="87630"/>
                  </a:cubicBezTo>
                  <a:cubicBezTo>
                    <a:pt x="112395" y="90805"/>
                    <a:pt x="152400" y="72390"/>
                    <a:pt x="152400" y="72390"/>
                  </a:cubicBezTo>
                  <a:lnTo>
                    <a:pt x="152400" y="7239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 flipV="1">
              <a:off x="5596890" y="2537460"/>
              <a:ext cx="140970" cy="80377"/>
            </a:xfrm>
            <a:custGeom>
              <a:avLst/>
              <a:gdLst>
                <a:gd name="connsiteX0" fmla="*/ 0 w 152400"/>
                <a:gd name="connsiteY0" fmla="*/ 0 h 87997"/>
                <a:gd name="connsiteX1" fmla="*/ 26670 w 152400"/>
                <a:gd name="connsiteY1" fmla="*/ 53340 h 87997"/>
                <a:gd name="connsiteX2" fmla="*/ 91440 w 152400"/>
                <a:gd name="connsiteY2" fmla="*/ 87630 h 87997"/>
                <a:gd name="connsiteX3" fmla="*/ 152400 w 152400"/>
                <a:gd name="connsiteY3" fmla="*/ 72390 h 87997"/>
                <a:gd name="connsiteX4" fmla="*/ 152400 w 152400"/>
                <a:gd name="connsiteY4" fmla="*/ 72390 h 87997"/>
                <a:gd name="connsiteX0" fmla="*/ 0 w 140970"/>
                <a:gd name="connsiteY0" fmla="*/ 0 h 80377"/>
                <a:gd name="connsiteX1" fmla="*/ 15240 w 140970"/>
                <a:gd name="connsiteY1" fmla="*/ 45720 h 80377"/>
                <a:gd name="connsiteX2" fmla="*/ 80010 w 140970"/>
                <a:gd name="connsiteY2" fmla="*/ 80010 h 80377"/>
                <a:gd name="connsiteX3" fmla="*/ 140970 w 140970"/>
                <a:gd name="connsiteY3" fmla="*/ 64770 h 80377"/>
                <a:gd name="connsiteX4" fmla="*/ 140970 w 140970"/>
                <a:gd name="connsiteY4" fmla="*/ 64770 h 8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0" h="80377">
                  <a:moveTo>
                    <a:pt x="0" y="0"/>
                  </a:moveTo>
                  <a:cubicBezTo>
                    <a:pt x="5715" y="19367"/>
                    <a:pt x="1905" y="32385"/>
                    <a:pt x="15240" y="45720"/>
                  </a:cubicBezTo>
                  <a:cubicBezTo>
                    <a:pt x="28575" y="59055"/>
                    <a:pt x="59055" y="76835"/>
                    <a:pt x="80010" y="80010"/>
                  </a:cubicBezTo>
                  <a:cubicBezTo>
                    <a:pt x="100965" y="83185"/>
                    <a:pt x="140970" y="64770"/>
                    <a:pt x="140970" y="64770"/>
                  </a:cubicBezTo>
                  <a:lnTo>
                    <a:pt x="140970" y="647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0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82880" y="2761488"/>
            <a:ext cx="1880914" cy="1371600"/>
            <a:chOff x="1687932" y="1539448"/>
            <a:chExt cx="5768136" cy="4206240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924F5B72-0532-4571-A3AE-EF3D2AB5C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887" y="1539448"/>
              <a:ext cx="5766181" cy="42062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307A3B2F-BDB3-4A0B-B20A-0E1B77D66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057"/>
            <a:stretch/>
          </p:blipFill>
          <p:spPr>
            <a:xfrm>
              <a:off x="1687932" y="1539448"/>
              <a:ext cx="3052792" cy="4206240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3337560" y="2495550"/>
              <a:ext cx="152400" cy="87997"/>
            </a:xfrm>
            <a:custGeom>
              <a:avLst/>
              <a:gdLst>
                <a:gd name="connsiteX0" fmla="*/ 0 w 152400"/>
                <a:gd name="connsiteY0" fmla="*/ 0 h 87997"/>
                <a:gd name="connsiteX1" fmla="*/ 26670 w 152400"/>
                <a:gd name="connsiteY1" fmla="*/ 53340 h 87997"/>
                <a:gd name="connsiteX2" fmla="*/ 91440 w 152400"/>
                <a:gd name="connsiteY2" fmla="*/ 87630 h 87997"/>
                <a:gd name="connsiteX3" fmla="*/ 152400 w 152400"/>
                <a:gd name="connsiteY3" fmla="*/ 72390 h 87997"/>
                <a:gd name="connsiteX4" fmla="*/ 152400 w 152400"/>
                <a:gd name="connsiteY4" fmla="*/ 72390 h 8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7997">
                  <a:moveTo>
                    <a:pt x="0" y="0"/>
                  </a:moveTo>
                  <a:cubicBezTo>
                    <a:pt x="5715" y="19367"/>
                    <a:pt x="11430" y="38735"/>
                    <a:pt x="26670" y="53340"/>
                  </a:cubicBezTo>
                  <a:cubicBezTo>
                    <a:pt x="41910" y="67945"/>
                    <a:pt x="70485" y="84455"/>
                    <a:pt x="91440" y="87630"/>
                  </a:cubicBezTo>
                  <a:cubicBezTo>
                    <a:pt x="112395" y="90805"/>
                    <a:pt x="152400" y="72390"/>
                    <a:pt x="152400" y="72390"/>
                  </a:cubicBezTo>
                  <a:lnTo>
                    <a:pt x="152400" y="7239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H="1" flipV="1">
              <a:off x="5596890" y="2537460"/>
              <a:ext cx="140970" cy="80377"/>
            </a:xfrm>
            <a:custGeom>
              <a:avLst/>
              <a:gdLst>
                <a:gd name="connsiteX0" fmla="*/ 0 w 152400"/>
                <a:gd name="connsiteY0" fmla="*/ 0 h 87997"/>
                <a:gd name="connsiteX1" fmla="*/ 26670 w 152400"/>
                <a:gd name="connsiteY1" fmla="*/ 53340 h 87997"/>
                <a:gd name="connsiteX2" fmla="*/ 91440 w 152400"/>
                <a:gd name="connsiteY2" fmla="*/ 87630 h 87997"/>
                <a:gd name="connsiteX3" fmla="*/ 152400 w 152400"/>
                <a:gd name="connsiteY3" fmla="*/ 72390 h 87997"/>
                <a:gd name="connsiteX4" fmla="*/ 152400 w 152400"/>
                <a:gd name="connsiteY4" fmla="*/ 72390 h 87997"/>
                <a:gd name="connsiteX0" fmla="*/ 0 w 140970"/>
                <a:gd name="connsiteY0" fmla="*/ 0 h 80377"/>
                <a:gd name="connsiteX1" fmla="*/ 15240 w 140970"/>
                <a:gd name="connsiteY1" fmla="*/ 45720 h 80377"/>
                <a:gd name="connsiteX2" fmla="*/ 80010 w 140970"/>
                <a:gd name="connsiteY2" fmla="*/ 80010 h 80377"/>
                <a:gd name="connsiteX3" fmla="*/ 140970 w 140970"/>
                <a:gd name="connsiteY3" fmla="*/ 64770 h 80377"/>
                <a:gd name="connsiteX4" fmla="*/ 140970 w 140970"/>
                <a:gd name="connsiteY4" fmla="*/ 64770 h 8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0" h="80377">
                  <a:moveTo>
                    <a:pt x="0" y="0"/>
                  </a:moveTo>
                  <a:cubicBezTo>
                    <a:pt x="5715" y="19367"/>
                    <a:pt x="1905" y="32385"/>
                    <a:pt x="15240" y="45720"/>
                  </a:cubicBezTo>
                  <a:cubicBezTo>
                    <a:pt x="28575" y="59055"/>
                    <a:pt x="59055" y="76835"/>
                    <a:pt x="80010" y="80010"/>
                  </a:cubicBezTo>
                  <a:cubicBezTo>
                    <a:pt x="100965" y="83185"/>
                    <a:pt x="140970" y="64770"/>
                    <a:pt x="140970" y="64770"/>
                  </a:cubicBezTo>
                  <a:lnTo>
                    <a:pt x="140970" y="6477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A504C37-D50C-4755-930F-B6DDE84A491E}"/>
              </a:ext>
            </a:extLst>
          </p:cNvPr>
          <p:cNvSpPr/>
          <p:nvPr/>
        </p:nvSpPr>
        <p:spPr>
          <a:xfrm>
            <a:off x="2293034" y="1336431"/>
            <a:ext cx="6762074" cy="472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FCF707-B91F-4193-BBF2-5E2507EF9BE3}"/>
              </a:ext>
            </a:extLst>
          </p:cNvPr>
          <p:cNvSpPr txBox="1"/>
          <p:nvPr/>
        </p:nvSpPr>
        <p:spPr>
          <a:xfrm>
            <a:off x="0" y="422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Longevity Through Nutritional Deprivation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538549A4-89AF-4721-99C1-36A450E3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80" y="1503931"/>
            <a:ext cx="6598829" cy="4544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BC4037-0EB5-4709-9FC8-D5D91CF2453F}"/>
              </a:ext>
            </a:extLst>
          </p:cNvPr>
          <p:cNvSpPr txBox="1"/>
          <p:nvPr/>
        </p:nvSpPr>
        <p:spPr>
          <a:xfrm>
            <a:off x="424259" y="3372730"/>
            <a:ext cx="82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Well </a:t>
            </a:r>
            <a:b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1000" b="1" dirty="0">
                <a:solidFill>
                  <a:srgbClr val="FF0000"/>
                </a:solidFill>
                <a:latin typeface="Arial Black" panose="020B0A04020102020204" pitchFamily="34" charset="0"/>
              </a:rPr>
              <a:t>fed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F36274-B3D9-4E37-95A4-59EEAEAD1E12}"/>
              </a:ext>
            </a:extLst>
          </p:cNvPr>
          <p:cNvSpPr txBox="1"/>
          <p:nvPr/>
        </p:nvSpPr>
        <p:spPr>
          <a:xfrm>
            <a:off x="936969" y="3379469"/>
            <a:ext cx="82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latin typeface="Arial Black" panose="020B0A04020102020204" pitchFamily="34" charset="0"/>
              </a:rPr>
              <a:t>Limited</a:t>
            </a:r>
            <a:br>
              <a:rPr lang="en-US" sz="1000" b="1">
                <a:latin typeface="Arial Black" panose="020B0A04020102020204" pitchFamily="34" charset="0"/>
              </a:rPr>
            </a:br>
            <a:r>
              <a:rPr lang="en-US" sz="1000" b="1">
                <a:latin typeface="Arial Black" panose="020B0A04020102020204" pitchFamily="34" charset="0"/>
              </a:rPr>
              <a:t>diet</a:t>
            </a:r>
            <a:endParaRPr lang="en-US" sz="10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53DC70-1388-4AD5-BA30-F5BA4A67FB3C}"/>
              </a:ext>
            </a:extLst>
          </p:cNvPr>
          <p:cNvSpPr txBox="1"/>
          <p:nvPr/>
        </p:nvSpPr>
        <p:spPr>
          <a:xfrm flipH="1">
            <a:off x="4601989" y="1313476"/>
            <a:ext cx="268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Age (days)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03B841-E18B-4BB4-BA5C-D307F0B08ED2}"/>
              </a:ext>
            </a:extLst>
          </p:cNvPr>
          <p:cNvSpPr txBox="1"/>
          <p:nvPr/>
        </p:nvSpPr>
        <p:spPr>
          <a:xfrm rot="16200000" flipH="1">
            <a:off x="675252" y="3561963"/>
            <a:ext cx="36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Death Rate (Log)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2AE783-8BFF-4552-B394-C806F16282C4}"/>
              </a:ext>
            </a:extLst>
          </p:cNvPr>
          <p:cNvSpPr txBox="1"/>
          <p:nvPr/>
        </p:nvSpPr>
        <p:spPr>
          <a:xfrm>
            <a:off x="7188592" y="6147580"/>
            <a:ext cx="188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Mair et al. (2003}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F65D793-5B5B-44B6-923B-61A70BBA388B}"/>
              </a:ext>
            </a:extLst>
          </p:cNvPr>
          <p:cNvCxnSpPr/>
          <p:nvPr/>
        </p:nvCxnSpPr>
        <p:spPr>
          <a:xfrm>
            <a:off x="5162844" y="3444783"/>
            <a:ext cx="0" cy="88986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D5B11E3-166E-4457-957B-30D40A42DFB8}"/>
              </a:ext>
            </a:extLst>
          </p:cNvPr>
          <p:cNvSpPr txBox="1"/>
          <p:nvPr/>
        </p:nvSpPr>
        <p:spPr>
          <a:xfrm>
            <a:off x="6203852" y="3967089"/>
            <a:ext cx="232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 times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0B585F5B-D420-438B-AC97-272FBFCAB5C7}"/>
              </a:ext>
            </a:extLst>
          </p:cNvPr>
          <p:cNvCxnSpPr>
            <a:cxnSpLocks/>
          </p:cNvCxnSpPr>
          <p:nvPr/>
        </p:nvCxnSpPr>
        <p:spPr>
          <a:xfrm flipH="1" flipV="1">
            <a:off x="5303520" y="3823573"/>
            <a:ext cx="900332" cy="3113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6603" y="1233964"/>
            <a:ext cx="112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happy</a:t>
            </a:r>
            <a:endParaRPr lang="en-US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1533325" y="2188071"/>
            <a:ext cx="0" cy="57341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3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FCF707-B91F-4193-BBF2-5E2507EF9BE3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genes related to longevity?</a:t>
            </a:r>
          </a:p>
        </p:txBody>
      </p:sp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707ED959-ACE1-4D7D-BBF0-926231F63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70" y="1320647"/>
            <a:ext cx="4905332" cy="32608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59679" y="1354500"/>
            <a:ext cx="1919262" cy="3389335"/>
            <a:chOff x="559679" y="1354500"/>
            <a:chExt cx="1919262" cy="3389335"/>
          </a:xfrm>
        </p:grpSpPr>
        <p:pic>
          <p:nvPicPr>
            <p:cNvPr id="15" name="Picture 14" descr="A picture containing food&#10;&#10;Description automatically generated">
              <a:extLst>
                <a:ext uri="{FF2B5EF4-FFF2-40B4-BE49-F238E27FC236}">
                  <a16:creationId xmlns="" xmlns:a16="http://schemas.microsoft.com/office/drawing/2014/main" id="{18AFE302-0AE7-449C-9ABA-CE971BB1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79" y="1354500"/>
              <a:ext cx="1919262" cy="3389335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1771650" y="22098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81025" y="2247900"/>
              <a:ext cx="676275" cy="21145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5730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71650" y="1543050"/>
              <a:ext cx="0" cy="70485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347021" y="5250426"/>
            <a:ext cx="645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long life in yeast years?</a:t>
            </a:r>
            <a:endParaRPr lang="en-US" sz="32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309" y="4587713"/>
            <a:ext cx="246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 billions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2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0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2312</TotalTime>
  <Words>898</Words>
  <Application>Microsoft Office PowerPoint</Application>
  <PresentationFormat>On-screen Show (4:3)</PresentationFormat>
  <Paragraphs>210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Aldhabi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Elhai</dc:creator>
  <cp:lastModifiedBy>jelhai</cp:lastModifiedBy>
  <cp:revision>77</cp:revision>
  <dcterms:created xsi:type="dcterms:W3CDTF">2019-04-21T04:11:27Z</dcterms:created>
  <dcterms:modified xsi:type="dcterms:W3CDTF">2019-04-24T19:22:23Z</dcterms:modified>
</cp:coreProperties>
</file>