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62c5354215df08ae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62c5354215df08ae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52d434b739484c6e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52d434b739484c6e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52d434b739484c6e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52d434b739484c6e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52d434b739484c6e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52d434b739484c6e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52d434b739484c6e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52d434b739484c6e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62c5354215df08ae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62c5354215df08ae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2d434b739484c6e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52d434b739484c6e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2d434b739484c6e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52d434b739484c6e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59d187238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59d18723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6175" y="0"/>
            <a:ext cx="6334174" cy="37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ctrTitle"/>
          </p:nvPr>
        </p:nvSpPr>
        <p:spPr>
          <a:xfrm>
            <a:off x="1016000" y="3235498"/>
            <a:ext cx="68898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Germline </a:t>
            </a:r>
            <a:r>
              <a:rPr lang="en"/>
              <a:t>Modification </a:t>
            </a:r>
            <a:endParaRPr/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 flipH="1" rot="773">
            <a:off x="2397125" y="4028915"/>
            <a:ext cx="40005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By: Jada Wilson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Issues </a:t>
            </a:r>
            <a:endParaRPr/>
          </a:p>
        </p:txBody>
      </p:sp>
      <p:sp>
        <p:nvSpPr>
          <p:cNvPr id="108" name="Google Shape;108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Immune response </a:t>
            </a:r>
            <a:endParaRPr/>
          </a:p>
        </p:txBody>
      </p:sp>
      <p:pic>
        <p:nvPicPr>
          <p:cNvPr id="109" name="Google Shape;10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7647" y="337975"/>
            <a:ext cx="5352826" cy="377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1301750"/>
            <a:ext cx="3015600" cy="18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CRISPR Cas9</a:t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7400" y="375450"/>
            <a:ext cx="4332275" cy="446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0" y="0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Limitations</a:t>
            </a:r>
            <a:r>
              <a:rPr lang="en"/>
              <a:t> </a:t>
            </a: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574" y="608871"/>
            <a:ext cx="7222745" cy="392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8462" y="555888"/>
            <a:ext cx="6695524" cy="4031724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1783800" cy="84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Solution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1725" y="76200"/>
            <a:ext cx="6840550" cy="499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type="title"/>
          </p:nvPr>
        </p:nvSpPr>
        <p:spPr>
          <a:xfrm flipH="1" rot="527">
            <a:off x="287958" y="1893158"/>
            <a:ext cx="1958400" cy="13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Process</a:t>
            </a:r>
            <a:endParaRPr/>
          </a:p>
        </p:txBody>
      </p:sp>
      <p:pic>
        <p:nvPicPr>
          <p:cNvPr id="85" name="Google Shape;8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477" y="614500"/>
            <a:ext cx="5713400" cy="372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Suggestion</a:t>
            </a:r>
            <a:endParaRPr/>
          </a:p>
        </p:txBody>
      </p:sp>
      <p:pic>
        <p:nvPicPr>
          <p:cNvPr id="91" name="Google Shape;9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202" cy="21848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2" cy="4533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/>
          <p:nvPr/>
        </p:nvSpPr>
        <p:spPr>
          <a:xfrm>
            <a:off x="540250" y="377425"/>
            <a:ext cx="7918800" cy="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Solution</a:t>
            </a:r>
            <a:endParaRPr sz="1800"/>
          </a:p>
        </p:txBody>
      </p:sp>
      <p:sp>
        <p:nvSpPr>
          <p:cNvPr id="102" name="Google Shape;102;p21"/>
          <p:cNvSpPr txBox="1"/>
          <p:nvPr/>
        </p:nvSpPr>
        <p:spPr>
          <a:xfrm>
            <a:off x="851075" y="1391325"/>
            <a:ext cx="4359000" cy="254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Use PAM-Out </a:t>
            </a:r>
            <a:r>
              <a:rPr lang="en"/>
              <a:t>orientation</a:t>
            </a:r>
            <a:r>
              <a:rPr lang="en"/>
              <a:t>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Use donor DNA to employ HDR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