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obo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11" Type="http://schemas.openxmlformats.org/officeDocument/2006/relationships/slide" Target="slides/slide6.xml"/><Relationship Id="rId22" Type="http://schemas.openxmlformats.org/officeDocument/2006/relationships/font" Target="fonts/Roboto-boldItalic.fntdata"/><Relationship Id="rId10" Type="http://schemas.openxmlformats.org/officeDocument/2006/relationships/slide" Target="slides/slide5.xml"/><Relationship Id="rId21" Type="http://schemas.openxmlformats.org/officeDocument/2006/relationships/font" Target="fonts/Robo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9d04187ea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9d04187ea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9d04187ea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9d04187ea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73521315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73521315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9d04187ea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59d04187ea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424893269b7c824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424893269b7c824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9d04187e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9d04187e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9d04187ea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9d04187ea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9d04187ea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9d04187ea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9d04187e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9d04187e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9d04187ea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9d04187ea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59d04187e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59d04187e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c095514ebec72c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c095514ebec72c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8827" y="0"/>
            <a:ext cx="404634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8" y="22041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Phytoremediation</a:t>
            </a:r>
            <a:endParaRPr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2893527"/>
            <a:ext cx="8520600" cy="67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By:Jada Wilson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Reduction Mechanism</a:t>
            </a:r>
            <a:endParaRPr/>
          </a:p>
        </p:txBody>
      </p:sp>
      <p:pic>
        <p:nvPicPr>
          <p:cNvPr id="113" name="Google Shape;11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8725" y="1858400"/>
            <a:ext cx="3343275" cy="258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1100" y="1710350"/>
            <a:ext cx="3081450" cy="1787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Creation Of Modified Plant</a:t>
            </a:r>
            <a:endParaRPr/>
          </a:p>
        </p:txBody>
      </p:sp>
      <p:sp>
        <p:nvSpPr>
          <p:cNvPr id="120" name="Google Shape;120;p23"/>
          <p:cNvSpPr txBox="1"/>
          <p:nvPr/>
        </p:nvSpPr>
        <p:spPr>
          <a:xfrm>
            <a:off x="414450" y="999100"/>
            <a:ext cx="79929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r>
              <a:rPr lang="en"/>
              <a:t>grobacterium tumefaciens-mediated transformation</a:t>
            </a:r>
            <a:endParaRPr/>
          </a:p>
        </p:txBody>
      </p:sp>
      <p:pic>
        <p:nvPicPr>
          <p:cNvPr id="121" name="Google Shape;12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0775" y="1485575"/>
            <a:ext cx="5052875" cy="292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</a:t>
            </a:r>
            <a:endParaRPr/>
          </a:p>
        </p:txBody>
      </p:sp>
      <p:sp>
        <p:nvSpPr>
          <p:cNvPr id="127" name="Google Shape;127;p24"/>
          <p:cNvSpPr txBox="1"/>
          <p:nvPr/>
        </p:nvSpPr>
        <p:spPr>
          <a:xfrm>
            <a:off x="895475" y="1487550"/>
            <a:ext cx="4655100" cy="23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Use Trees for the remediation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Deeper roots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More leaves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4700" y="2221249"/>
            <a:ext cx="4955199" cy="204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Limitations/Concerns </a:t>
            </a:r>
            <a:endParaRPr/>
          </a:p>
        </p:txBody>
      </p:sp>
      <p:sp>
        <p:nvSpPr>
          <p:cNvPr id="134" name="Google Shape;134;p25"/>
          <p:cNvSpPr txBox="1"/>
          <p:nvPr/>
        </p:nvSpPr>
        <p:spPr>
          <a:xfrm>
            <a:off x="1154500" y="1395625"/>
            <a:ext cx="2945400" cy="26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Metals cannot be degraded</a:t>
            </a:r>
            <a:endParaRPr/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Disposal</a:t>
            </a:r>
            <a:endParaRPr/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Edible?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Could cause a biodiversity issue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Slow process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Can’t be used if contamination levels are high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Phytovolatilization may not help</a:t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Phytoremediation?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1950" y="976900"/>
            <a:ext cx="5619750" cy="408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Phytostabilization</a:t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8625" y="970300"/>
            <a:ext cx="508931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67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Phytostimulation</a:t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7250" y="1088700"/>
            <a:ext cx="4623370" cy="379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Phytovolatilization</a:t>
            </a:r>
            <a:endParaRPr/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5625" y="1214525"/>
            <a:ext cx="4171950" cy="319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Phytoextraction</a:t>
            </a:r>
            <a:endParaRPr/>
          </a:p>
        </p:txBody>
      </p:sp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0075" y="1017725"/>
            <a:ext cx="3197100" cy="323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Photodegradation</a:t>
            </a:r>
            <a:endParaRPr/>
          </a:p>
        </p:txBody>
      </p:sp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6175" y="1017725"/>
            <a:ext cx="5392297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Phytoremediation?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0"/>
          <p:cNvSpPr txBox="1"/>
          <p:nvPr/>
        </p:nvSpPr>
        <p:spPr>
          <a:xfrm>
            <a:off x="725275" y="1443150"/>
            <a:ext cx="5957700" cy="24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Allows </a:t>
            </a:r>
            <a:r>
              <a:rPr lang="en"/>
              <a:t>stabilization and accumulation </a:t>
            </a:r>
            <a:endParaRPr/>
          </a:p>
        </p:txBody>
      </p:sp>
      <p:pic>
        <p:nvPicPr>
          <p:cNvPr id="99" name="Google Shape;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0775" y="1932400"/>
            <a:ext cx="2156225" cy="2240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increase accumulation?</a:t>
            </a:r>
            <a:endParaRPr/>
          </a:p>
        </p:txBody>
      </p:sp>
      <p:sp>
        <p:nvSpPr>
          <p:cNvPr id="105" name="Google Shape;105;p21"/>
          <p:cNvSpPr txBox="1"/>
          <p:nvPr/>
        </p:nvSpPr>
        <p:spPr>
          <a:xfrm>
            <a:off x="1554150" y="1679975"/>
            <a:ext cx="4203600" cy="25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Introduce plant to the FRE1 and FRE2 genes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Genes from yeast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/>
              <a:t>Codes for </a:t>
            </a: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ferric-chelate reductase (</a:t>
            </a: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ligand)</a:t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Font typeface="Roboto"/>
              <a:buChar char="○"/>
            </a:pPr>
            <a:r>
              <a:t/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025" y="2835275"/>
            <a:ext cx="3081450" cy="1787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2454" y="2712369"/>
            <a:ext cx="4789839" cy="185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