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8" r:id="rId10"/>
    <p:sldId id="267" r:id="rId11"/>
    <p:sldId id="264" r:id="rId12"/>
    <p:sldId id="265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8ECA-F824-4944-B139-18445A9276E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3931-28DF-421E-B911-765EF1BDB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2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8ECA-F824-4944-B139-18445A9276E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3931-28DF-421E-B911-765EF1BDB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1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8ECA-F824-4944-B139-18445A9276E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3931-28DF-421E-B911-765EF1BDB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9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8ECA-F824-4944-B139-18445A9276E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3931-28DF-421E-B911-765EF1BDB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8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8ECA-F824-4944-B139-18445A9276E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3931-28DF-421E-B911-765EF1BDB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8ECA-F824-4944-B139-18445A9276E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3931-28DF-421E-B911-765EF1BDB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6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8ECA-F824-4944-B139-18445A9276E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3931-28DF-421E-B911-765EF1BDB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8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8ECA-F824-4944-B139-18445A9276E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3931-28DF-421E-B911-765EF1BDB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6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8ECA-F824-4944-B139-18445A9276E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3931-28DF-421E-B911-765EF1BDB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8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8ECA-F824-4944-B139-18445A9276E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3931-28DF-421E-B911-765EF1BDB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8ECA-F824-4944-B139-18445A9276E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3931-28DF-421E-B911-765EF1BDB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7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88ECA-F824-4944-B139-18445A9276E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53931-28DF-421E-B911-765EF1BDB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9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books.google.com/books?id=GH99OB14Q3UC&amp;pg=PA29&amp;lpg=PA29&amp;dq=short+dispersed+repeats+bacteria&amp;source=bl&amp;ots=WxmIT9DTpT&amp;sig=BFiOwgBKj3-6IZiphzK2LNjUJTw&amp;hl=en&amp;sa=X&amp;ei=m6QaVZGXH4uYNvOzgJgC&amp;ved=0CDwQ6AEwBA#v=onepage&amp;q=short%20dispersed%20repeats%20bacteria&amp;f=false" TargetMode="External"/><Relationship Id="rId3" Type="http://schemas.openxmlformats.org/officeDocument/2006/relationships/hyperlink" Target="http://www.ncbi.nlm.nih.gov/pmc/articles/PMC98915/" TargetMode="External"/><Relationship Id="rId7" Type="http://schemas.openxmlformats.org/officeDocument/2006/relationships/hyperlink" Target="http://www.vcu.edu/csbc/bbsi/people/students/0506/m_kato/BBSI%20final%20report.pdf" TargetMode="External"/><Relationship Id="rId2" Type="http://schemas.openxmlformats.org/officeDocument/2006/relationships/hyperlink" Target="http://ac.els-cdn.com/S092325089900128X/1-s2.0-S092325089900128X-main.pdf?_tid=40cd8204-ed74-11e4-a71b-00000aab0f6b&amp;acdnat=1430204608_34ab1825a3102cb9c30f957f13913bf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ournals.plos.org/plosgenetics/article?id=10.1371/journal.pgen.1005080" TargetMode="External"/><Relationship Id="rId5" Type="http://schemas.openxmlformats.org/officeDocument/2006/relationships/hyperlink" Target="http://www.ncbi.nlm.nih.gov/pmc/articles/PMC3443319/" TargetMode="External"/><Relationship Id="rId4" Type="http://schemas.openxmlformats.org/officeDocument/2006/relationships/hyperlink" Target="https://books.google.com/books?id=crip5tRcF0YC&amp;pg=PA332&amp;lpg=PA332&amp;dq=Dispersed+Repeats+prokaryotic&amp;source=bl&amp;ots=03DCQ7xPt4&amp;sig=1gNGaJ3mY45Jng_SDtCt4KZm9Eo&amp;hl=en&amp;sa=X&amp;ei=d08dVeudDYOMNpSggLAE&amp;ved=0CDQQ6AEwAw#v=onepage&amp;q=Dispersed%20Repeats%20prokaryotic&amp;f=fals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Consensus SDR Sequence in E. coli near Important Genes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Nav</a:t>
            </a:r>
            <a:r>
              <a:rPr lang="en-US" dirty="0" smtClean="0"/>
              <a:t> Saini</a:t>
            </a:r>
          </a:p>
          <a:p>
            <a:r>
              <a:rPr lang="en-US" dirty="0" smtClean="0"/>
              <a:t>BNFO 301</a:t>
            </a:r>
          </a:p>
          <a:p>
            <a:r>
              <a:rPr lang="en-US" dirty="0" smtClean="0"/>
              <a:t>4/29/15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01" y="103803"/>
            <a:ext cx="5569040" cy="3940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610" y="2859495"/>
            <a:ext cx="6373405" cy="3742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564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Strand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Gave many sets of 3 SDR sites with around 100 </a:t>
            </a:r>
            <a:r>
              <a:rPr lang="en-US" dirty="0" err="1" smtClean="0"/>
              <a:t>bp</a:t>
            </a:r>
            <a:r>
              <a:rPr lang="en-US" dirty="0" smtClean="0"/>
              <a:t> gap.</a:t>
            </a:r>
          </a:p>
          <a:p>
            <a:r>
              <a:rPr lang="en-US" dirty="0" smtClean="0"/>
              <a:t>K-12				ATCC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071" y="2945573"/>
            <a:ext cx="4095750" cy="1533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821" y="2945573"/>
            <a:ext cx="5161470" cy="146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7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sites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Ying Xu gave consensus sequence GCTGGTGG for E. coli (chi site).</a:t>
            </a:r>
          </a:p>
          <a:p>
            <a:r>
              <a:rPr lang="en-US" dirty="0" smtClean="0"/>
              <a:t>Found around 600 locations in K-12.</a:t>
            </a:r>
          </a:p>
          <a:p>
            <a:r>
              <a:rPr lang="en-US" dirty="0" smtClean="0"/>
              <a:t>May look at this next for recombination occurrences around important/same genes for various E. coli strains.</a:t>
            </a:r>
          </a:p>
          <a:p>
            <a:r>
              <a:rPr lang="en-US" dirty="0" smtClean="0"/>
              <a:t>Recombination in REC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Bachellier</a:t>
            </a:r>
            <a:r>
              <a:rPr lang="en-US" dirty="0"/>
              <a:t>, Sophie et al. (1999). “Short palindromic repetitive DNA elements in </a:t>
            </a:r>
            <a:r>
              <a:rPr lang="en-US" dirty="0" err="1"/>
              <a:t>enterobacteria</a:t>
            </a:r>
            <a:r>
              <a:rPr lang="en-US" dirty="0"/>
              <a:t>: a survey.” Res. </a:t>
            </a:r>
            <a:r>
              <a:rPr lang="en-US" dirty="0" err="1"/>
              <a:t>Microbiol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>
                <a:hlinkClick r:id="rId2"/>
              </a:rPr>
              <a:t>http://ac.els-cdn.com/S092325089900128X/1-s2.0-S092325089900128X-main.pdf?_tid=40cd8204-ed74-11e4-a71b-00000aab0f6b&amp;acdnat=1430204608_34ab1825a3102cb9c30f957f13913bf6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Alex van </a:t>
            </a:r>
            <a:r>
              <a:rPr lang="en-US" dirty="0" err="1"/>
              <a:t>Belkum</a:t>
            </a:r>
            <a:r>
              <a:rPr lang="en-US" dirty="0"/>
              <a:t> et al. (1998). “Short-Sequence DNA Repeats in Prokaryotic Genomes.”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>
                <a:hlinkClick r:id="rId3"/>
              </a:rPr>
              <a:t>http://www.ncbi.nlm.nih.gov/pmc/articles/PMC98915/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Kolvhanov</a:t>
            </a:r>
            <a:r>
              <a:rPr lang="en-US" dirty="0"/>
              <a:t> et al. “Computer Analysis of Genetic Macromolecules: Structure, Function, and Evolution.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>
                <a:hlinkClick r:id="rId4"/>
              </a:rPr>
              <a:t>https://books.google.com/books?id=crip5tRcF0YC&amp;pg=PA332&amp;lpg=PA332&amp;dq=Dispersed+Repeats+prokaryotic&amp;source=bl&amp;ots=03DCQ7xPt4&amp;sig=1gNGaJ3mY45Jng_SDtCt4KZm9Eo&amp;hl=en&amp;sa=X&amp;ei=d08dVeudDYOMNpSggLAE&amp;ved=0CDQQ6AEwAw#v=onepage&amp;q=Dispersed%20Repeats%20prokaryotic&amp;f=false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 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Mazon</a:t>
            </a:r>
            <a:r>
              <a:rPr lang="en-US" dirty="0"/>
              <a:t>, Gerard et al. (2012). “The Rad1-Rad10 nuclease promotes chromosome translocations between dispersed repeats.”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>
                <a:hlinkClick r:id="rId5"/>
              </a:rPr>
              <a:t>http://www.ncbi.nlm.nih.gov/pmc/articles/PMC3443319/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Odahara</a:t>
            </a:r>
            <a:r>
              <a:rPr lang="en-US" dirty="0"/>
              <a:t>, Masaki et al. (2015). “RECG Maintains Plastid and Mitochondrial Genome Stability by Suppressing Extensive Recombination between Short Dispersed Repeats.”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>
                <a:hlinkClick r:id="rId6"/>
              </a:rPr>
              <a:t>http://journals.plos.org/plosgenetics/article?id=10.1371/journal.pgen.1005080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“The Origin and Possible Functional Role of Short Dispersed Repeats.”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>
                <a:hlinkClick r:id="rId7"/>
              </a:rPr>
              <a:t>http://www.vcu.edu/csbc/bbsi/people/students/0506/m_kato/BBSI%20final%20report.pdf</a:t>
            </a: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Ying </a:t>
            </a:r>
            <a:r>
              <a:rPr lang="en-US" dirty="0"/>
              <a:t>Xu et al. “Computational Methods for Understanding Bacterial and Archaeal Genomes.”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>
                <a:hlinkClick r:id="rId8"/>
              </a:rPr>
              <a:t>https://</a:t>
            </a:r>
            <a:r>
              <a:rPr lang="en-US" u="sng" dirty="0" smtClean="0">
                <a:hlinkClick r:id="rId8"/>
              </a:rPr>
              <a:t>books.google.com/books?id=GH99OB14Q3UC&amp;pg=PA29&amp;lpg=PA29&amp;dq=short+dispersed+repeats+bacteria&amp;source=bl&amp;ots=WxmIT9DTpT&amp;sig=BFiOwgBKj3-6IZiphzK2LNjUJTw&amp;hl=en&amp;sa=X&amp;ei=m6QaVZGXH4uYNvOzgJgC&amp;ved=0CDwQ6AEwBA#v=onepage&amp;q=short%20dispersed%20repeats%20bacteria&amp;f=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Dispersed Repeats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Repeating Nucleotide Sequences with gaps in between.</a:t>
            </a:r>
          </a:p>
          <a:p>
            <a:r>
              <a:rPr lang="en-US" dirty="0" smtClean="0"/>
              <a:t>Not seen as often as tandem repeats.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FIG 1: Sequence </a:t>
            </a:r>
            <a:r>
              <a:rPr lang="en-US" b="1" u="sng" dirty="0"/>
              <a:t>Assembly – Wikipedia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10" y="3380864"/>
            <a:ext cx="5261690" cy="1577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2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 important about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Odahara</a:t>
            </a:r>
            <a:r>
              <a:rPr lang="en-US" dirty="0" smtClean="0"/>
              <a:t> and </a:t>
            </a:r>
            <a:r>
              <a:rPr lang="en-US" dirty="0" err="1" smtClean="0"/>
              <a:t>Kolvhanov</a:t>
            </a:r>
            <a:r>
              <a:rPr lang="en-US" dirty="0" smtClean="0"/>
              <a:t>, repeats may have functions that deal with transcription and recombination.</a:t>
            </a:r>
          </a:p>
          <a:p>
            <a:r>
              <a:rPr lang="en-US" dirty="0" smtClean="0"/>
              <a:t>Specific Cellular Process? Specific gene locations?</a:t>
            </a:r>
          </a:p>
          <a:p>
            <a:r>
              <a:rPr lang="en-US" dirty="0" smtClean="0"/>
              <a:t>Most say “Function is Unknown”.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6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intent was to find recombination function.</a:t>
            </a:r>
          </a:p>
          <a:p>
            <a:r>
              <a:rPr lang="en-US" dirty="0" err="1" smtClean="0"/>
              <a:t>Mazin</a:t>
            </a:r>
            <a:r>
              <a:rPr lang="en-US" dirty="0" smtClean="0"/>
              <a:t> and </a:t>
            </a:r>
            <a:r>
              <a:rPr lang="en-US" dirty="0" err="1" smtClean="0"/>
              <a:t>Odahara</a:t>
            </a:r>
            <a:r>
              <a:rPr lang="en-US" dirty="0" smtClean="0"/>
              <a:t> explain about recombination between dispersed repeats.</a:t>
            </a:r>
          </a:p>
          <a:p>
            <a:r>
              <a:rPr lang="en-US" dirty="0" smtClean="0"/>
              <a:t>Genomic Stability?</a:t>
            </a:r>
          </a:p>
          <a:p>
            <a:r>
              <a:rPr lang="en-US" dirty="0"/>
              <a:t>Rad1-Rad10 nuclease promotes chromosome translocations between dispersed </a:t>
            </a:r>
            <a:r>
              <a:rPr lang="en-US" dirty="0" smtClean="0"/>
              <a:t>repeats</a:t>
            </a:r>
          </a:p>
          <a:p>
            <a:r>
              <a:rPr lang="en-US" dirty="0" smtClean="0"/>
              <a:t>Specific gene (RECG) suppresses recombination between repeats in mitochondrial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3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 found SDR sequences.” “Great, what is the sequence?” “What sequence?”</a:t>
            </a:r>
          </a:p>
          <a:p>
            <a:r>
              <a:rPr lang="en-US" dirty="0" err="1" smtClean="0"/>
              <a:t>Bachellier</a:t>
            </a:r>
            <a:r>
              <a:rPr lang="en-US" dirty="0" smtClean="0"/>
              <a:t> et al gave a 28 </a:t>
            </a:r>
            <a:r>
              <a:rPr lang="en-US" dirty="0" err="1" smtClean="0"/>
              <a:t>bp</a:t>
            </a:r>
            <a:r>
              <a:rPr lang="en-US" dirty="0" smtClean="0"/>
              <a:t> alignment with CCCTCTCCC as a main core. </a:t>
            </a:r>
            <a:endParaRPr lang="en-US" dirty="0"/>
          </a:p>
          <a:p>
            <a:r>
              <a:rPr lang="en-US" dirty="0" smtClean="0"/>
              <a:t>Many mismatches for both downstream and upstream of the core.</a:t>
            </a:r>
          </a:p>
          <a:p>
            <a:r>
              <a:rPr lang="en-US" dirty="0" smtClean="0"/>
              <a:t>Used K-12 and two other e. coli strains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299" y="218941"/>
            <a:ext cx="5911401" cy="551364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41231" y="5532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/>
              <a:t>FIG 2: 28 SDR sequences found in E. coli with mismatches (</a:t>
            </a:r>
            <a:r>
              <a:rPr lang="en-US" sz="2400" b="1" u="sng" dirty="0" err="1"/>
              <a:t>Bachellier</a:t>
            </a:r>
            <a:r>
              <a:rPr lang="en-US" sz="2400" b="1" u="sng" dirty="0"/>
              <a:t>, Sophie et al)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53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Biobike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Looked at 4 E. coli strains: </a:t>
            </a:r>
            <a:r>
              <a:rPr lang="en-US" dirty="0"/>
              <a:t>k-12, f11, </a:t>
            </a:r>
            <a:r>
              <a:rPr lang="en-US" dirty="0" err="1"/>
              <a:t>hs</a:t>
            </a:r>
            <a:r>
              <a:rPr lang="en-US" dirty="0"/>
              <a:t>, and </a:t>
            </a:r>
            <a:r>
              <a:rPr lang="en-US" dirty="0" smtClean="0"/>
              <a:t>ATCC-8739</a:t>
            </a:r>
          </a:p>
          <a:p>
            <a:r>
              <a:rPr lang="en-US" dirty="0" smtClean="0"/>
              <a:t>Used count of “CCCTCTCCC” in K-12, only found 18 sequences, not 28.</a:t>
            </a:r>
          </a:p>
          <a:p>
            <a:r>
              <a:rPr lang="en-US" dirty="0" smtClean="0"/>
              <a:t>Double Strand gave around 40.</a:t>
            </a:r>
          </a:p>
          <a:p>
            <a:pPr marL="0" indent="0">
              <a:buNone/>
            </a:pPr>
            <a:r>
              <a:rPr lang="en-US" dirty="0" smtClean="0"/>
              <a:t>F11 did not give that many sites.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424488"/>
            <a:ext cx="993457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9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Strand for Recombination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K-12 and ATCC had the most matches</a:t>
            </a:r>
          </a:p>
          <a:p>
            <a:r>
              <a:rPr lang="en-US" dirty="0" err="1"/>
              <a:t>Multimodular</a:t>
            </a:r>
            <a:r>
              <a:rPr lang="en-US" dirty="0"/>
              <a:t> </a:t>
            </a:r>
            <a:r>
              <a:rPr lang="en-US" dirty="0" err="1"/>
              <a:t>transpeptidase-transglycosylase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Belkum</a:t>
            </a:r>
            <a:r>
              <a:rPr lang="en-US" dirty="0" smtClean="0"/>
              <a:t> et al found around “disappointing” results of 5 set repeats with K-12.</a:t>
            </a:r>
          </a:p>
          <a:p>
            <a:r>
              <a:rPr lang="en-US" dirty="0" smtClean="0"/>
              <a:t>Some sets of 4. Many sets of 2. Around 100 </a:t>
            </a:r>
            <a:r>
              <a:rPr lang="en-US" dirty="0" err="1" smtClean="0"/>
              <a:t>bp</a:t>
            </a:r>
            <a:r>
              <a:rPr lang="en-US" dirty="0" smtClean="0"/>
              <a:t> gap between repeats.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1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9" y="930163"/>
            <a:ext cx="4456091" cy="3680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612" y="1033967"/>
            <a:ext cx="5111705" cy="357666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352282" y="4893972"/>
            <a:ext cx="282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K-12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71257" y="4893972"/>
            <a:ext cx="1468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387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Consensus SDR Sequence in E. coli near Important Genes</vt:lpstr>
      <vt:lpstr>Short Dispersed Repeats</vt:lpstr>
      <vt:lpstr>What is so important about them?</vt:lpstr>
      <vt:lpstr>Finding Function</vt:lpstr>
      <vt:lpstr>Finding Consensus</vt:lpstr>
      <vt:lpstr>FIG 2: 28 SDR sequences found in E. coli with mismatches (Bachellier, Sophie et al) </vt:lpstr>
      <vt:lpstr>Biobike</vt:lpstr>
      <vt:lpstr>Double Strand for Recombination</vt:lpstr>
      <vt:lpstr>PowerPoint Presentation</vt:lpstr>
      <vt:lpstr>PowerPoint Presentation</vt:lpstr>
      <vt:lpstr>Single Strand</vt:lpstr>
      <vt:lpstr>Chi sites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Navpreet Saini</dc:creator>
  <cp:lastModifiedBy>Navpreet Saini</cp:lastModifiedBy>
  <cp:revision>18</cp:revision>
  <dcterms:created xsi:type="dcterms:W3CDTF">2015-04-29T18:11:05Z</dcterms:created>
  <dcterms:modified xsi:type="dcterms:W3CDTF">2015-04-30T09:25:44Z</dcterms:modified>
</cp:coreProperties>
</file>