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3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2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1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0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F65A3-7056-48C6-9F34-FE6752DD3F4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5734F-7CAB-4948-85BC-A1151E3A6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Clustered Repeats and Regulatory Sequences and more fun…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Rutledge</a:t>
            </a:r>
          </a:p>
        </p:txBody>
      </p:sp>
    </p:spTree>
    <p:extLst>
      <p:ext uri="{BB962C8B-B14F-4D97-AF65-F5344CB8AC3E}">
        <p14:creationId xmlns:p14="http://schemas.microsoft.com/office/powerpoint/2010/main" val="227388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clustered repeats and regulatory sequences	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a genome that regulates the expression of genes</a:t>
            </a:r>
          </a:p>
          <a:p>
            <a:r>
              <a:rPr lang="en-US" dirty="0" smtClean="0"/>
              <a:t>Transcription factors bind to these sites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86200"/>
            <a:ext cx="3892378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1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for them to bind…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need to be able to recognize the proper binding site so the sequence needs to be unique and purposely placed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20" y="3185160"/>
            <a:ext cx="593124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4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look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Loop Structures</a:t>
            </a:r>
          </a:p>
          <a:p>
            <a:r>
              <a:rPr lang="en-US" dirty="0" smtClean="0"/>
              <a:t>Repeated sequences or patterns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71800"/>
            <a:ext cx="2425700" cy="328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10" y="2773678"/>
            <a:ext cx="4133090" cy="347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5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look for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BIOBIKE!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5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Clustered Repeats and Regulatory Sequences and more fun…</vt:lpstr>
      <vt:lpstr>What are clustered repeats and regulatory sequences ?</vt:lpstr>
      <vt:lpstr>In order for them to bind…</vt:lpstr>
      <vt:lpstr>What to look for…</vt:lpstr>
      <vt:lpstr>How can we look for these?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Clustered Repeats and Regulatory Sequences and more fun…</dc:title>
  <dc:creator>Amanda</dc:creator>
  <cp:lastModifiedBy>Amanda</cp:lastModifiedBy>
  <cp:revision>4</cp:revision>
  <dcterms:created xsi:type="dcterms:W3CDTF">2015-04-30T14:45:14Z</dcterms:created>
  <dcterms:modified xsi:type="dcterms:W3CDTF">2015-04-30T15:29:57Z</dcterms:modified>
</cp:coreProperties>
</file>