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20ED-0BBD-4A93-85EE-03B3F855203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F190-DC22-420F-963F-62A8E75B5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22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20ED-0BBD-4A93-85EE-03B3F855203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F190-DC22-420F-963F-62A8E75B5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3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20ED-0BBD-4A93-85EE-03B3F855203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F190-DC22-420F-963F-62A8E75B5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20ED-0BBD-4A93-85EE-03B3F855203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F190-DC22-420F-963F-62A8E75B5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7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20ED-0BBD-4A93-85EE-03B3F855203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F190-DC22-420F-963F-62A8E75B5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8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20ED-0BBD-4A93-85EE-03B3F855203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F190-DC22-420F-963F-62A8E75B5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0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20ED-0BBD-4A93-85EE-03B3F855203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F190-DC22-420F-963F-62A8E75B5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3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20ED-0BBD-4A93-85EE-03B3F855203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F190-DC22-420F-963F-62A8E75B5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1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20ED-0BBD-4A93-85EE-03B3F855203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F190-DC22-420F-963F-62A8E75B5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61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20ED-0BBD-4A93-85EE-03B3F855203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F190-DC22-420F-963F-62A8E75B5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4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20ED-0BBD-4A93-85EE-03B3F855203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F190-DC22-420F-963F-62A8E75B5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1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420ED-0BBD-4A93-85EE-03B3F855203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7F190-DC22-420F-963F-62A8E75B5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2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1200"/>
            <a:ext cx="8534400" cy="32004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Tryptophan Regulation by the Formation of Structures in Bacteria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57310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153400" cy="5527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726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720599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ea typeface="Calibri"/>
                <a:cs typeface="Times New Roman"/>
              </a:rPr>
              <a:t>AAGTTCACGTAAAAAGGGTATCGACAATGAAAGCAATTTTCGTACTGAAAGGT</a:t>
            </a:r>
            <a:r>
              <a:rPr lang="en-US" dirty="0">
                <a:solidFill>
                  <a:srgbClr val="00B050"/>
                </a:solidFill>
                <a:ea typeface="Calibri"/>
                <a:cs typeface="Times New Roman"/>
              </a:rPr>
              <a:t>TGGTGG</a:t>
            </a:r>
            <a:r>
              <a:rPr lang="en-US" dirty="0">
                <a:solidFill>
                  <a:srgbClr val="FF0000"/>
                </a:solidFill>
                <a:ea typeface="Calibri"/>
                <a:cs typeface="Times New Roman"/>
              </a:rPr>
              <a:t>CGCACTTCCTGAAACGGGCAGTGTATTCACCATGCGTAAAGCAATCAGATACCCAGCCCGCCTAATGAGCGGGC</a:t>
            </a:r>
            <a:r>
              <a:rPr lang="en-US" dirty="0">
                <a:solidFill>
                  <a:srgbClr val="00B050"/>
                </a:solidFill>
                <a:ea typeface="Calibri"/>
                <a:cs typeface="Times New Roman"/>
              </a:rPr>
              <a:t>TTTTTTTT</a:t>
            </a:r>
            <a:r>
              <a:rPr lang="en-US" dirty="0">
                <a:ea typeface="Calibri"/>
                <a:cs typeface="Times New Roman"/>
              </a:rPr>
              <a:t>GAACAAAATTAGAGAATAACA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18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66800"/>
            <a:ext cx="5943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6476999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4125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wner\Pictures\methods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3783"/>
            <a:ext cx="9144000" cy="2570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237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owner\Pictures\Alignment of data bnfo projec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2514600"/>
            <a:ext cx="9144000" cy="345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owner\Pictures\methods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7125695" cy="476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78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owner\Pictures\bnfo projest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7519"/>
            <a:ext cx="9144000" cy="460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964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"/>
            <a:ext cx="67818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3416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10</Words>
  <Application>Microsoft Office PowerPoint</Application>
  <PresentationFormat>On-screen Show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Tryptophan Regulation by the Formation of Structures in Bacteria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6</cp:revision>
  <dcterms:created xsi:type="dcterms:W3CDTF">2015-04-29T05:29:43Z</dcterms:created>
  <dcterms:modified xsi:type="dcterms:W3CDTF">2015-04-29T07:25:18Z</dcterms:modified>
</cp:coreProperties>
</file>