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3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86" autoAdjust="0"/>
    <p:restoredTop sz="94660"/>
  </p:normalViewPr>
  <p:slideViewPr>
    <p:cSldViewPr snapToGrid="0">
      <p:cViewPr varScale="1">
        <p:scale>
          <a:sx n="89" d="100"/>
          <a:sy n="89" d="100"/>
        </p:scale>
        <p:origin x="47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79A47-8255-4529-BB19-0DD23B1C08F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E590029-931B-4960-B6F3-D4E8FBE53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519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79A47-8255-4529-BB19-0DD23B1C08F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590029-931B-4960-B6F3-D4E8FBE53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39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79A47-8255-4529-BB19-0DD23B1C08F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590029-931B-4960-B6F3-D4E8FBE5318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7825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79A47-8255-4529-BB19-0DD23B1C08F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590029-931B-4960-B6F3-D4E8FBE53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114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79A47-8255-4529-BB19-0DD23B1C08F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590029-931B-4960-B6F3-D4E8FBE5318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1031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79A47-8255-4529-BB19-0DD23B1C08F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590029-931B-4960-B6F3-D4E8FBE53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777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79A47-8255-4529-BB19-0DD23B1C08F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0029-931B-4960-B6F3-D4E8FBE53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80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79A47-8255-4529-BB19-0DD23B1C08F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0029-931B-4960-B6F3-D4E8FBE53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2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79A47-8255-4529-BB19-0DD23B1C08F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0029-931B-4960-B6F3-D4E8FBE53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40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79A47-8255-4529-BB19-0DD23B1C08F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590029-931B-4960-B6F3-D4E8FBE53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72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79A47-8255-4529-BB19-0DD23B1C08F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E590029-931B-4960-B6F3-D4E8FBE53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080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79A47-8255-4529-BB19-0DD23B1C08F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E590029-931B-4960-B6F3-D4E8FBE53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356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79A47-8255-4529-BB19-0DD23B1C08F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0029-931B-4960-B6F3-D4E8FBE53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437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79A47-8255-4529-BB19-0DD23B1C08F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0029-931B-4960-B6F3-D4E8FBE53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472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79A47-8255-4529-BB19-0DD23B1C08F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0029-931B-4960-B6F3-D4E8FBE53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157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79A47-8255-4529-BB19-0DD23B1C08F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590029-931B-4960-B6F3-D4E8FBE53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659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79A47-8255-4529-BB19-0DD23B1C08F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E590029-931B-4960-B6F3-D4E8FBE53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378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  <p:sldLayoutId id="2147483945" r:id="rId12"/>
    <p:sldLayoutId id="2147483946" r:id="rId13"/>
    <p:sldLayoutId id="2147483947" r:id="rId14"/>
    <p:sldLayoutId id="2147483948" r:id="rId15"/>
    <p:sldLayoutId id="2147483949" r:id="rId16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Analysis of specific tandem repeats across an array of cyanobacteria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Kireet Kundavaram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28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Questions?</a:t>
            </a:r>
            <a:endParaRPr lang="en-US" sz="4000" dirty="0"/>
          </a:p>
        </p:txBody>
      </p:sp>
      <p:pic>
        <p:nvPicPr>
          <p:cNvPr id="2050" name="Picture 2" descr="http://www.upenn.edu/pennnews/current/sites/www.upenn.edu.pennnews.current/files/imagecache/article-350/images/Cafe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197" y="2212375"/>
            <a:ext cx="3515205" cy="351520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904646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Tandem repeats? What's that?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Short </a:t>
            </a:r>
            <a:r>
              <a:rPr lang="en-US" sz="2800" dirty="0" err="1"/>
              <a:t>oligomeric</a:t>
            </a:r>
            <a:r>
              <a:rPr lang="en-US" sz="2800" dirty="0"/>
              <a:t> units repeated one after </a:t>
            </a:r>
            <a:r>
              <a:rPr lang="en-US" sz="2800" dirty="0" smtClean="0"/>
              <a:t>another</a:t>
            </a:r>
          </a:p>
          <a:p>
            <a:r>
              <a:rPr lang="en-US" sz="2800" dirty="0" smtClean="0"/>
              <a:t>Formed in</a:t>
            </a:r>
            <a:r>
              <a:rPr lang="en-US" sz="2800" dirty="0"/>
              <a:t> DNA when a pattern of one or more nucleotides is repeated </a:t>
            </a:r>
            <a:r>
              <a:rPr lang="en-US" sz="2800" dirty="0" smtClean="0"/>
              <a:t>and binds to itself.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31789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964" y="1630393"/>
            <a:ext cx="10394565" cy="38732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9072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did I do?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 searched through over 50 cyanobacteria to find 15 that had the “TTGGTCATTGGTCA” tandem repeat.</a:t>
            </a:r>
          </a:p>
          <a:p>
            <a:r>
              <a:rPr lang="en-US" sz="2800" dirty="0" smtClean="0"/>
              <a:t>Next I searched those15 cyanobacteria for the </a:t>
            </a:r>
            <a:r>
              <a:rPr lang="en-US" sz="2800" dirty="0"/>
              <a:t>“ATTCGATTCG</a:t>
            </a:r>
            <a:r>
              <a:rPr lang="en-US" sz="2800" dirty="0" smtClean="0"/>
              <a:t>” tandem repeat.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6895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49" y="2061289"/>
            <a:ext cx="11685923" cy="78543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49" y="4099570"/>
            <a:ext cx="11685923" cy="809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451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Then what did you do?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Next I counted how many time the </a:t>
            </a:r>
            <a:r>
              <a:rPr lang="en-US" sz="2800" dirty="0"/>
              <a:t>“TTGGTCATTGGTCA</a:t>
            </a:r>
            <a:r>
              <a:rPr lang="en-US" sz="2800" dirty="0" smtClean="0"/>
              <a:t>” repeat occurred in each of the 15 cyanobacteria </a:t>
            </a:r>
          </a:p>
          <a:p>
            <a:r>
              <a:rPr lang="en-US" sz="2800" dirty="0" smtClean="0"/>
              <a:t>Then I counted how many times the “ATTCGATTCG</a:t>
            </a:r>
            <a:r>
              <a:rPr lang="en-US" sz="2800" dirty="0"/>
              <a:t>” </a:t>
            </a:r>
            <a:r>
              <a:rPr lang="en-US" sz="2800" dirty="0" smtClean="0"/>
              <a:t>repeat occurred in the 11 cyanobacteria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01967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587" y="2309638"/>
            <a:ext cx="11618492" cy="80011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587" y="4002657"/>
            <a:ext cx="11666100" cy="85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917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9786402"/>
              </p:ext>
            </p:extLst>
          </p:nvPr>
        </p:nvGraphicFramePr>
        <p:xfrm>
          <a:off x="2225615" y="624110"/>
          <a:ext cx="7487728" cy="5760253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3196899"/>
                <a:gridCol w="2276750"/>
                <a:gridCol w="2014079"/>
              </a:tblGrid>
              <a:tr h="1957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Cyanobacteria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"TTGGTCATTGGTCA" hits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“ATTCGATTCG” hits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592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anabaena_cylindrica_pcc_7122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34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592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anabaena_pcc7120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592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anabaena_sp-pcc_7108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592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anabaena_variabilis_atcc29413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592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calothrix_sp-pcc_7103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592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calothrix_sp-pcc_7507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230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chlorogloeopsis_fritschii_pcc_6912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230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chroococcidiopsis_thermalis_pcc_7203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230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crinalium_epipsammum_pcc_9333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592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cyanothece_atcc51142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230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stanieria_cyanosphaera_pcc_7437</a:t>
                      </a:r>
                      <a:endParaRPr lang="en-US" sz="1100" dirty="0" smtClean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592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cyanothece_sp-pcc_7424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592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cyanothece_sp-pcc_7425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592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cyanothece_sp-pcc_7822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230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cylindrospermum_stagnale_pcc_7417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34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What’s the significance?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These </a:t>
            </a:r>
            <a:r>
              <a:rPr lang="en-US" sz="2800" dirty="0"/>
              <a:t>sequences have been previously </a:t>
            </a:r>
            <a:r>
              <a:rPr lang="en-US" sz="2800" dirty="0" smtClean="0"/>
              <a:t>confirmed </a:t>
            </a:r>
            <a:r>
              <a:rPr lang="en-US" sz="2800" dirty="0"/>
              <a:t>in other </a:t>
            </a:r>
            <a:r>
              <a:rPr lang="en-US" sz="2800" dirty="0" smtClean="0"/>
              <a:t>bacterial </a:t>
            </a:r>
            <a:r>
              <a:rPr lang="en-US" sz="2800" dirty="0" smtClean="0"/>
              <a:t>genomes. </a:t>
            </a:r>
            <a:r>
              <a:rPr lang="en-US" sz="2800" dirty="0"/>
              <a:t>Thus, one of the primary goals was to analyze the degree of conservation of </a:t>
            </a:r>
            <a:r>
              <a:rPr lang="en-US" sz="2800" dirty="0" err="1"/>
              <a:t>tandemly</a:t>
            </a:r>
            <a:r>
              <a:rPr lang="en-US" sz="2800" dirty="0"/>
              <a:t> repeated sequences in bacteria of varying </a:t>
            </a:r>
            <a:r>
              <a:rPr lang="en-US" sz="2800" dirty="0" smtClean="0"/>
              <a:t>sizes to </a:t>
            </a:r>
            <a:r>
              <a:rPr lang="en-US" sz="2800" dirty="0"/>
              <a:t>the ones analyzed in the article. U</a:t>
            </a:r>
            <a:r>
              <a:rPr lang="en-US" sz="2800" dirty="0" smtClean="0"/>
              <a:t>sing </a:t>
            </a:r>
            <a:r>
              <a:rPr lang="en-US" sz="2800" dirty="0"/>
              <a:t>the same sequences as the </a:t>
            </a:r>
            <a:r>
              <a:rPr lang="en-US" sz="2800" dirty="0" smtClean="0"/>
              <a:t>a reference point </a:t>
            </a:r>
            <a:r>
              <a:rPr lang="en-US" sz="2800" dirty="0"/>
              <a:t>is important to maintain consistency and provide substantiation to any conclusions derived about the role of these </a:t>
            </a:r>
            <a:r>
              <a:rPr lang="en-US" sz="2800" dirty="0" err="1"/>
              <a:t>tandemly</a:t>
            </a:r>
            <a:r>
              <a:rPr lang="en-US" sz="2800" dirty="0"/>
              <a:t> repeated </a:t>
            </a:r>
            <a:r>
              <a:rPr lang="en-US" sz="2800" dirty="0" smtClean="0"/>
              <a:t>sequences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36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115</TotalTime>
  <Words>234</Words>
  <Application>Microsoft Office PowerPoint</Application>
  <PresentationFormat>Widescreen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 3</vt:lpstr>
      <vt:lpstr>Wisp</vt:lpstr>
      <vt:lpstr>Analysis of specific tandem repeats across an array of cyanobacteria </vt:lpstr>
      <vt:lpstr>Tandem repeats? What's that?</vt:lpstr>
      <vt:lpstr>PowerPoint Presentation</vt:lpstr>
      <vt:lpstr>What did I do?</vt:lpstr>
      <vt:lpstr>PowerPoint Presentation</vt:lpstr>
      <vt:lpstr>Then what did you do? </vt:lpstr>
      <vt:lpstr>PowerPoint Presentation</vt:lpstr>
      <vt:lpstr>PowerPoint Presentation</vt:lpstr>
      <vt:lpstr>What’s the significance?</vt:lpstr>
      <vt:lpstr>Questions?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specific tandem repeats across an array of cyanobacteria</dc:title>
  <dc:creator>Kireet</dc:creator>
  <cp:lastModifiedBy>Kireet</cp:lastModifiedBy>
  <cp:revision>14</cp:revision>
  <dcterms:created xsi:type="dcterms:W3CDTF">2015-04-30T06:04:46Z</dcterms:created>
  <dcterms:modified xsi:type="dcterms:W3CDTF">2015-04-30T16:16:29Z</dcterms:modified>
</cp:coreProperties>
</file>