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8094" autoAdjust="0"/>
  </p:normalViewPr>
  <p:slideViewPr>
    <p:cSldViewPr snapToGrid="0">
      <p:cViewPr>
        <p:scale>
          <a:sx n="93" d="100"/>
          <a:sy n="93" d="100"/>
        </p:scale>
        <p:origin x="-402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281D-9452-46C5-9FF9-9585CD9B55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2C19-86F4-4117-82E0-7CD05102635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125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281D-9452-46C5-9FF9-9585CD9B55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2C19-86F4-4117-82E0-7CD05102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1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281D-9452-46C5-9FF9-9585CD9B55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2C19-86F4-4117-82E0-7CD05102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5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281D-9452-46C5-9FF9-9585CD9B55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2C19-86F4-4117-82E0-7CD05102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2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281D-9452-46C5-9FF9-9585CD9B55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2C19-86F4-4117-82E0-7CD05102635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14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281D-9452-46C5-9FF9-9585CD9B55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2C19-86F4-4117-82E0-7CD05102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0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281D-9452-46C5-9FF9-9585CD9B55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2C19-86F4-4117-82E0-7CD05102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5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281D-9452-46C5-9FF9-9585CD9B55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2C19-86F4-4117-82E0-7CD05102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0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281D-9452-46C5-9FF9-9585CD9B55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2C19-86F4-4117-82E0-7CD05102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5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FE9281D-9452-46C5-9FF9-9585CD9B55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802C19-86F4-4117-82E0-7CD05102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3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281D-9452-46C5-9FF9-9585CD9B55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2C19-86F4-4117-82E0-7CD05102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6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FE9281D-9452-46C5-9FF9-9585CD9B55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E802C19-86F4-4117-82E0-7CD05102635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11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Analysis of DNA uptake sequences in pathogenic species of the </a:t>
            </a:r>
            <a:r>
              <a:rPr lang="en-US" i="1" dirty="0" err="1"/>
              <a:t>Haemophilus</a:t>
            </a:r>
            <a:r>
              <a:rPr lang="en-US" i="1" dirty="0"/>
              <a:t> </a:t>
            </a:r>
            <a:r>
              <a:rPr lang="en-US" dirty="0"/>
              <a:t>genus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Presentation by: Mazin </a:t>
            </a:r>
            <a:r>
              <a:rPr lang="en-US" sz="1600" dirty="0" smtClean="0"/>
              <a:t>Elsarrag</a:t>
            </a:r>
          </a:p>
          <a:p>
            <a:r>
              <a:rPr lang="en-US" sz="1600" dirty="0" smtClean="0"/>
              <a:t>Virginia </a:t>
            </a:r>
            <a:r>
              <a:rPr lang="en-US" sz="1600" dirty="0" smtClean="0"/>
              <a:t>Commonwealth university</a:t>
            </a:r>
          </a:p>
          <a:p>
            <a:r>
              <a:rPr lang="en-US" sz="1600" dirty="0" smtClean="0"/>
              <a:t>BNFO </a:t>
            </a:r>
            <a:r>
              <a:rPr lang="en-US" sz="1600" dirty="0" smtClean="0"/>
              <a:t>301: Introduction to bioinformatics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198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3076" name="Picture 4" descr="http://m.c.lnkd.licdn.com/mpr/mpr/p/8/005/07d/021/08f6e7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479" y="1959672"/>
            <a:ext cx="4261653" cy="389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36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DNA uptake sequences (DUS)?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7106" y="1845734"/>
            <a:ext cx="4518574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Very short dispersed repeats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9-12 nucleotide sequences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Overrepresented sequences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Mediate transformation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Characterized in </a:t>
            </a:r>
            <a:r>
              <a:rPr lang="en-US" sz="2400" i="1" dirty="0" err="1"/>
              <a:t>Neisseriaceae</a:t>
            </a:r>
            <a:r>
              <a:rPr lang="en-US" sz="2400" i="1" dirty="0"/>
              <a:t> </a:t>
            </a:r>
            <a:r>
              <a:rPr lang="en-US" sz="2400" dirty="0"/>
              <a:t>and </a:t>
            </a:r>
            <a:r>
              <a:rPr lang="en-US" sz="2400" i="1" dirty="0" err="1"/>
              <a:t>Pasteurellaceae</a:t>
            </a:r>
            <a:r>
              <a:rPr lang="en-US" sz="2400" i="1" dirty="0"/>
              <a:t> </a:t>
            </a:r>
            <a:r>
              <a:rPr lang="en-US" sz="2400" dirty="0" smtClean="0"/>
              <a:t>families (</a:t>
            </a:r>
            <a:r>
              <a:rPr lang="en-US" sz="2400" i="1" dirty="0" smtClean="0"/>
              <a:t>Neisseria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i="1" dirty="0" err="1" smtClean="0"/>
              <a:t>Haemophilus</a:t>
            </a:r>
            <a:r>
              <a:rPr lang="en-US" sz="2400" dirty="0"/>
              <a:t> </a:t>
            </a:r>
            <a:r>
              <a:rPr lang="en-US" sz="2400" dirty="0" smtClean="0"/>
              <a:t>genera)</a:t>
            </a:r>
          </a:p>
        </p:txBody>
      </p:sp>
      <p:pic>
        <p:nvPicPr>
          <p:cNvPr id="1026" name="Picture 2" descr="http://www.people.vcu.edu/~elhaij/bnfo301-15/Units/Research-project/repeats-4-very-sh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895" y="1846192"/>
            <a:ext cx="4919858" cy="368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33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Many ways to characterize DUS, based 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Presence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Structure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Frequency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Distribution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Analysis in </a:t>
            </a:r>
            <a:r>
              <a:rPr lang="en-US" sz="2800" i="1" dirty="0" err="1" smtClean="0"/>
              <a:t>Haemophilus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Influenzae</a:t>
            </a:r>
            <a:endParaRPr lang="en-US" sz="2800" i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9 </a:t>
            </a:r>
            <a:r>
              <a:rPr lang="en-US" sz="2400" dirty="0" err="1" smtClean="0"/>
              <a:t>nt</a:t>
            </a:r>
            <a:r>
              <a:rPr lang="en-US" sz="2400" dirty="0" smtClean="0"/>
              <a:t> sequence: 5</a:t>
            </a:r>
            <a:r>
              <a:rPr lang="en-US" sz="2400" dirty="0"/>
              <a:t>’-</a:t>
            </a:r>
            <a:r>
              <a:rPr lang="en-US" sz="2400" dirty="0" smtClean="0"/>
              <a:t>AAGTGCGGT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1465 copies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Extended </a:t>
            </a:r>
            <a:r>
              <a:rPr lang="en-US" sz="2400" dirty="0"/>
              <a:t>consensus </a:t>
            </a:r>
            <a:r>
              <a:rPr lang="en-US" sz="2400" dirty="0" smtClean="0"/>
              <a:t>region, located downstream to ends of genes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Forms hairpin structure with base of RNA stem loop</a:t>
            </a:r>
          </a:p>
        </p:txBody>
      </p:sp>
    </p:spTree>
    <p:extLst>
      <p:ext uri="{BB962C8B-B14F-4D97-AF65-F5344CB8AC3E}">
        <p14:creationId xmlns:p14="http://schemas.microsoft.com/office/powerpoint/2010/main" val="71265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So I ask: is it possible to perform a similar analysis on other members of the </a:t>
            </a:r>
            <a:r>
              <a:rPr lang="en-US" sz="2800" i="1" dirty="0" err="1" smtClean="0"/>
              <a:t>Haemophilus</a:t>
            </a:r>
            <a:r>
              <a:rPr lang="en-US" sz="2800" i="1" dirty="0" smtClean="0"/>
              <a:t> </a:t>
            </a:r>
            <a:r>
              <a:rPr lang="en-US" sz="2800" dirty="0" smtClean="0"/>
              <a:t>genus?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Look at DUS in pathogenic members of the </a:t>
            </a:r>
            <a:r>
              <a:rPr lang="en-US" sz="2800" i="1" dirty="0" err="1" smtClean="0"/>
              <a:t>Haemophilus</a:t>
            </a:r>
            <a:r>
              <a:rPr lang="en-US" sz="2800" dirty="0"/>
              <a:t> </a:t>
            </a:r>
            <a:r>
              <a:rPr lang="en-US" sz="2800" dirty="0" smtClean="0"/>
              <a:t>genus: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i="1" dirty="0"/>
              <a:t>H. </a:t>
            </a:r>
            <a:r>
              <a:rPr lang="en-US" sz="2400" i="1" dirty="0" err="1" smtClean="0"/>
              <a:t>influenzae</a:t>
            </a:r>
            <a:r>
              <a:rPr lang="en-US" sz="2400" dirty="0" smtClean="0"/>
              <a:t>: Meningitis</a:t>
            </a:r>
            <a:r>
              <a:rPr lang="en-US" sz="2400" dirty="0"/>
              <a:t>, epiglottitis, bacteremia, and cellulitis </a:t>
            </a:r>
            <a:endParaRPr lang="en-US" sz="2400" i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i="1" dirty="0"/>
              <a:t>H. </a:t>
            </a:r>
            <a:r>
              <a:rPr lang="en-US" sz="2400" i="1" dirty="0" err="1" smtClean="0"/>
              <a:t>parainfluenzae</a:t>
            </a:r>
            <a:r>
              <a:rPr lang="en-US" sz="2400" dirty="0" smtClean="0"/>
              <a:t>: Pneumonia</a:t>
            </a:r>
            <a:endParaRPr lang="en-US" sz="2400" i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i="1" dirty="0"/>
              <a:t>H. </a:t>
            </a:r>
            <a:r>
              <a:rPr lang="en-US" sz="2400" i="1" dirty="0" err="1" smtClean="0"/>
              <a:t>ducreyi</a:t>
            </a:r>
            <a:r>
              <a:rPr lang="en-US" sz="2400" dirty="0" smtClean="0"/>
              <a:t>: Genital </a:t>
            </a:r>
            <a:r>
              <a:rPr lang="en-US" sz="2400" dirty="0"/>
              <a:t>chancre </a:t>
            </a:r>
            <a:endParaRPr lang="en-US" sz="2400" i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i="1" dirty="0"/>
              <a:t>H. </a:t>
            </a:r>
            <a:r>
              <a:rPr lang="en-US" sz="2400" i="1" dirty="0" err="1" smtClean="0"/>
              <a:t>aegyptius</a:t>
            </a:r>
            <a:r>
              <a:rPr lang="en-US" sz="2400" dirty="0" smtClean="0"/>
              <a:t>: Conjunctivitis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i="1" dirty="0" err="1"/>
              <a:t>Haemophilus</a:t>
            </a:r>
            <a:r>
              <a:rPr lang="en-US" sz="2400" i="1" dirty="0"/>
              <a:t> </a:t>
            </a:r>
            <a:r>
              <a:rPr lang="en-US" sz="2400" i="1" dirty="0" err="1" smtClean="0"/>
              <a:t>aphrophilus</a:t>
            </a:r>
            <a:r>
              <a:rPr lang="en-US" sz="2400" dirty="0" smtClean="0"/>
              <a:t>: Endocarditis</a:t>
            </a:r>
            <a:endParaRPr lang="en-US" sz="2400" i="1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i="1" dirty="0"/>
              <a:t>a</a:t>
            </a:r>
            <a:r>
              <a:rPr lang="en-US" sz="1800" i="1" dirty="0" smtClean="0"/>
              <a:t>ka </a:t>
            </a:r>
            <a:r>
              <a:rPr lang="en-US" sz="1800" i="1" dirty="0" err="1"/>
              <a:t>Aggregatibacter</a:t>
            </a:r>
            <a:r>
              <a:rPr lang="en-US" sz="1800" i="1" dirty="0"/>
              <a:t> </a:t>
            </a:r>
            <a:r>
              <a:rPr lang="en-US" sz="1800" i="1" dirty="0" err="1"/>
              <a:t>aphrophilus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4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070729" cy="23153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Identification of DUS: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Quantification of occurrences of DUS: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Quantifying DUS based on location (distribution):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81465"/>
            <a:ext cx="57531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606657"/>
            <a:ext cx="5943600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747303"/>
            <a:ext cx="5934075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473503"/>
            <a:ext cx="5943600" cy="390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821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(</a:t>
            </a:r>
            <a:r>
              <a:rPr lang="en-US" dirty="0" err="1" smtClean="0"/>
              <a:t>cont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Importing annotated sequences from </a:t>
            </a:r>
            <a:r>
              <a:rPr lang="en-US" dirty="0" err="1" smtClean="0"/>
              <a:t>GenBank</a:t>
            </a:r>
            <a:r>
              <a:rPr lang="en-US" dirty="0" smtClean="0"/>
              <a:t> into </a:t>
            </a:r>
            <a:r>
              <a:rPr lang="en-US" dirty="0" err="1" smtClean="0"/>
              <a:t>BioBIKE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Aligning the DUS: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336" y="2483777"/>
            <a:ext cx="4257675" cy="40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91" y="3737144"/>
            <a:ext cx="8028163" cy="7689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266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DUS structure and count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2486"/>
              </p:ext>
            </p:extLst>
          </p:nvPr>
        </p:nvGraphicFramePr>
        <p:xfrm>
          <a:off x="2860993" y="2806065"/>
          <a:ext cx="7279600" cy="2721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1712"/>
                <a:gridCol w="1565779"/>
                <a:gridCol w="1287592"/>
                <a:gridCol w="1452522"/>
                <a:gridCol w="1431995"/>
              </a:tblGrid>
              <a:tr h="547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Organism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DNA uptake sequence (DUS)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Count of DUS in genome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Count of DUS intergenically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Count of DUS within genes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5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H. influenzae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AAGTGCGGT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H. parainfluenzae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ACCGCACTT </a:t>
                      </a:r>
                      <a:r>
                        <a:rPr lang="en-US" sz="1400" b="1" dirty="0">
                          <a:effectLst/>
                        </a:rPr>
                        <a:t>AAGTGCGGT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742, 718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519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?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5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H. ducreyi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TTTTTTATT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H. aegyptius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ACCGCACTT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AAGTGCGGT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516, 512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H. aphrophilus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ACCGCACTT </a:t>
                      </a:r>
                      <a:r>
                        <a:rPr lang="en-US" sz="1400" b="1" dirty="0">
                          <a:effectLst/>
                        </a:rPr>
                        <a:t>AAGTGCGGT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945, 912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469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15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DNA uptake sequence alignment: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840" y="2599362"/>
            <a:ext cx="3942922" cy="257881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534364" y="4643919"/>
            <a:ext cx="1428108" cy="267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6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800" dirty="0"/>
              <a:t>Intend to create a plot for the distance between the DUS sequences for each bacterium and potentially analyze areas with irregular frequencies</a:t>
            </a:r>
            <a:r>
              <a:rPr lang="en-US" sz="2800" dirty="0" smtClean="0"/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564</TotalTime>
  <Words>310</Words>
  <Application>Microsoft Office PowerPoint</Application>
  <PresentationFormat>Custom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</vt:lpstr>
      <vt:lpstr>Analysis of DNA uptake sequences in pathogenic species of the Haemophilus genus</vt:lpstr>
      <vt:lpstr>What are DNA uptake sequences (DUS)?</vt:lpstr>
      <vt:lpstr>Background</vt:lpstr>
      <vt:lpstr>Background</vt:lpstr>
      <vt:lpstr>Methods:</vt:lpstr>
      <vt:lpstr>Methods (cont):</vt:lpstr>
      <vt:lpstr>Results </vt:lpstr>
      <vt:lpstr>Results</vt:lpstr>
      <vt:lpstr>What next?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Ta</dc:creator>
  <cp:lastModifiedBy>Zaki Elsarrag</cp:lastModifiedBy>
  <cp:revision>55</cp:revision>
  <dcterms:created xsi:type="dcterms:W3CDTF">2015-02-25T22:49:27Z</dcterms:created>
  <dcterms:modified xsi:type="dcterms:W3CDTF">2015-04-30T08:04:19Z</dcterms:modified>
</cp:coreProperties>
</file>