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06712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351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137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558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142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769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40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882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9844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63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i="1"/>
              <a:t>Yersinia </a:t>
            </a:r>
            <a:r>
              <a:rPr lang="en" sz="3000"/>
              <a:t>Palindromic Sequences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123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Introduction to Bioinformatics 301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April 30th, 2015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Jordan Davis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Yersinia Palindromic Sequences (YPALs)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Mini DNA insertions scattered along the genome of known </a:t>
            </a:r>
            <a:r>
              <a:rPr lang="en" i="1"/>
              <a:t>Yersinia </a:t>
            </a:r>
            <a:r>
              <a:rPr lang="en"/>
              <a:t>bacteria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Significance: YPALs encode mRNA stabilizers by forming RNA hairpins 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Trebuchet MS"/>
              <a:buChar char="■"/>
            </a:pPr>
            <a:r>
              <a:rPr lang="en"/>
              <a:t>RNA hairpins counteract the progression of </a:t>
            </a:r>
          </a:p>
          <a:p>
            <a:pPr marL="1828800" lvl="3" indent="-342900" rtl="0">
              <a:spcBef>
                <a:spcPts val="0"/>
              </a:spcBef>
              <a:buClr>
                <a:schemeClr val="lt1"/>
              </a:buClr>
              <a:buSzPct val="60000"/>
              <a:buFont typeface="Trebuchet MS"/>
              <a:buChar char="●"/>
            </a:pPr>
            <a:r>
              <a:rPr lang="en"/>
              <a:t>Exonucleases </a:t>
            </a:r>
          </a:p>
          <a:p>
            <a:pPr marL="1828800" lvl="3" indent="-342900" rtl="0">
              <a:spcBef>
                <a:spcPts val="0"/>
              </a:spcBef>
              <a:buClr>
                <a:schemeClr val="lt1"/>
              </a:buClr>
              <a:buSzPct val="60000"/>
              <a:buFont typeface="Trebuchet MS"/>
              <a:buChar char="●"/>
            </a:pPr>
            <a:r>
              <a:rPr lang="en"/>
              <a:t>Degradosome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93800" y="4617600"/>
            <a:ext cx="7614900" cy="43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b="1">
                <a:solidFill>
                  <a:srgbClr val="222222"/>
                </a:solidFill>
              </a:rPr>
              <a:t>De GDelihas, Nicholas. "Small mobile sequences in bacteria display diverse structure/function motifs." </a:t>
            </a:r>
            <a:r>
              <a:rPr lang="en" sz="700" b="1" i="1">
                <a:solidFill>
                  <a:srgbClr val="222222"/>
                </a:solidFill>
              </a:rPr>
              <a:t>Molecular microbiology</a:t>
            </a:r>
            <a:r>
              <a:rPr lang="en" sz="700" b="1">
                <a:solidFill>
                  <a:srgbClr val="222222"/>
                </a:solidFill>
              </a:rPr>
              <a:t> 67.3 (2008): 475-481.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b="1">
                <a:solidFill>
                  <a:srgbClr val="222222"/>
                </a:solidFill>
              </a:rPr>
              <a:t>regorio, Eliana, et al. "Structural organization and functional properties of miniature DNA insertion sequences in Yersiniae." </a:t>
            </a:r>
            <a:r>
              <a:rPr lang="en" sz="700" b="1" i="1">
                <a:solidFill>
                  <a:srgbClr val="222222"/>
                </a:solidFill>
              </a:rPr>
              <a:t>Journal of bacteriology</a:t>
            </a:r>
            <a:r>
              <a:rPr lang="en" sz="700" b="1">
                <a:solidFill>
                  <a:srgbClr val="222222"/>
                </a:solidFill>
              </a:rPr>
              <a:t> 188.22 (2006): 7876-7884.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Background: </a:t>
            </a:r>
            <a:r>
              <a:rPr lang="en" i="1"/>
              <a:t>Yersinia </a:t>
            </a:r>
            <a:r>
              <a:rPr lang="en"/>
              <a:t>bacteria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 sz="2400"/>
              <a:t>Yersinia bacteria are extremely pathogenic to humans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 sz="2400" i="1"/>
              <a:t>Yersinia</a:t>
            </a:r>
            <a:r>
              <a:rPr lang="en" sz="2400"/>
              <a:t> plasmids have yet to be analyzed for YPALs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 sz="2400" i="1"/>
              <a:t>Yersinia</a:t>
            </a:r>
            <a:r>
              <a:rPr lang="en" sz="2400"/>
              <a:t> bacteriophages may have instances of YPALs due to parallel virulent evolution with </a:t>
            </a:r>
            <a:r>
              <a:rPr lang="en" sz="2400" i="1"/>
              <a:t>Yersinia </a:t>
            </a:r>
            <a:r>
              <a:rPr lang="en" sz="2400"/>
              <a:t>strains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63500" y="4663000"/>
            <a:ext cx="7009499" cy="48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b="1">
                <a:solidFill>
                  <a:srgbClr val="222222"/>
                </a:solidFill>
              </a:rPr>
              <a:t>De GDelihas, Nicholas. "Small mobile sequences in bacteria display diverse structure/function motifs." </a:t>
            </a:r>
            <a:r>
              <a:rPr lang="en" sz="700" b="1" i="1">
                <a:solidFill>
                  <a:srgbClr val="222222"/>
                </a:solidFill>
              </a:rPr>
              <a:t>Molecular microbiology</a:t>
            </a:r>
            <a:r>
              <a:rPr lang="en" sz="700" b="1">
                <a:solidFill>
                  <a:srgbClr val="222222"/>
                </a:solidFill>
              </a:rPr>
              <a:t> 67.3 (2008): 475-481.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b="1">
                <a:solidFill>
                  <a:srgbClr val="222222"/>
                </a:solidFill>
              </a:rPr>
              <a:t>regorio, Eliana, et al. "Structural organization and functional properties of miniature DNA insertion sequences in Yersiniae." </a:t>
            </a:r>
            <a:r>
              <a:rPr lang="en" sz="700" b="1" i="1">
                <a:solidFill>
                  <a:srgbClr val="222222"/>
                </a:solidFill>
              </a:rPr>
              <a:t>Journal of bacteriology</a:t>
            </a:r>
            <a:r>
              <a:rPr lang="en" sz="700" b="1">
                <a:solidFill>
                  <a:srgbClr val="222222"/>
                </a:solidFill>
              </a:rPr>
              <a:t> 188.22 (2006): 7876-7884.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 at Hand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 YPALs exists outside of </a:t>
            </a:r>
            <a:r>
              <a:rPr lang="en" i="1"/>
              <a:t>Yersinia</a:t>
            </a:r>
            <a:r>
              <a:rPr lang="en"/>
              <a:t> chromosomal DNA? Can any instance of YPAL be found in </a:t>
            </a:r>
            <a:r>
              <a:rPr lang="en" i="1"/>
              <a:t>Yersinia </a:t>
            </a:r>
            <a:r>
              <a:rPr lang="en">
                <a:solidFill>
                  <a:srgbClr val="FFFF00"/>
                </a:solidFill>
              </a:rPr>
              <a:t>plasmids</a:t>
            </a:r>
            <a:r>
              <a:rPr lang="en"/>
              <a:t>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Do </a:t>
            </a:r>
            <a:r>
              <a:rPr lang="en" i="1"/>
              <a:t>Yersinia</a:t>
            </a:r>
            <a:r>
              <a:rPr lang="en"/>
              <a:t> </a:t>
            </a:r>
            <a:r>
              <a:rPr lang="en">
                <a:solidFill>
                  <a:srgbClr val="FFFF00"/>
                </a:solidFill>
              </a:rPr>
              <a:t>bacteriophages </a:t>
            </a:r>
            <a:r>
              <a:rPr lang="en"/>
              <a:t>include any instance of YPALs?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908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0">
                <a:solidFill>
                  <a:schemeClr val="lt1"/>
                </a:solidFill>
              </a:rPr>
              <a:t>YPAL Sequences in </a:t>
            </a:r>
            <a:r>
              <a:rPr lang="en" sz="3000" b="0" i="1">
                <a:solidFill>
                  <a:schemeClr val="lt1"/>
                </a:solidFill>
              </a:rPr>
              <a:t>Yersinia</a:t>
            </a:r>
            <a:r>
              <a:rPr lang="en" sz="3000" b="0">
                <a:solidFill>
                  <a:schemeClr val="lt1"/>
                </a:solidFill>
              </a:rPr>
              <a:t> Bacteriophage?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9508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Sequence was searched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in Phantome to find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any instances of YPALs in all </a:t>
            </a:r>
          </a:p>
          <a:p>
            <a:pPr>
              <a:spcBef>
                <a:spcPts val="0"/>
              </a:spcBef>
              <a:buNone/>
            </a:pPr>
            <a:r>
              <a:rPr lang="en" sz="1800" i="1"/>
              <a:t>Yersinia</a:t>
            </a:r>
            <a:r>
              <a:rPr lang="en" sz="1800"/>
              <a:t> phage included in BioBike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1075" y="950825"/>
            <a:ext cx="4010025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500" y="2892575"/>
            <a:ext cx="3990975" cy="1819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4663000" y="2967450"/>
            <a:ext cx="2846125" cy="1256550"/>
          </a:xfrm>
          <a:prstGeom prst="flowChartProcess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0" y="4711850"/>
            <a:ext cx="6782399" cy="22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700" b="1">
                <a:solidFill>
                  <a:srgbClr val="222222"/>
                </a:solidFill>
              </a:rPr>
              <a:t>De GDelihas, Nicholas. "Small mobile sequences in bacteria display diverse structure/function motifs." </a:t>
            </a:r>
            <a:r>
              <a:rPr lang="en" sz="700" b="1" i="1">
                <a:solidFill>
                  <a:srgbClr val="222222"/>
                </a:solidFill>
              </a:rPr>
              <a:t>Molecular microbiology</a:t>
            </a:r>
            <a:r>
              <a:rPr lang="en" sz="700" b="1">
                <a:solidFill>
                  <a:srgbClr val="222222"/>
                </a:solidFill>
              </a:rPr>
              <a:t> 67.3 (2008): 475-481.</a:t>
            </a:r>
          </a:p>
          <a:p>
            <a:pPr rtl="0">
              <a:spcBef>
                <a:spcPts val="0"/>
              </a:spcBef>
              <a:buNone/>
            </a:pPr>
            <a:r>
              <a:rPr lang="en" sz="700" b="1">
                <a:solidFill>
                  <a:srgbClr val="222222"/>
                </a:solidFill>
              </a:rPr>
              <a:t>regorio, Eliana, et al. "Structural organization and functional properties of miniature DNA insertion sequences in Yersiniae." </a:t>
            </a:r>
            <a:r>
              <a:rPr lang="en" sz="700" b="1" i="1">
                <a:solidFill>
                  <a:srgbClr val="222222"/>
                </a:solidFill>
              </a:rPr>
              <a:t>Journal of bacteriology</a:t>
            </a:r>
            <a:r>
              <a:rPr lang="en" sz="700" b="1">
                <a:solidFill>
                  <a:srgbClr val="222222"/>
                </a:solidFill>
              </a:rPr>
              <a:t> 188.22 (2006): 7876-7884.</a:t>
            </a:r>
          </a:p>
          <a:p>
            <a:pPr>
              <a:spcBef>
                <a:spcPts val="0"/>
              </a:spcBef>
              <a:buNone/>
            </a:pPr>
            <a:endParaRPr sz="900" b="1">
              <a:solidFill>
                <a:srgbClr val="22222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YPAL Sequences in </a:t>
            </a:r>
            <a:r>
              <a:rPr lang="en" sz="3000" i="1"/>
              <a:t>Yersinia</a:t>
            </a:r>
            <a:r>
              <a:rPr lang="en" sz="3000"/>
              <a:t> Plasmids?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Plasmids for all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Yersinia Bacteria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were checked in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Sequence viewer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using the same YPAL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sequence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4850" y="1316050"/>
            <a:ext cx="3943350" cy="158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4850" y="3149875"/>
            <a:ext cx="4021949" cy="183743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4814400" y="4148275"/>
            <a:ext cx="1892375" cy="696400"/>
          </a:xfrm>
          <a:prstGeom prst="flowChartProcess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 &amp; Further Study	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>
                <a:solidFill>
                  <a:srgbClr val="FF0000"/>
                </a:solidFill>
              </a:rPr>
              <a:t>No matches</a:t>
            </a:r>
            <a:r>
              <a:rPr lang="en"/>
              <a:t> of any instance of YPAL found in </a:t>
            </a:r>
            <a:r>
              <a:rPr lang="en" i="1"/>
              <a:t>Yersinia</a:t>
            </a:r>
            <a:r>
              <a:rPr lang="en"/>
              <a:t> bacteriophage and </a:t>
            </a:r>
            <a:r>
              <a:rPr lang="en" i="1"/>
              <a:t>Yersinia</a:t>
            </a:r>
            <a:r>
              <a:rPr lang="en"/>
              <a:t> plasmids in BioBike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>
                <a:solidFill>
                  <a:srgbClr val="FF0000"/>
                </a:solidFill>
              </a:rPr>
              <a:t>No Sequences similar</a:t>
            </a:r>
            <a:r>
              <a:rPr lang="en"/>
              <a:t> to YPAL in all </a:t>
            </a:r>
            <a:r>
              <a:rPr lang="en" i="1"/>
              <a:t>Yersinia </a:t>
            </a:r>
            <a:r>
              <a:rPr lang="en"/>
              <a:t>bacteriophage and </a:t>
            </a:r>
            <a:r>
              <a:rPr lang="en" i="1"/>
              <a:t>Yersinia </a:t>
            </a:r>
            <a:r>
              <a:rPr lang="en"/>
              <a:t>plasmids in BioBike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 &amp; Further Study (cont)	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further study…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Find amount of hits of YPALs in each </a:t>
            </a:r>
            <a:r>
              <a:rPr lang="en" i="1"/>
              <a:t>Yersinia </a:t>
            </a:r>
            <a:r>
              <a:rPr lang="en"/>
              <a:t>strain that has not been documented to date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Highly conserved regions of YPALs across genus of </a:t>
            </a:r>
            <a:r>
              <a:rPr lang="en" i="1"/>
              <a:t>Yersinia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en" sz="1400" b="1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1. De </a:t>
            </a: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Gregorio, Eliana, et al. "Enterobacterial repetitive intergenic consensus sequence repeats in yersiniae: genomic organization and functional properties."</a:t>
            </a:r>
            <a:r>
              <a:rPr lang="en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Journal of bacteriology</a:t>
            </a: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187.23 (2005): 7945-7954</a:t>
            </a:r>
            <a:r>
              <a:rPr lang="en" sz="14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endParaRPr lang="en" sz="1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2. Delihas, Nicholas. "Enterobacterial small mobile sequences carry open reading frames and are found intragenically—evolutionary implications for formation of new peptides." </a:t>
            </a:r>
            <a:r>
              <a:rPr lang="en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Gene regulation and systems biology</a:t>
            </a: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1 (2007): 191</a:t>
            </a:r>
            <a:r>
              <a:rPr lang="en" sz="14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en" sz="1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3. Delihas, Nicholas. "Small mobile sequences in bacteria display diverse structure/function motifs." </a:t>
            </a:r>
            <a:r>
              <a:rPr lang="en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Molecular microbiology</a:t>
            </a: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67.3 (2008): 475-481</a:t>
            </a:r>
            <a:r>
              <a:rPr lang="en" sz="14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en" sz="14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4. De Gregorio, Eliana, et al. "Structural organization and functional properties of miniature DNA insertion sequences in Yersiniae." </a:t>
            </a:r>
            <a:r>
              <a:rPr lang="en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Journal of bacteriology</a:t>
            </a:r>
            <a:r>
              <a:rPr lang="en" sz="1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188.22 (2006): 7876-7884.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On-screen Show (16:9)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spotlight</vt:lpstr>
      <vt:lpstr>Yersinia Palindromic Sequences</vt:lpstr>
      <vt:lpstr>Yersinia Palindromic Sequences (YPALs)</vt:lpstr>
      <vt:lpstr>Background: Yersinia bacteria</vt:lpstr>
      <vt:lpstr>Questions at Hand</vt:lpstr>
      <vt:lpstr>YPAL Sequences in Yersinia Bacteriophage?</vt:lpstr>
      <vt:lpstr>YPAL Sequences in Yersinia Plasmids?</vt:lpstr>
      <vt:lpstr>Result &amp; Further Study </vt:lpstr>
      <vt:lpstr>Result &amp; Further Study (cont) 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Yersinia Palindromic Sequences</dc:title>
  <cp:lastModifiedBy>Davisj22</cp:lastModifiedBy>
  <cp:revision>1</cp:revision>
  <dcterms:modified xsi:type="dcterms:W3CDTF">2015-04-30T15:09:32Z</dcterms:modified>
</cp:coreProperties>
</file>