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1AF84-70CE-4E16-8136-883C722486A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A9797-4D3D-48C3-BA4D-CCE0BF9F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1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A9797-4D3D-48C3-BA4D-CCE0BF9F29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1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1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9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9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0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2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3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3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6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7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5D9BD-2E17-4EA8-8CE0-B3F6DBE4BB56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E5EA-EC17-47F2-A06C-CCC50551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8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imwootae.com.ne.kr/apbiology/img0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391400" cy="554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457200" y="228600"/>
            <a:ext cx="9601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case of the missing palindromes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648200"/>
            <a:ext cx="7924800" cy="1752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6172200"/>
            <a:ext cx="4267200" cy="533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Tayab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Waseem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8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22145"/>
            <a:ext cx="931946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16975"/>
            <a:ext cx="1849582" cy="410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153400" cy="1066800"/>
          </a:xfrm>
        </p:spPr>
        <p:txBody>
          <a:bodyPr>
            <a:noAutofit/>
          </a:bodyPr>
          <a:lstStyle/>
          <a:p>
            <a:r>
              <a:rPr lang="en-US" sz="4100" dirty="0" smtClean="0"/>
              <a:t>Expected Values of 64 palindromes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211751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563" y="-152400"/>
            <a:ext cx="7606145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Observed Values of 64 palindromes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6036530"/>
            <a:ext cx="9144000" cy="56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1837"/>
            <a:ext cx="1634836" cy="544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71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1634836" cy="544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7709"/>
            <a:ext cx="2382982" cy="528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http://www.stat.yale.edu/Courses/1997-98/101/chisq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981" y="1495588"/>
            <a:ext cx="5335051" cy="122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38400" y="4495800"/>
            <a:ext cx="2098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chi-squared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1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1634836" cy="544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7709"/>
            <a:ext cx="2382982" cy="528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1648691" y="12954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634836" y="38100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634836" y="4876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634836" y="51054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://www.thecompliancecenter.com/img_temp/decals/numbers/dc0_hi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1962150" cy="227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942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</Words>
  <Application>Microsoft Office PowerPoint</Application>
  <PresentationFormat>On-screen Show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Expected Values of 64 palindromes</vt:lpstr>
      <vt:lpstr>Observed Values of 64 palindromes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Tayab Waseem</dc:creator>
  <cp:lastModifiedBy>Tayab Waseem</cp:lastModifiedBy>
  <cp:revision>5</cp:revision>
  <dcterms:created xsi:type="dcterms:W3CDTF">2013-04-25T03:27:55Z</dcterms:created>
  <dcterms:modified xsi:type="dcterms:W3CDTF">2013-04-25T04:03:19Z</dcterms:modified>
</cp:coreProperties>
</file>