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2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60" name="Shape 60"/>
          <p:cNvGrpSpPr/>
          <p:nvPr/>
        </p:nvGrpSpPr>
        <p:grpSpPr>
          <a:xfrm>
            <a:off y="1334226" x="-11"/>
            <a:ext cy="4116299" cx="7314320"/>
            <a:chOff y="1378676" x="-11"/>
            <a:chExt cy="4116299" cx="7314320"/>
          </a:xfrm>
        </p:grpSpPr>
        <p:sp>
          <p:nvSpPr>
            <p:cNvPr id="61" name="Shape 61"/>
            <p:cNvSpPr/>
            <p:nvPr/>
          </p:nvSpPr>
          <p:spPr>
            <a:xfrm flipH="1">
              <a:off y="1378676" x="-11"/>
              <a:ext cy="4116299" cx="187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62" name="Shape 62"/>
            <p:cNvSpPr/>
            <p:nvPr/>
          </p:nvSpPr>
          <p:spPr>
            <a:xfrm flipH="1">
              <a:off y="1378676" x="187809"/>
              <a:ext cy="4116299" cx="71264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63" name="Shape 63"/>
          <p:cNvSpPr txBox="1"/>
          <p:nvPr>
            <p:ph type="ctrTitle"/>
          </p:nvPr>
        </p:nvSpPr>
        <p:spPr>
          <a:xfrm>
            <a:off y="2266575" x="685800"/>
            <a:ext cy="13337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794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0" cap="none" baseline="0" sz="4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794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0" cap="none" baseline="0" sz="4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794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0" cap="none" baseline="0" sz="4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794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0" cap="none" baseline="0" sz="4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794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0" cap="none" baseline="0" sz="4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794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0" cap="none" baseline="0" sz="4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794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0" cap="none" baseline="0" sz="4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794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0" cap="none" baseline="0" sz="4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794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0" cap="none" baseline="0" sz="4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y="3600451" x="685800"/>
            <a:ext cy="9005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1524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0" cap="none" baseline="0" sz="2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1524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0" cap="none" baseline="0" sz="2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1524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0" cap="none" baseline="0" sz="2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1524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0" cap="none" baseline="0" sz="2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1524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0" cap="none" baseline="0" sz="2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1524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0" cap="none" baseline="0" sz="2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1524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0" cap="none" baseline="0" sz="2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1524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0" cap="none" baseline="0" sz="2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1524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0" cap="none" baseline="0" sz="2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66" name="Shape 66"/>
          <p:cNvGrpSpPr/>
          <p:nvPr/>
        </p:nvGrpSpPr>
        <p:grpSpPr>
          <a:xfrm>
            <a:off y="-12188" x="-13"/>
            <a:ext cy="1612601" cx="8005727"/>
            <a:chOff y="-12187" x="-13"/>
            <a:chExt cy="1161900" cx="8005727"/>
          </a:xfrm>
        </p:grpSpPr>
        <p:sp>
          <p:nvSpPr>
            <p:cNvPr id="67" name="Shape 67"/>
            <p:cNvSpPr/>
            <p:nvPr/>
          </p:nvSpPr>
          <p:spPr>
            <a:xfrm flipH="1">
              <a:off y="-12187" x="-13"/>
              <a:ext cy="1161900" cx="187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68" name="Shape 68"/>
            <p:cNvSpPr/>
            <p:nvPr/>
          </p:nvSpPr>
          <p:spPr>
            <a:xfrm flipH="1">
              <a:off y="-12187" x="187715"/>
              <a:ext cy="1161900" cx="78179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69" name="Shape 69"/>
          <p:cNvSpPr txBox="1"/>
          <p:nvPr>
            <p:ph type="title"/>
          </p:nvPr>
        </p:nvSpPr>
        <p:spPr>
          <a:xfrm>
            <a:off y="134801" x="457200"/>
            <a:ext cy="1351799" cx="7315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buNone/>
              <a:defRPr>
                <a:solidFill>
                  <a:schemeClr val="lt1"/>
                </a:solidFill>
              </a:defRPr>
            </a:lvl1pPr>
            <a:lvl2pPr algn="l" rtl="0">
              <a:buNone/>
              <a:defRPr>
                <a:solidFill>
                  <a:schemeClr val="lt1"/>
                </a:solidFill>
              </a:defRPr>
            </a:lvl2pPr>
            <a:lvl3pPr algn="l" rtl="0">
              <a:buNone/>
              <a:defRPr>
                <a:solidFill>
                  <a:schemeClr val="lt1"/>
                </a:solidFill>
              </a:defRPr>
            </a:lvl3pPr>
            <a:lvl4pPr algn="l" rtl="0">
              <a:buNone/>
              <a:defRPr>
                <a:solidFill>
                  <a:schemeClr val="lt1"/>
                </a:solidFill>
              </a:defRPr>
            </a:lvl4pPr>
            <a:lvl5pPr algn="l" rtl="0">
              <a:buNone/>
              <a:defRPr>
                <a:solidFill>
                  <a:schemeClr val="lt1"/>
                </a:solidFill>
              </a:defRPr>
            </a:lvl5pPr>
            <a:lvl6pPr algn="l" rtl="0">
              <a:buNone/>
              <a:defRPr>
                <a:solidFill>
                  <a:schemeClr val="lt1"/>
                </a:solidFill>
              </a:defRPr>
            </a:lvl6pPr>
            <a:lvl7pPr algn="l" rtl="0">
              <a:buNone/>
              <a:defRPr>
                <a:solidFill>
                  <a:schemeClr val="lt1"/>
                </a:solidFill>
              </a:defRPr>
            </a:lvl7pPr>
            <a:lvl8pPr algn="l" rtl="0">
              <a:buNone/>
              <a:defRPr>
                <a:solidFill>
                  <a:schemeClr val="lt1"/>
                </a:solidFill>
              </a:defRPr>
            </a:lvl8pPr>
            <a:lvl9pPr algn="l" rtl="0"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1704688" x="457200"/>
            <a:ext cy="48401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0"/>
              </a:spcBef>
              <a:buClr>
                <a:schemeClr val="dk2"/>
              </a:buClr>
              <a:buSzPct val="166666"/>
              <a:buFont typeface="Arial"/>
              <a:buChar char="•"/>
              <a:defRPr sz="1800">
                <a:solidFill>
                  <a:schemeClr val="dk2"/>
                </a:solidFill>
              </a:defRPr>
            </a:lvl1pPr>
            <a:lvl2pPr algn="l" rtl="0" indent="-285750" marL="74295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>
                <a:solidFill>
                  <a:schemeClr val="dk2"/>
                </a:solidFill>
              </a:defRPr>
            </a:lvl2pPr>
            <a:lvl3pPr algn="l" rtl="0" indent="-228600" marL="114300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>
                <a:solidFill>
                  <a:schemeClr val="dk2"/>
                </a:solidFill>
              </a:defRPr>
            </a:lvl3pPr>
            <a:lvl4pPr algn="l" rtl="0" indent="-228600" marL="160020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>
                <a:solidFill>
                  <a:schemeClr val="dk2"/>
                </a:solidFill>
              </a:defRPr>
            </a:lvl4pPr>
            <a:lvl5pPr algn="l" rtl="0" indent="-228600" marL="205740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>
                <a:solidFill>
                  <a:schemeClr val="dk2"/>
                </a:solidFill>
              </a:defRPr>
            </a:lvl5pPr>
            <a:lvl6pPr algn="l" rtl="0" indent="-228600" marL="251460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>
                <a:solidFill>
                  <a:schemeClr val="dk2"/>
                </a:solidFill>
              </a:defRPr>
            </a:lvl6pPr>
            <a:lvl7pPr algn="l" rtl="0" indent="-228600" marL="297180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>
                <a:solidFill>
                  <a:schemeClr val="dk2"/>
                </a:solidFill>
              </a:defRPr>
            </a:lvl7pPr>
            <a:lvl8pPr algn="l" rtl="0" indent="-228600" marL="342900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baseline="0" sz="1800">
                <a:solidFill>
                  <a:schemeClr val="dk2"/>
                </a:solidFill>
              </a:defRPr>
            </a:lvl8pPr>
            <a:lvl9pPr algn="l" rtl="0" indent="-228600" marL="388620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baseline="0"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y="1704684" x="456245"/>
            <a:ext cy="4840199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buNone/>
              <a:defRPr sz="1800"/>
            </a:lvl1pPr>
            <a:lvl2pPr rtl="0">
              <a:buNone/>
              <a:defRPr sz="1800"/>
            </a:lvl2pPr>
            <a:lvl3pPr rtl="0">
              <a:buNone/>
              <a:defRPr sz="1800"/>
            </a:lvl3pPr>
            <a:lvl4pPr rtl="0">
              <a:buNone/>
              <a:defRPr sz="1800"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/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y="1704684" x="4648200"/>
            <a:ext cy="4840199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buNone/>
              <a:defRPr sz="1800"/>
            </a:lvl1pPr>
            <a:lvl2pPr rtl="0">
              <a:buNone/>
              <a:defRPr sz="1800"/>
            </a:lvl2pPr>
            <a:lvl3pPr rtl="0">
              <a:buNone/>
              <a:defRPr sz="1800"/>
            </a:lvl3pPr>
            <a:lvl4pPr rtl="0">
              <a:buNone/>
              <a:defRPr sz="1800"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/>
        </p:txBody>
      </p:sp>
      <p:grpSp>
        <p:nvGrpSpPr>
          <p:cNvPr id="74" name="Shape 74"/>
          <p:cNvGrpSpPr/>
          <p:nvPr/>
        </p:nvGrpSpPr>
        <p:grpSpPr>
          <a:xfrm>
            <a:off y="-12188" x="-13"/>
            <a:ext cy="1612601" cx="8005727"/>
            <a:chOff y="-12187" x="-13"/>
            <a:chExt cy="1161900" cx="8005727"/>
          </a:xfrm>
        </p:grpSpPr>
        <p:sp>
          <p:nvSpPr>
            <p:cNvPr id="75" name="Shape 75"/>
            <p:cNvSpPr/>
            <p:nvPr/>
          </p:nvSpPr>
          <p:spPr>
            <a:xfrm flipH="1">
              <a:off y="-12187" x="-13"/>
              <a:ext cy="1161900" cx="1878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76" name="Shape 76"/>
            <p:cNvSpPr/>
            <p:nvPr/>
          </p:nvSpPr>
          <p:spPr>
            <a:xfrm flipH="1">
              <a:off y="-12187" x="187715"/>
              <a:ext cy="1161900" cx="78179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77" name="Shape 77"/>
          <p:cNvSpPr txBox="1"/>
          <p:nvPr>
            <p:ph type="title"/>
          </p:nvPr>
        </p:nvSpPr>
        <p:spPr>
          <a:xfrm>
            <a:off y="134801" x="457200"/>
            <a:ext cy="1351799" cx="7315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buNone/>
              <a:defRPr>
                <a:solidFill>
                  <a:schemeClr val="lt1"/>
                </a:solidFill>
              </a:defRPr>
            </a:lvl1pPr>
            <a:lvl2pPr algn="l" rtl="0">
              <a:buNone/>
              <a:defRPr>
                <a:solidFill>
                  <a:schemeClr val="lt1"/>
                </a:solidFill>
              </a:defRPr>
            </a:lvl2pPr>
            <a:lvl3pPr algn="l" rtl="0">
              <a:buNone/>
              <a:defRPr>
                <a:solidFill>
                  <a:schemeClr val="lt1"/>
                </a:solidFill>
              </a:defRPr>
            </a:lvl3pPr>
            <a:lvl4pPr algn="l" rtl="0">
              <a:buNone/>
              <a:defRPr>
                <a:solidFill>
                  <a:schemeClr val="lt1"/>
                </a:solidFill>
              </a:defRPr>
            </a:lvl4pPr>
            <a:lvl5pPr algn="l" rtl="0">
              <a:buNone/>
              <a:defRPr>
                <a:solidFill>
                  <a:schemeClr val="lt1"/>
                </a:solidFill>
              </a:defRPr>
            </a:lvl5pPr>
            <a:lvl6pPr algn="l" rtl="0">
              <a:buNone/>
              <a:defRPr>
                <a:solidFill>
                  <a:schemeClr val="lt1"/>
                </a:solidFill>
              </a:defRPr>
            </a:lvl6pPr>
            <a:lvl7pPr algn="l" rtl="0">
              <a:buNone/>
              <a:defRPr>
                <a:solidFill>
                  <a:schemeClr val="lt1"/>
                </a:solidFill>
              </a:defRPr>
            </a:lvl7pPr>
            <a:lvl8pPr algn="l" rtl="0">
              <a:buNone/>
              <a:defRPr>
                <a:solidFill>
                  <a:schemeClr val="lt1"/>
                </a:solidFill>
              </a:defRPr>
            </a:lvl8pPr>
            <a:lvl9pPr algn="l" rtl="0"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79" name="Shape 79"/>
          <p:cNvGrpSpPr/>
          <p:nvPr/>
        </p:nvGrpSpPr>
        <p:grpSpPr>
          <a:xfrm>
            <a:off y="-12188" x="-13"/>
            <a:ext cy="1612601" cx="8005727"/>
            <a:chOff y="-12187" x="-13"/>
            <a:chExt cy="1161900" cx="8005727"/>
          </a:xfrm>
        </p:grpSpPr>
        <p:sp>
          <p:nvSpPr>
            <p:cNvPr id="80" name="Shape 80"/>
            <p:cNvSpPr/>
            <p:nvPr/>
          </p:nvSpPr>
          <p:spPr>
            <a:xfrm flipH="1">
              <a:off y="-12187" x="-13"/>
              <a:ext cy="1161900" cx="1878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81" name="Shape 81"/>
            <p:cNvSpPr/>
            <p:nvPr/>
          </p:nvSpPr>
          <p:spPr>
            <a:xfrm flipH="1">
              <a:off y="-12187" x="187715"/>
              <a:ext cy="1161900" cx="78179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82" name="Shape 82"/>
          <p:cNvSpPr txBox="1"/>
          <p:nvPr>
            <p:ph type="title"/>
          </p:nvPr>
        </p:nvSpPr>
        <p:spPr>
          <a:xfrm>
            <a:off y="134801" x="457200"/>
            <a:ext cy="1351799" cx="7315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buNone/>
              <a:defRPr>
                <a:solidFill>
                  <a:schemeClr val="lt1"/>
                </a:solidFill>
              </a:defRPr>
            </a:lvl1pPr>
            <a:lvl2pPr algn="l" rtl="0">
              <a:buNone/>
              <a:defRPr>
                <a:solidFill>
                  <a:schemeClr val="lt1"/>
                </a:solidFill>
              </a:defRPr>
            </a:lvl2pPr>
            <a:lvl3pPr algn="l" rtl="0">
              <a:buNone/>
              <a:defRPr>
                <a:solidFill>
                  <a:schemeClr val="lt1"/>
                </a:solidFill>
              </a:defRPr>
            </a:lvl3pPr>
            <a:lvl4pPr algn="l" rtl="0">
              <a:buNone/>
              <a:defRPr>
                <a:solidFill>
                  <a:schemeClr val="lt1"/>
                </a:solidFill>
              </a:defRPr>
            </a:lvl4pPr>
            <a:lvl5pPr algn="l" rtl="0">
              <a:buNone/>
              <a:defRPr>
                <a:solidFill>
                  <a:schemeClr val="lt1"/>
                </a:solidFill>
              </a:defRPr>
            </a:lvl5pPr>
            <a:lvl6pPr algn="l" rtl="0">
              <a:buNone/>
              <a:defRPr>
                <a:solidFill>
                  <a:schemeClr val="lt1"/>
                </a:solidFill>
              </a:defRPr>
            </a:lvl6pPr>
            <a:lvl7pPr algn="l" rtl="0">
              <a:buNone/>
              <a:defRPr>
                <a:solidFill>
                  <a:schemeClr val="lt1"/>
                </a:solidFill>
              </a:defRPr>
            </a:lvl7pPr>
            <a:lvl8pPr algn="l" rtl="0">
              <a:buNone/>
              <a:defRPr>
                <a:solidFill>
                  <a:schemeClr val="lt1"/>
                </a:solidFill>
              </a:defRPr>
            </a:lvl8pPr>
            <a:lvl9pPr algn="l" rtl="0"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/>
        </p:nvSpPr>
        <p:spPr>
          <a:xfrm flipH="1">
            <a:off y="6165014" x="8964665"/>
            <a:ext cy="695100" cx="187800"/>
          </a:xfrm>
          <a:prstGeom prst="rect">
            <a:avLst/>
          </a:prstGeom>
          <a:solidFill>
            <a:srgbClr val="AB010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85" name="Shape 85"/>
          <p:cNvSpPr/>
          <p:nvPr/>
        </p:nvSpPr>
        <p:spPr>
          <a:xfrm flipH="1">
            <a:off y="6165014" x="3866777"/>
            <a:ext cy="695100" cx="50979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6165014" x="3866812"/>
            <a:ext cy="695100" cx="5097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88900" mar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1pPr>
            <a:lvl2pPr rtl="0" indent="88900" mar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2pPr>
            <a:lvl3pPr rtl="0" indent="88900" mar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3pPr>
            <a:lvl4pPr rtl="0" indent="88900" mar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4pPr>
            <a:lvl5pPr rtl="0" indent="88900" mar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5pPr>
            <a:lvl6pPr rtl="0" indent="88900" mar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6pPr>
            <a:lvl7pPr rtl="0" indent="88900" mar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7pPr>
            <a:lvl8pPr rtl="0" indent="88900" mar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8pPr>
            <a:lvl9pPr rtl="0" indent="88900" mar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5" name="Shape 5"/>
          <p:cNvGrpSpPr/>
          <p:nvPr/>
        </p:nvGrpSpPr>
        <p:grpSpPr>
          <a:xfrm>
            <a:off y="-94" x="33867"/>
            <a:ext cy="2810236" cx="3409812"/>
            <a:chOff y="1493" x="0"/>
            <a:chExt cy="2810236" cx="3409812"/>
          </a:xfrm>
        </p:grpSpPr>
        <p:cxnSp>
          <p:nvCxnSpPr>
            <p:cNvPr id="6" name="Shape 6"/>
            <p:cNvCxnSpPr/>
            <p:nvPr/>
          </p:nvCxnSpPr>
          <p:spPr>
            <a:xfrm>
              <a:off y="245542" x="0"/>
              <a:ext cy="1500" cx="32510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7" name="Shape 7"/>
            <p:cNvCxnSpPr/>
            <p:nvPr/>
          </p:nvCxnSpPr>
          <p:spPr>
            <a:xfrm rot="-5400000">
              <a:off y="1407880" x="-1212177"/>
              <a:ext cy="1500" cx="28062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y="474143" x="0"/>
              <a:ext cy="1500" cx="26669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y="702743" x="0"/>
              <a:ext cy="1500" cx="2167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y="931342" x="0"/>
              <a:ext cy="1500" cx="18626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y="1159942" x="0"/>
              <a:ext cy="1500" cx="14900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y="1388542" x="0"/>
              <a:ext cy="1500" cx="12191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y="1617142" x="0"/>
              <a:ext cy="1500" cx="9905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y="1845742" x="0"/>
              <a:ext cy="1500" cx="7452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y="2074342" x="0"/>
              <a:ext cy="1500" cx="5333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y="2302943" x="0"/>
              <a:ext cy="1500" cx="2624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 rot="-5400000">
              <a:off y="1238115" x="-814261"/>
              <a:ext cy="1500" cx="24683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8" name="Shape 18"/>
            <p:cNvCxnSpPr/>
            <p:nvPr/>
          </p:nvCxnSpPr>
          <p:spPr>
            <a:xfrm rot="-5400000">
              <a:off y="1014527" x="-357712"/>
              <a:ext cy="1500" cx="20180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9" name="Shape 19"/>
            <p:cNvCxnSpPr/>
            <p:nvPr/>
          </p:nvCxnSpPr>
          <p:spPr>
            <a:xfrm rot="-5400000">
              <a:off y="887576" x="-853"/>
              <a:ext cy="1500" cx="17639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0" name="Shape 20"/>
            <p:cNvCxnSpPr/>
            <p:nvPr/>
          </p:nvCxnSpPr>
          <p:spPr>
            <a:xfrm rot="-5400000">
              <a:off y="790194" x="326307"/>
              <a:ext cy="1500" cx="15693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1" name="Shape 21"/>
            <p:cNvCxnSpPr/>
            <p:nvPr/>
          </p:nvCxnSpPr>
          <p:spPr>
            <a:xfrm rot="-5400000">
              <a:off y="709726" x="636516"/>
              <a:ext cy="1500" cx="1408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2" name="Shape 22"/>
            <p:cNvCxnSpPr/>
            <p:nvPr/>
          </p:nvCxnSpPr>
          <p:spPr>
            <a:xfrm rot="-5400000">
              <a:off y="603961" x="972228"/>
              <a:ext cy="1500" cx="11967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3" name="Shape 23"/>
            <p:cNvCxnSpPr/>
            <p:nvPr/>
          </p:nvCxnSpPr>
          <p:spPr>
            <a:xfrm rot="-5400000">
              <a:off y="527761" x="1278236"/>
              <a:ext cy="1500" cx="10443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4" name="Shape 24"/>
            <p:cNvCxnSpPr/>
            <p:nvPr/>
          </p:nvCxnSpPr>
          <p:spPr>
            <a:xfrm rot="-5400000">
              <a:off y="440776" x="1590398"/>
              <a:ext cy="1500" cx="8795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5" name="Shape 25"/>
            <p:cNvCxnSpPr/>
            <p:nvPr/>
          </p:nvCxnSpPr>
          <p:spPr>
            <a:xfrm rot="-5400000">
              <a:off y="377227" x="1883657"/>
              <a:ext cy="1500" cx="7527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6" name="Shape 26"/>
            <p:cNvCxnSpPr/>
            <p:nvPr/>
          </p:nvCxnSpPr>
          <p:spPr>
            <a:xfrm rot="-5400000">
              <a:off y="292493" x="2198066"/>
              <a:ext cy="1500" cx="5834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7" name="Shape 27"/>
            <p:cNvCxnSpPr/>
            <p:nvPr/>
          </p:nvCxnSpPr>
          <p:spPr>
            <a:xfrm rot="-5400000">
              <a:off y="199376" x="2521027"/>
              <a:ext cy="1500" cx="3972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8" name="Shape 28"/>
            <p:cNvCxnSpPr/>
            <p:nvPr/>
          </p:nvCxnSpPr>
          <p:spPr>
            <a:xfrm rot="-5400000">
              <a:off y="148627" x="2801688"/>
              <a:ext cy="1500" cx="2954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9" name="Shape 29"/>
            <p:cNvCxnSpPr/>
            <p:nvPr/>
          </p:nvCxnSpPr>
          <p:spPr>
            <a:xfrm rot="-5400000">
              <a:off y="102444" x="3079242"/>
              <a:ext cy="1500" cx="2015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30" name="Shape 30"/>
            <p:cNvCxnSpPr/>
            <p:nvPr/>
          </p:nvCxnSpPr>
          <p:spPr>
            <a:xfrm rot="-5400000">
              <a:off y="85076" x="3324762"/>
              <a:ext cy="1500" cx="1686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</p:grpSp>
      <p:sp>
        <p:nvSpPr>
          <p:cNvPr id="31" name="Shape 3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794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0" cap="none" baseline="0" sz="4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794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0" cap="none" baseline="0" sz="4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794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0" cap="none" baseline="0" sz="4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794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0" cap="none" baseline="0" sz="4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794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0" cap="none" baseline="0" sz="4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794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0" cap="none" baseline="0" sz="4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794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0" cap="none" baseline="0" sz="4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794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0" cap="none" baseline="0" sz="4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794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0" cap="none" baseline="0" sz="4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0"/>
              </a:spcBef>
              <a:buClr>
                <a:schemeClr val="dk2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3" name="Shape 33"/>
          <p:cNvGrpSpPr/>
          <p:nvPr/>
        </p:nvGrpSpPr>
        <p:grpSpPr>
          <a:xfrm rot="10800000">
            <a:off y="4047858" x="5734187"/>
            <a:ext cy="2810236" cx="3409812"/>
            <a:chOff y="1493" x="0"/>
            <a:chExt cy="2810236" cx="3409812"/>
          </a:xfrm>
        </p:grpSpPr>
        <p:cxnSp>
          <p:nvCxnSpPr>
            <p:cNvPr id="34" name="Shape 34"/>
            <p:cNvCxnSpPr/>
            <p:nvPr/>
          </p:nvCxnSpPr>
          <p:spPr>
            <a:xfrm>
              <a:off y="245542" x="0"/>
              <a:ext cy="1500" cx="32510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35" name="Shape 35"/>
            <p:cNvCxnSpPr/>
            <p:nvPr/>
          </p:nvCxnSpPr>
          <p:spPr>
            <a:xfrm rot="-5400000">
              <a:off y="1407880" x="-1212177"/>
              <a:ext cy="1500" cx="28062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36" name="Shape 36"/>
            <p:cNvCxnSpPr/>
            <p:nvPr/>
          </p:nvCxnSpPr>
          <p:spPr>
            <a:xfrm>
              <a:off y="474143" x="0"/>
              <a:ext cy="1500" cx="26669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37" name="Shape 37"/>
            <p:cNvCxnSpPr/>
            <p:nvPr/>
          </p:nvCxnSpPr>
          <p:spPr>
            <a:xfrm>
              <a:off y="702743" x="0"/>
              <a:ext cy="1500" cx="2167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38" name="Shape 38"/>
            <p:cNvCxnSpPr/>
            <p:nvPr/>
          </p:nvCxnSpPr>
          <p:spPr>
            <a:xfrm>
              <a:off y="931342" x="0"/>
              <a:ext cy="1500" cx="18626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y="1159942" x="0"/>
              <a:ext cy="1500" cx="14900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0" name="Shape 40"/>
            <p:cNvCxnSpPr/>
            <p:nvPr/>
          </p:nvCxnSpPr>
          <p:spPr>
            <a:xfrm>
              <a:off y="1388542" x="0"/>
              <a:ext cy="1500" cx="12191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1" name="Shape 41"/>
            <p:cNvCxnSpPr/>
            <p:nvPr/>
          </p:nvCxnSpPr>
          <p:spPr>
            <a:xfrm>
              <a:off y="1617142" x="0"/>
              <a:ext cy="1500" cx="9905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2" name="Shape 42"/>
            <p:cNvCxnSpPr/>
            <p:nvPr/>
          </p:nvCxnSpPr>
          <p:spPr>
            <a:xfrm>
              <a:off y="1845742" x="0"/>
              <a:ext cy="1500" cx="7452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y="2074342" x="0"/>
              <a:ext cy="1500" cx="5333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4" name="Shape 44"/>
            <p:cNvCxnSpPr/>
            <p:nvPr/>
          </p:nvCxnSpPr>
          <p:spPr>
            <a:xfrm>
              <a:off y="2302943" x="0"/>
              <a:ext cy="1500" cx="2624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5" name="Shape 45"/>
            <p:cNvCxnSpPr/>
            <p:nvPr/>
          </p:nvCxnSpPr>
          <p:spPr>
            <a:xfrm rot="-5400000">
              <a:off y="1238115" x="-814261"/>
              <a:ext cy="1500" cx="24683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6" name="Shape 46"/>
            <p:cNvCxnSpPr/>
            <p:nvPr/>
          </p:nvCxnSpPr>
          <p:spPr>
            <a:xfrm rot="-5400000">
              <a:off y="1014527" x="-357712"/>
              <a:ext cy="1500" cx="20180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7" name="Shape 47"/>
            <p:cNvCxnSpPr/>
            <p:nvPr/>
          </p:nvCxnSpPr>
          <p:spPr>
            <a:xfrm rot="-5400000">
              <a:off y="887576" x="-853"/>
              <a:ext cy="1500" cx="17639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8" name="Shape 48"/>
            <p:cNvCxnSpPr/>
            <p:nvPr/>
          </p:nvCxnSpPr>
          <p:spPr>
            <a:xfrm rot="-5400000">
              <a:off y="790194" x="326307"/>
              <a:ext cy="1500" cx="15693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9" name="Shape 49"/>
            <p:cNvCxnSpPr/>
            <p:nvPr/>
          </p:nvCxnSpPr>
          <p:spPr>
            <a:xfrm rot="-5400000">
              <a:off y="709726" x="636516"/>
              <a:ext cy="1500" cx="1408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0" name="Shape 50"/>
            <p:cNvCxnSpPr/>
            <p:nvPr/>
          </p:nvCxnSpPr>
          <p:spPr>
            <a:xfrm rot="-5400000">
              <a:off y="603961" x="972228"/>
              <a:ext cy="1500" cx="11967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1" name="Shape 51"/>
            <p:cNvCxnSpPr/>
            <p:nvPr/>
          </p:nvCxnSpPr>
          <p:spPr>
            <a:xfrm rot="-5400000">
              <a:off y="527761" x="1278236"/>
              <a:ext cy="1500" cx="10443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2" name="Shape 52"/>
            <p:cNvCxnSpPr/>
            <p:nvPr/>
          </p:nvCxnSpPr>
          <p:spPr>
            <a:xfrm rot="-5400000">
              <a:off y="440776" x="1590398"/>
              <a:ext cy="1500" cx="8795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3" name="Shape 53"/>
            <p:cNvCxnSpPr/>
            <p:nvPr/>
          </p:nvCxnSpPr>
          <p:spPr>
            <a:xfrm rot="-5400000">
              <a:off y="377227" x="1883657"/>
              <a:ext cy="1500" cx="7527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4" name="Shape 54"/>
            <p:cNvCxnSpPr/>
            <p:nvPr/>
          </p:nvCxnSpPr>
          <p:spPr>
            <a:xfrm rot="-5400000">
              <a:off y="292493" x="2198066"/>
              <a:ext cy="1500" cx="5834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5" name="Shape 55"/>
            <p:cNvCxnSpPr/>
            <p:nvPr/>
          </p:nvCxnSpPr>
          <p:spPr>
            <a:xfrm rot="-5400000">
              <a:off y="199376" x="2521027"/>
              <a:ext cy="1500" cx="3972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6" name="Shape 56"/>
            <p:cNvCxnSpPr/>
            <p:nvPr/>
          </p:nvCxnSpPr>
          <p:spPr>
            <a:xfrm rot="-5400000">
              <a:off y="148627" x="2801688"/>
              <a:ext cy="1500" cx="2954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7" name="Shape 57"/>
            <p:cNvCxnSpPr/>
            <p:nvPr/>
          </p:nvCxnSpPr>
          <p:spPr>
            <a:xfrm rot="-5400000">
              <a:off y="102444" x="3079242"/>
              <a:ext cy="1500" cx="2015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8" name="Shape 58"/>
            <p:cNvCxnSpPr/>
            <p:nvPr/>
          </p:nvCxnSpPr>
          <p:spPr>
            <a:xfrm rot="-5400000">
              <a:off y="85076" x="3324762"/>
              <a:ext cy="1500" cx="1686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</p:grp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y="1597310" x="685800"/>
            <a:ext cy="1702199" cx="6400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3600" lang="en"/>
              <a:t>attP region and attB regions</a:t>
            </a:r>
          </a:p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y="4187001" x="685800"/>
            <a:ext cy="900599" cx="6400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Yordanos Teferra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y="134801" x="457200"/>
            <a:ext cy="1351799" cx="7315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Article 1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1704688" x="457200"/>
            <a:ext cy="48401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Hatful, Graham. "Characterization of the Mycobacteriophage L5 Attachment Site, attp."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-</a:t>
            </a:r>
            <a:r>
              <a:rPr sz="2400" lang="en"/>
              <a:t> attP sites are located in intergenic region around an integrase gene. An integrase gene needs to be present to have an attP region within a phage and to have site-specific recombination event between attP site and attB site</a:t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/>
              <a:t>- "M. smegmatis involves an integrase-mediated site-</a:t>
            </a:r>
          </a:p>
          <a:p>
            <a:pPr rtl="0" lvl="0">
              <a:buNone/>
            </a:pPr>
            <a:r>
              <a:rPr sz="2400" lang="en"/>
              <a:t>specific recombination event between specific</a:t>
            </a:r>
          </a:p>
          <a:p>
            <a:pPr rtl="0" lvl="0">
              <a:buNone/>
            </a:pPr>
            <a:r>
              <a:rPr sz="2400" lang="en"/>
              <a:t>attachment sites on the phage genome (attP) and</a:t>
            </a:r>
          </a:p>
          <a:p>
            <a:pPr rtl="0" lvl="0">
              <a:buNone/>
            </a:pPr>
            <a:r>
              <a:rPr sz="2400" lang="en"/>
              <a:t>on the bacterial chromosome (attB;)"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y="134801" x="457200"/>
            <a:ext cy="1351799" cx="7315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Article 2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1704688" x="457200"/>
            <a:ext cy="48401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800"/>
              </a:spcBef>
              <a:buNone/>
            </a:pPr>
            <a:r>
              <a:rPr b="1" sz="900" lang="en">
                <a:solidFill>
                  <a:srgbClr val="403838"/>
                </a:solidFill>
              </a:rPr>
              <a:t>- </a:t>
            </a:r>
            <a:r>
              <a:rPr b="1" sz="1500" lang="en">
                <a:solidFill>
                  <a:srgbClr val="403838"/>
                </a:solidFill>
              </a:rPr>
              <a:t>Bryan Julien "Characterization of the Integrase Gene and Attachment Site for the </a:t>
            </a:r>
            <a:r>
              <a:rPr b="1" sz="1500" lang="en" i="1">
                <a:solidFill>
                  <a:srgbClr val="403838"/>
                </a:solidFill>
              </a:rPr>
              <a:t>Myxococcus xanthus</a:t>
            </a:r>
            <a:r>
              <a:rPr b="1" sz="1500" lang="en">
                <a:solidFill>
                  <a:srgbClr val="403838"/>
                </a:solidFill>
              </a:rPr>
              <a:t>Bacteriophage Mx9"</a:t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- </a:t>
            </a:r>
            <a:r>
              <a:rPr sz="2400" lang="en">
                <a:solidFill>
                  <a:srgbClr val="000000"/>
                </a:solidFill>
              </a:rPr>
              <a:t>attB region need to be only one in a bacteria and mostly have tRNA gene that they are located in. These region usually are the same sequence as the phage (attP) that is attaching into the bacteria.</a:t>
            </a:r>
          </a:p>
          <a:p>
            <a:r>
              <a:t/>
            </a:r>
          </a:p>
          <a:p>
            <a:pPr>
              <a:buNone/>
            </a:pPr>
            <a:r>
              <a:rPr sz="2400" lang="en">
                <a:solidFill>
                  <a:srgbClr val="000000"/>
                </a:solidFill>
              </a:rPr>
              <a:t> "</a:t>
            </a:r>
            <a:r>
              <a:rPr sz="2400" lang="en">
                <a:solidFill>
                  <a:srgbClr val="403838"/>
                </a:solidFill>
              </a:rPr>
              <a:t>Both phages contain </a:t>
            </a:r>
            <a:r>
              <a:rPr sz="2400" lang="en" i="1">
                <a:solidFill>
                  <a:srgbClr val="000000"/>
                </a:solidFill>
              </a:rPr>
              <a:t>attP</a:t>
            </a:r>
            <a:r>
              <a:rPr sz="2400" lang="en">
                <a:solidFill>
                  <a:srgbClr val="000000"/>
                </a:solidFill>
              </a:rPr>
              <a:t> within the </a:t>
            </a:r>
            <a:r>
              <a:rPr sz="2400" lang="en" i="1">
                <a:solidFill>
                  <a:srgbClr val="000000"/>
                </a:solidFill>
              </a:rPr>
              <a:t>int</a:t>
            </a:r>
            <a:r>
              <a:rPr sz="2400" lang="en">
                <a:solidFill>
                  <a:srgbClr val="000000"/>
                </a:solidFill>
              </a:rPr>
              <a:t> gene and </a:t>
            </a:r>
            <a:r>
              <a:rPr sz="2400" lang="en">
                <a:solidFill>
                  <a:srgbClr val="FF0000"/>
                </a:solidFill>
              </a:rPr>
              <a:t>integrate within a tRNA gene."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y="134801" x="457200"/>
            <a:ext cy="1351799" cx="7315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Experiment</a:t>
            </a:r>
          </a:p>
        </p:txBody>
      </p:sp>
      <p:sp>
        <p:nvSpPr>
          <p:cNvPr id="156" name="Shape 156"/>
          <p:cNvSpPr/>
          <p:nvPr/>
        </p:nvSpPr>
        <p:spPr>
          <a:xfrm>
            <a:off y="1761634" x="205035"/>
            <a:ext cy="4932442" cx="865070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y="134801" x="457200"/>
            <a:ext cy="1351799" cx="7315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162" name="Shape 162"/>
          <p:cNvSpPr/>
          <p:nvPr/>
        </p:nvSpPr>
        <p:spPr>
          <a:xfrm>
            <a:off y="1686427" x="174967"/>
            <a:ext cy="5063783" cx="878605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y="134801" x="457200"/>
            <a:ext cy="1351799" cx="7315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attB</a:t>
            </a:r>
          </a:p>
        </p:txBody>
      </p:sp>
      <p:sp>
        <p:nvSpPr>
          <p:cNvPr id="168" name="Shape 168"/>
          <p:cNvSpPr/>
          <p:nvPr/>
        </p:nvSpPr>
        <p:spPr>
          <a:xfrm>
            <a:off y="1784168" x="84725"/>
            <a:ext cy="4986095" cx="893645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y="134801" x="457200"/>
            <a:ext cy="1351799" cx="7315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174" name="Shape 174"/>
          <p:cNvSpPr/>
          <p:nvPr/>
        </p:nvSpPr>
        <p:spPr>
          <a:xfrm>
            <a:off y="1957125" x="444912"/>
            <a:ext cy="3978948" cx="82541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y="134801" x="457200"/>
            <a:ext cy="1351799" cx="7315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Importance 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y="1704688" x="457200"/>
            <a:ext cy="48401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/>
              <a:t>
</a:t>
            </a:r>
          </a:p>
          <a:p>
            <a:r>
              <a:t/>
            </a:r>
          </a:p>
          <a:p>
            <a:r>
              <a:t/>
            </a:r>
          </a:p>
          <a:p>
            <a:pPr>
              <a:buNone/>
            </a:pPr>
            <a:r>
              <a:rPr sz="2400" lang="en"/>
              <a:t>These findings add on to the idea of where attP sites and attB sites are located.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ctrTitle"/>
          </p:nvPr>
        </p:nvSpPr>
        <p:spPr>
          <a:xfrm>
            <a:off y="1597310" x="685800"/>
            <a:ext cy="1702199" cx="6400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3600" lang="en"/>
              <a:t>attP region and attB regions</a:t>
            </a:r>
          </a:p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y="4187001" x="685800"/>
            <a:ext cy="900599" cx="6400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Yordanos Teferra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y="134801" x="457200"/>
            <a:ext cy="1351799" cx="7315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Article 1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1704688" x="457200"/>
            <a:ext cy="48401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Hatful, Graham. "Characterization of the Mycobacteriophage L5 Attachment Site, attp."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-</a:t>
            </a:r>
            <a:r>
              <a:rPr sz="2400" lang="en"/>
              <a:t> attP sites are located in intergenic region around an integrase gene. An integrase gene needs to be present to have an attP region within a phage and to have site-specific recombination event between attP site and attB site</a:t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/>
              <a:t>- "M. smegmatis involves an integrase-mediated site-</a:t>
            </a:r>
          </a:p>
          <a:p>
            <a:pPr rtl="0" lvl="0">
              <a:buNone/>
            </a:pPr>
            <a:r>
              <a:rPr sz="2400" lang="en"/>
              <a:t>specific recombination event between specific</a:t>
            </a:r>
          </a:p>
          <a:p>
            <a:pPr rtl="0" lvl="0">
              <a:buNone/>
            </a:pPr>
            <a:r>
              <a:rPr sz="2400" lang="en"/>
              <a:t>attachment sites on the phage genome (attP) and</a:t>
            </a:r>
          </a:p>
          <a:p>
            <a:pPr rtl="0" lvl="0">
              <a:buNone/>
            </a:pPr>
            <a:r>
              <a:rPr sz="2400" lang="en"/>
              <a:t>on the bacterial chromosome (attB;)"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y="134801" x="457200"/>
            <a:ext cy="1351799" cx="7315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Article 2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1704688" x="457200"/>
            <a:ext cy="48401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800"/>
              </a:spcBef>
              <a:buNone/>
            </a:pPr>
            <a:r>
              <a:rPr b="1" sz="900" lang="en">
                <a:solidFill>
                  <a:srgbClr val="403838"/>
                </a:solidFill>
              </a:rPr>
              <a:t>- </a:t>
            </a:r>
            <a:r>
              <a:rPr b="1" sz="1500" lang="en">
                <a:solidFill>
                  <a:srgbClr val="403838"/>
                </a:solidFill>
              </a:rPr>
              <a:t>Bryan Julien "Characterization of the Integrase Gene and Attachment Site for the </a:t>
            </a:r>
            <a:r>
              <a:rPr b="1" sz="1500" lang="en" i="1">
                <a:solidFill>
                  <a:srgbClr val="403838"/>
                </a:solidFill>
              </a:rPr>
              <a:t>Myxococcus xanthus</a:t>
            </a:r>
            <a:r>
              <a:rPr b="1" sz="1500" lang="en">
                <a:solidFill>
                  <a:srgbClr val="403838"/>
                </a:solidFill>
              </a:rPr>
              <a:t>Bacteriophage Mx9"</a:t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- </a:t>
            </a:r>
            <a:r>
              <a:rPr sz="2400" lang="en">
                <a:solidFill>
                  <a:srgbClr val="000000"/>
                </a:solidFill>
              </a:rPr>
              <a:t>attB region need to be only one in a bacteria and mostly have tRNA gene that they are located in. These region usually are the same sequence as the phage (attP) that is attaching into the bacteria.</a:t>
            </a:r>
          </a:p>
          <a:p>
            <a:r>
              <a:t/>
            </a:r>
          </a:p>
          <a:p>
            <a:pPr>
              <a:buNone/>
            </a:pPr>
            <a:r>
              <a:rPr sz="2400" lang="en">
                <a:solidFill>
                  <a:srgbClr val="000000"/>
                </a:solidFill>
              </a:rPr>
              <a:t> "</a:t>
            </a:r>
            <a:r>
              <a:rPr sz="2400" lang="en">
                <a:solidFill>
                  <a:srgbClr val="403838"/>
                </a:solidFill>
              </a:rPr>
              <a:t>Both phages contain </a:t>
            </a:r>
            <a:r>
              <a:rPr sz="2400" lang="en" i="1">
                <a:solidFill>
                  <a:srgbClr val="000000"/>
                </a:solidFill>
              </a:rPr>
              <a:t>attP</a:t>
            </a:r>
            <a:r>
              <a:rPr sz="2400" lang="en">
                <a:solidFill>
                  <a:srgbClr val="000000"/>
                </a:solidFill>
              </a:rPr>
              <a:t> within the </a:t>
            </a:r>
            <a:r>
              <a:rPr sz="2400" lang="en" i="1">
                <a:solidFill>
                  <a:srgbClr val="000000"/>
                </a:solidFill>
              </a:rPr>
              <a:t>int</a:t>
            </a:r>
            <a:r>
              <a:rPr sz="2400" lang="en">
                <a:solidFill>
                  <a:srgbClr val="000000"/>
                </a:solidFill>
              </a:rPr>
              <a:t> gene and </a:t>
            </a:r>
            <a:r>
              <a:rPr sz="2400" lang="en">
                <a:solidFill>
                  <a:srgbClr val="FF0000"/>
                </a:solidFill>
              </a:rPr>
              <a:t>integrate within a tRNA gene."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y="134801" x="457200"/>
            <a:ext cy="1351799" cx="7315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Experiment</a:t>
            </a:r>
          </a:p>
        </p:txBody>
      </p:sp>
      <p:sp>
        <p:nvSpPr>
          <p:cNvPr id="114" name="Shape 114"/>
          <p:cNvSpPr/>
          <p:nvPr/>
        </p:nvSpPr>
        <p:spPr>
          <a:xfrm>
            <a:off y="1761634" x="205035"/>
            <a:ext cy="4932442" cx="865070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y="134801" x="457200"/>
            <a:ext cy="1351799" cx="7315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120" name="Shape 120"/>
          <p:cNvSpPr/>
          <p:nvPr/>
        </p:nvSpPr>
        <p:spPr>
          <a:xfrm>
            <a:off y="1686427" x="174967"/>
            <a:ext cy="5063783" cx="878605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y="134801" x="457200"/>
            <a:ext cy="1351799" cx="7315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attB</a:t>
            </a:r>
          </a:p>
        </p:txBody>
      </p:sp>
      <p:sp>
        <p:nvSpPr>
          <p:cNvPr id="126" name="Shape 126"/>
          <p:cNvSpPr/>
          <p:nvPr/>
        </p:nvSpPr>
        <p:spPr>
          <a:xfrm>
            <a:off y="1784168" x="84725"/>
            <a:ext cy="4986095" cx="893645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y="134801" x="457200"/>
            <a:ext cy="1351799" cx="7315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132" name="Shape 132"/>
          <p:cNvSpPr/>
          <p:nvPr/>
        </p:nvSpPr>
        <p:spPr>
          <a:xfrm>
            <a:off y="1957125" x="444912"/>
            <a:ext cy="3978948" cx="82541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y="134801" x="457200"/>
            <a:ext cy="1351799" cx="7315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Importance 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y="1704688" x="457200"/>
            <a:ext cy="48401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/>
              <a:t>
</a:t>
            </a:r>
          </a:p>
          <a:p>
            <a:r>
              <a:t/>
            </a:r>
          </a:p>
          <a:p>
            <a:r>
              <a:t/>
            </a:r>
          </a:p>
          <a:p>
            <a:pPr>
              <a:buNone/>
            </a:pPr>
            <a:r>
              <a:rPr sz="2400" lang="en"/>
              <a:t>These findings add on to the idea of where attP sites and attB sites are located.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Custom 501">
      <a:dk1>
        <a:srgbClr val="000000"/>
      </a:dk1>
      <a:lt1>
        <a:srgbClr val="EFEDE2"/>
      </a:lt1>
      <a:dk2>
        <a:srgbClr val="1F497D"/>
      </a:dk2>
      <a:lt2>
        <a:srgbClr val="FDFFFF"/>
      </a:lt2>
      <a:accent1>
        <a:srgbClr val="4F81BD"/>
      </a:accent1>
      <a:accent2>
        <a:srgbClr val="AB0101"/>
      </a:accent2>
      <a:accent3>
        <a:srgbClr val="86B060"/>
      </a:accent3>
      <a:accent4>
        <a:srgbClr val="7760A0"/>
      </a:accent4>
      <a:accent5>
        <a:srgbClr val="739395"/>
      </a:accent5>
      <a:accent6>
        <a:srgbClr val="968B52"/>
      </a:accent6>
      <a:hlink>
        <a:srgbClr val="336699"/>
      </a:hlink>
      <a:folHlink>
        <a:srgbClr val="969696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